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5143500" type="screen16x9"/>
  <p:notesSz cx="6858000" cy="9144000"/>
  <p:embeddedFontLst>
    <p:embeddedFont>
      <p:font typeface="Bebas Neue" panose="020B0604020202020204" charset="0"/>
      <p:regular r:id="rId35"/>
    </p:embeddedFont>
    <p:embeddedFont>
      <p:font typeface="Chau Philomene One" panose="020B0604020202020204" charset="0"/>
      <p:regular r:id="rId36"/>
      <p:italic r:id="rId37"/>
    </p:embeddedFont>
    <p:embeddedFont>
      <p:font typeface="Josefin Slab" pitchFamily="2" charset="0"/>
      <p:regular r:id="rId38"/>
      <p:bold r:id="rId39"/>
      <p:italic r:id="rId40"/>
      <p:boldItalic r:id="rId41"/>
    </p:embeddedFont>
    <p:embeddedFont>
      <p:font typeface="Montserrat" panose="00000500000000000000" pitchFamily="2" charset="0"/>
      <p:regular r:id="rId42"/>
      <p:bold r:id="rId43"/>
      <p:italic r:id="rId44"/>
      <p:boldItalic r:id="rId45"/>
    </p:embeddedFont>
    <p:embeddedFont>
      <p:font typeface="Montserrat Black" panose="00000A00000000000000" pitchFamily="2" charset="0"/>
      <p:bold r:id="rId46"/>
      <p:boldItalic r:id="rId47"/>
    </p:embeddedFont>
    <p:embeddedFont>
      <p:font typeface="Montserrat ExtraBold" panose="00000900000000000000" pitchFamily="2" charset="0"/>
      <p:bold r:id="rId48"/>
      <p:boldItalic r:id="rId49"/>
    </p:embeddedFont>
    <p:embeddedFont>
      <p:font typeface="Open Sans" panose="020B0606030504020204" pitchFamily="34" charset="0"/>
      <p:regular r:id="rId50"/>
      <p:bold r:id="rId51"/>
      <p:italic r:id="rId52"/>
      <p:boldItalic r:id="rId53"/>
    </p:embeddedFont>
    <p:embeddedFont>
      <p:font typeface="Roboto" panose="02000000000000000000" pitchFamily="2"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1147"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font" Target="fonts/font2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font" Target="fonts/font19.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font" Target="fonts/font22.fntdata"/><Relationship Id="rId8" Type="http://schemas.openxmlformats.org/officeDocument/2006/relationships/slide" Target="slides/slide7.xml"/><Relationship Id="rId51" Type="http://schemas.openxmlformats.org/officeDocument/2006/relationships/font" Target="fonts/font1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7.fntdata"/><Relationship Id="rId54"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font" Target="fonts/font2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font" Target="fonts/font18.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ncbi.nlm.nih.gov/pmc/articles/PMC4771005/"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www.nytimes.com/2011/07/06/us/06casey.html" TargetMode="External"/><Relationship Id="rId5" Type="http://schemas.openxmlformats.org/officeDocument/2006/relationships/hyperlink" Target="https://www.npr.org/sections/thetwo-way/2011/07/06/137627015/casey-anthony-found-not-guilty-of-killing-her-daughter" TargetMode="External"/><Relationship Id="rId4" Type="http://schemas.openxmlformats.org/officeDocument/2006/relationships/hyperlink" Target="https://www.hrw.org/news/2019/07/11/written-testimony-kids-cages-inhumane-treatment-border"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8"/>
        <p:cNvGrpSpPr/>
        <p:nvPr/>
      </p:nvGrpSpPr>
      <p:grpSpPr>
        <a:xfrm>
          <a:off x="0" y="0"/>
          <a:ext cx="0" cy="0"/>
          <a:chOff x="0" y="0"/>
          <a:chExt cx="0" cy="0"/>
        </a:xfrm>
      </p:grpSpPr>
      <p:sp>
        <p:nvSpPr>
          <p:cNvPr id="979" name="Google Shape;979;gaaecfe1b4d_0_6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0" name="Google Shape;980;gaaecfe1b4d_0_6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8"/>
        <p:cNvGrpSpPr/>
        <p:nvPr/>
      </p:nvGrpSpPr>
      <p:grpSpPr>
        <a:xfrm>
          <a:off x="0" y="0"/>
          <a:ext cx="0" cy="0"/>
          <a:chOff x="0" y="0"/>
          <a:chExt cx="0" cy="0"/>
        </a:xfrm>
      </p:grpSpPr>
      <p:sp>
        <p:nvSpPr>
          <p:cNvPr id="1309" name="Google Shape;1309;g1056c358f6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0" name="Google Shape;1310;g1056c358f6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TATEANNE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2"/>
        <p:cNvGrpSpPr/>
        <p:nvPr/>
      </p:nvGrpSpPr>
      <p:grpSpPr>
        <a:xfrm>
          <a:off x="0" y="0"/>
          <a:ext cx="0" cy="0"/>
          <a:chOff x="0" y="0"/>
          <a:chExt cx="0" cy="0"/>
        </a:xfrm>
      </p:grpSpPr>
      <p:sp>
        <p:nvSpPr>
          <p:cNvPr id="1353" name="Google Shape;1353;g1056c358f69_4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4" name="Google Shape;1354;g1056c358f69_4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TATEANNE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8"/>
        <p:cNvGrpSpPr/>
        <p:nvPr/>
      </p:nvGrpSpPr>
      <p:grpSpPr>
        <a:xfrm>
          <a:off x="0" y="0"/>
          <a:ext cx="0" cy="0"/>
          <a:chOff x="0" y="0"/>
          <a:chExt cx="0" cy="0"/>
        </a:xfrm>
      </p:grpSpPr>
      <p:sp>
        <p:nvSpPr>
          <p:cNvPr id="1359" name="Google Shape;1359;g1056c358f69_4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0" name="Google Shape;1360;g1056c358f69_4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TATEANNE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4"/>
        <p:cNvGrpSpPr/>
        <p:nvPr/>
      </p:nvGrpSpPr>
      <p:grpSpPr>
        <a:xfrm>
          <a:off x="0" y="0"/>
          <a:ext cx="0" cy="0"/>
          <a:chOff x="0" y="0"/>
          <a:chExt cx="0" cy="0"/>
        </a:xfrm>
      </p:grpSpPr>
      <p:sp>
        <p:nvSpPr>
          <p:cNvPr id="1365" name="Google Shape;1365;g106eb429757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6" name="Google Shape;1366;g106eb429757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Lindsay</a:t>
            </a:r>
            <a:endParaRPr/>
          </a:p>
          <a:p>
            <a:pPr marL="0" lvl="0" indent="0" algn="l" rtl="0">
              <a:spcBef>
                <a:spcPts val="0"/>
              </a:spcBef>
              <a:spcAft>
                <a:spcPts val="0"/>
              </a:spcAft>
              <a:buNone/>
            </a:pPr>
            <a:endParaRPr/>
          </a:p>
          <a:p>
            <a:pPr marL="0" lvl="0" indent="0" algn="l" rtl="0">
              <a:lnSpc>
                <a:spcPct val="200000"/>
              </a:lnSpc>
              <a:spcBef>
                <a:spcPts val="0"/>
              </a:spcBef>
              <a:spcAft>
                <a:spcPts val="0"/>
              </a:spcAft>
              <a:buClr>
                <a:schemeClr val="dk1"/>
              </a:buClr>
              <a:buSzPts val="1100"/>
              <a:buFont typeface="Arial"/>
              <a:buNone/>
            </a:pPr>
            <a:r>
              <a:rPr lang="en" sz="1200" b="1">
                <a:solidFill>
                  <a:schemeClr val="dk1"/>
                </a:solidFill>
                <a:highlight>
                  <a:schemeClr val="lt1"/>
                </a:highlight>
              </a:rPr>
              <a:t>Roe VS Wade: Argued 1971 , Reargued 1972 &amp; Decided January 22nd 1973</a:t>
            </a:r>
            <a:endParaRPr sz="1200" b="1">
              <a:solidFill>
                <a:srgbClr val="202124"/>
              </a:solidFill>
              <a:highlight>
                <a:schemeClr val="lt1"/>
              </a:highlight>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200">
                <a:solidFill>
                  <a:schemeClr val="dk1"/>
                </a:solidFill>
                <a:highlight>
                  <a:schemeClr val="lt1"/>
                </a:highlight>
              </a:rPr>
              <a:t>Roe alleged that she was unmarried and pregnant; that she wished to terminate her pregnancy by an abortion "performed by a competent, licensed physician, under safe, clinical conditions"; that she was unable to get a "legal" abortion in Texas because her life did not appear to be threatened by the continuation of her pregnancy; and that she could not afford to travel to another jurisdiction in order to secure a legal abortion under safe conditions. She claimed that the Texas statutes were unconstitutionally vague and that they abridged her right of personal privacy, protected by the First, Fourth, Fifth, Ninth, and Fourteenth Amendments. By an amendment to her complaint, Roe purported to sue "on behalf of herself and all other women" similarly situated.</a:t>
            </a:r>
            <a:endParaRPr sz="1200">
              <a:solidFill>
                <a:schemeClr val="dk1"/>
              </a:solidFill>
              <a:highlight>
                <a:schemeClr val="lt1"/>
              </a:highlight>
            </a:endParaRPr>
          </a:p>
          <a:p>
            <a:pPr marL="0" lvl="0" indent="0" algn="l" rtl="0">
              <a:spcBef>
                <a:spcPts val="0"/>
              </a:spcBef>
              <a:spcAft>
                <a:spcPts val="0"/>
              </a:spcAft>
              <a:buClr>
                <a:schemeClr val="dk1"/>
              </a:buClr>
              <a:buSzPts val="1100"/>
              <a:buFont typeface="Arial"/>
              <a:buNone/>
            </a:pPr>
            <a:endParaRPr sz="1200">
              <a:solidFill>
                <a:schemeClr val="dk1"/>
              </a:solidFill>
              <a:highlight>
                <a:schemeClr val="lt1"/>
              </a:highlight>
            </a:endParaRPr>
          </a:p>
          <a:p>
            <a:pPr marL="0" lvl="0" indent="0" algn="l" rtl="0">
              <a:spcBef>
                <a:spcPts val="0"/>
              </a:spcBef>
              <a:spcAft>
                <a:spcPts val="0"/>
              </a:spcAft>
              <a:buClr>
                <a:schemeClr val="dk1"/>
              </a:buClr>
              <a:buSzPts val="1100"/>
              <a:buFont typeface="Arial"/>
              <a:buNone/>
            </a:pPr>
            <a:r>
              <a:rPr lang="en" sz="1200">
                <a:solidFill>
                  <a:schemeClr val="dk1"/>
                </a:solidFill>
                <a:highlight>
                  <a:schemeClr val="lt1"/>
                </a:highlight>
              </a:rPr>
              <a:t>Texas had the strictest anti-abortion law in the country that, even if you were a documented of rape or incest you were still not allowed to have an abortion. Abortions were ony allowed it it was life threatening.</a:t>
            </a:r>
            <a:endParaRPr sz="1200">
              <a:solidFill>
                <a:schemeClr val="dk1"/>
              </a:solidFill>
              <a:highlight>
                <a:schemeClr val="lt1"/>
              </a:highlight>
            </a:endParaRPr>
          </a:p>
          <a:p>
            <a:pPr marL="0" lvl="0" indent="0" algn="l" rtl="0">
              <a:spcBef>
                <a:spcPts val="0"/>
              </a:spcBef>
              <a:spcAft>
                <a:spcPts val="0"/>
              </a:spcAft>
              <a:buClr>
                <a:schemeClr val="dk1"/>
              </a:buClr>
              <a:buSzPts val="1100"/>
              <a:buFont typeface="Arial"/>
              <a:buNone/>
            </a:pPr>
            <a:endParaRPr sz="1200">
              <a:solidFill>
                <a:schemeClr val="dk1"/>
              </a:solidFill>
              <a:highlight>
                <a:schemeClr val="lt1"/>
              </a:highlight>
            </a:endParaRPr>
          </a:p>
          <a:p>
            <a:pPr marL="0" lvl="0" indent="0" algn="l" rtl="0">
              <a:spcBef>
                <a:spcPts val="0"/>
              </a:spcBef>
              <a:spcAft>
                <a:spcPts val="0"/>
              </a:spcAft>
              <a:buClr>
                <a:schemeClr val="dk1"/>
              </a:buClr>
              <a:buSzPts val="1100"/>
              <a:buFont typeface="Arial"/>
              <a:buNone/>
            </a:pPr>
            <a:r>
              <a:rPr lang="en" sz="1200" b="1">
                <a:solidFill>
                  <a:schemeClr val="dk1"/>
                </a:solidFill>
                <a:highlight>
                  <a:schemeClr val="lt1"/>
                </a:highlight>
              </a:rPr>
              <a:t>Amendment #9</a:t>
            </a:r>
            <a:endParaRPr sz="1200" b="1">
              <a:solidFill>
                <a:schemeClr val="dk1"/>
              </a:solidFill>
              <a:highlight>
                <a:schemeClr val="lt1"/>
              </a:highlight>
            </a:endParaRPr>
          </a:p>
          <a:p>
            <a:pPr marL="0" lvl="0" indent="0" algn="l" rtl="0">
              <a:spcBef>
                <a:spcPts val="0"/>
              </a:spcBef>
              <a:spcAft>
                <a:spcPts val="0"/>
              </a:spcAft>
              <a:buClr>
                <a:schemeClr val="dk1"/>
              </a:buClr>
              <a:buSzPts val="1100"/>
              <a:buFont typeface="Arial"/>
              <a:buNone/>
            </a:pPr>
            <a:endParaRPr sz="1200">
              <a:solidFill>
                <a:schemeClr val="dk1"/>
              </a:solidFill>
              <a:highlight>
                <a:schemeClr val="lt1"/>
              </a:highlight>
            </a:endParaRPr>
          </a:p>
          <a:p>
            <a:pPr marL="0" lvl="0" indent="0" algn="l" rtl="0">
              <a:spcBef>
                <a:spcPts val="0"/>
              </a:spcBef>
              <a:spcAft>
                <a:spcPts val="0"/>
              </a:spcAft>
              <a:buClr>
                <a:schemeClr val="dk1"/>
              </a:buClr>
              <a:buSzPts val="1100"/>
              <a:buFont typeface="Arial"/>
              <a:buNone/>
            </a:pPr>
            <a:r>
              <a:rPr lang="en" sz="1200">
                <a:solidFill>
                  <a:schemeClr val="dk1"/>
                </a:solidFill>
                <a:highlight>
                  <a:schemeClr val="lt1"/>
                </a:highlight>
              </a:rPr>
              <a:t>In recent years, some have interpreted it as affirming the existence of such “unenumerated” rights outside those expressly protected by the Bill of Rights.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2"/>
        <p:cNvGrpSpPr/>
        <p:nvPr/>
      </p:nvGrpSpPr>
      <p:grpSpPr>
        <a:xfrm>
          <a:off x="0" y="0"/>
          <a:ext cx="0" cy="0"/>
          <a:chOff x="0" y="0"/>
          <a:chExt cx="0" cy="0"/>
        </a:xfrm>
      </p:grpSpPr>
      <p:sp>
        <p:nvSpPr>
          <p:cNvPr id="1373" name="Google Shape;1373;g106eb42975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4" name="Google Shape;1374;g106eb42975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Lindsay</a:t>
            </a:r>
            <a:endParaRPr/>
          </a:p>
          <a:p>
            <a:pPr marL="0" lvl="0" indent="0" algn="l" rtl="0">
              <a:spcBef>
                <a:spcPts val="0"/>
              </a:spcBef>
              <a:spcAft>
                <a:spcPts val="0"/>
              </a:spcAft>
              <a:buNone/>
            </a:pPr>
            <a:endParaRPr/>
          </a:p>
          <a:p>
            <a:pPr marL="457200" lvl="0" indent="-298450" algn="l" rtl="0">
              <a:lnSpc>
                <a:spcPct val="100000"/>
              </a:lnSpc>
              <a:spcBef>
                <a:spcPts val="0"/>
              </a:spcBef>
              <a:spcAft>
                <a:spcPts val="0"/>
              </a:spcAft>
              <a:buSzPts val="1100"/>
              <a:buChar char="●"/>
            </a:pPr>
            <a:r>
              <a:rPr lang="en" b="1"/>
              <a:t>Same Sex Parenting: No parents for kids &amp; livlihood development</a:t>
            </a:r>
            <a:endParaRPr b="1"/>
          </a:p>
          <a:p>
            <a:pPr marL="457200" lvl="0" indent="0" algn="l" rtl="0">
              <a:lnSpc>
                <a:spcPct val="100000"/>
              </a:lnSpc>
              <a:spcBef>
                <a:spcPts val="0"/>
              </a:spcBef>
              <a:spcAft>
                <a:spcPts val="0"/>
              </a:spcAft>
              <a:buNone/>
            </a:pPr>
            <a:endParaRPr b="1"/>
          </a:p>
          <a:p>
            <a:pPr marL="457200" lvl="0" indent="-298450" algn="l" rtl="0">
              <a:lnSpc>
                <a:spcPct val="100000"/>
              </a:lnSpc>
              <a:spcBef>
                <a:spcPts val="0"/>
              </a:spcBef>
              <a:spcAft>
                <a:spcPts val="0"/>
              </a:spcAft>
              <a:buSzPts val="1100"/>
              <a:buChar char="●"/>
            </a:pPr>
            <a:r>
              <a:rPr lang="en" b="1"/>
              <a:t>Children in Cages: Kids with jail like livelihood</a:t>
            </a:r>
            <a:endParaRPr b="1"/>
          </a:p>
          <a:p>
            <a:pPr marL="457200" lvl="0" indent="0" algn="l" rtl="0">
              <a:lnSpc>
                <a:spcPct val="100000"/>
              </a:lnSpc>
              <a:spcBef>
                <a:spcPts val="0"/>
              </a:spcBef>
              <a:spcAft>
                <a:spcPts val="0"/>
              </a:spcAft>
              <a:buNone/>
            </a:pPr>
            <a:endParaRPr b="1"/>
          </a:p>
          <a:p>
            <a:pPr marL="457200" lvl="0" indent="-298450" algn="l" rtl="0">
              <a:lnSpc>
                <a:spcPct val="100000"/>
              </a:lnSpc>
              <a:spcBef>
                <a:spcPts val="0"/>
              </a:spcBef>
              <a:spcAft>
                <a:spcPts val="0"/>
              </a:spcAft>
              <a:buSzPts val="1100"/>
              <a:buChar char="●"/>
            </a:pPr>
            <a:r>
              <a:rPr lang="en" b="1"/>
              <a:t>Free Healthcare for promiscuity: No sexual promiscuity </a:t>
            </a:r>
            <a:endParaRPr b="1"/>
          </a:p>
          <a:p>
            <a:pPr marL="457200" lvl="0" indent="0" algn="l" rtl="0">
              <a:lnSpc>
                <a:spcPct val="100000"/>
              </a:lnSpc>
              <a:spcBef>
                <a:spcPts val="0"/>
              </a:spcBef>
              <a:spcAft>
                <a:spcPts val="0"/>
              </a:spcAft>
              <a:buNone/>
            </a:pPr>
            <a:endParaRPr b="1"/>
          </a:p>
          <a:p>
            <a:pPr marL="457200" lvl="0" indent="-298450" algn="l" rtl="0">
              <a:lnSpc>
                <a:spcPct val="100000"/>
              </a:lnSpc>
              <a:spcBef>
                <a:spcPts val="0"/>
              </a:spcBef>
              <a:spcAft>
                <a:spcPts val="0"/>
              </a:spcAft>
              <a:buSzPts val="1100"/>
              <a:buChar char="●"/>
            </a:pPr>
            <a:r>
              <a:rPr lang="en" b="1"/>
              <a:t>Casey Anthony: mothers who kill neglect their children within circumstances of their disappearances/death</a:t>
            </a:r>
            <a:endParaRPr b="1"/>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b="1" u="sng"/>
              <a:t>Same Sex Parents Adopting</a:t>
            </a:r>
            <a:endParaRPr b="1" u="sng"/>
          </a:p>
          <a:p>
            <a:pPr marL="0" lvl="0" indent="0" algn="l" rtl="0">
              <a:spcBef>
                <a:spcPts val="0"/>
              </a:spcBef>
              <a:spcAft>
                <a:spcPts val="0"/>
              </a:spcAft>
              <a:buNone/>
            </a:pPr>
            <a:endParaRPr b="1"/>
          </a:p>
          <a:p>
            <a:pPr marL="0" lvl="0" indent="0" algn="l" rtl="0">
              <a:spcBef>
                <a:spcPts val="0"/>
              </a:spcBef>
              <a:spcAft>
                <a:spcPts val="0"/>
              </a:spcAft>
              <a:buNone/>
            </a:pPr>
            <a:r>
              <a:rPr lang="en"/>
              <a:t>For example, in 2005, the American Psychological Association (APA) issued an official brief on lesbian and gay parenting, which included this assertion: “Not a single study has found children of lesbian and gay parents to be disadvantaged in any significant respect relative to children of heterosexual parents” (American Psychological Association 2005).</a:t>
            </a:r>
            <a:endParaRPr/>
          </a:p>
          <a:p>
            <a:pPr marL="0" lvl="0" indent="0" algn="l" rtl="0">
              <a:spcBef>
                <a:spcPts val="0"/>
              </a:spcBef>
              <a:spcAft>
                <a:spcPts val="0"/>
              </a:spcAft>
              <a:buNone/>
            </a:pPr>
            <a:endParaRPr/>
          </a:p>
          <a:p>
            <a:pPr marL="0" lvl="0" indent="0" algn="l" rtl="0">
              <a:spcBef>
                <a:spcPts val="0"/>
              </a:spcBef>
              <a:spcAft>
                <a:spcPts val="0"/>
              </a:spcAft>
              <a:buNone/>
            </a:pPr>
            <a:r>
              <a:rPr lang="en"/>
              <a:t>Growing up with gay parents: What is the big deal?*, </a:t>
            </a:r>
            <a:r>
              <a:rPr lang="en" u="sng">
                <a:solidFill>
                  <a:schemeClr val="hlink"/>
                </a:solidFill>
                <a:hlinkClick r:id="rId3"/>
              </a:rPr>
              <a:t>https://www.ncbi.nlm.nih.gov/pmc/articles/PMC4771005/</a:t>
            </a:r>
            <a:endParaRPr/>
          </a:p>
          <a:p>
            <a:pPr marL="0" lvl="0" indent="0" algn="l" rtl="0">
              <a:spcBef>
                <a:spcPts val="0"/>
              </a:spcBef>
              <a:spcAft>
                <a:spcPts val="0"/>
              </a:spcAft>
              <a:buNone/>
            </a:pPr>
            <a:endParaRPr/>
          </a:p>
          <a:p>
            <a:pPr marL="0" lvl="0" indent="0" algn="l" rtl="0">
              <a:spcBef>
                <a:spcPts val="0"/>
              </a:spcBef>
              <a:spcAft>
                <a:spcPts val="0"/>
              </a:spcAft>
              <a:buNone/>
            </a:pPr>
            <a:endParaRPr b="1"/>
          </a:p>
          <a:p>
            <a:pPr marL="0" lvl="0" indent="0" algn="l" rtl="0">
              <a:spcBef>
                <a:spcPts val="0"/>
              </a:spcBef>
              <a:spcAft>
                <a:spcPts val="0"/>
              </a:spcAft>
              <a:buNone/>
            </a:pPr>
            <a:r>
              <a:rPr lang="en" b="1" u="sng"/>
              <a:t>Children in Cages</a:t>
            </a:r>
            <a:r>
              <a:rPr lang="en" u="sng"/>
              <a:t> </a:t>
            </a:r>
            <a:endParaRPr u="sng"/>
          </a:p>
          <a:p>
            <a:pPr marL="0" lvl="0" indent="0" algn="l" rtl="0">
              <a:spcBef>
                <a:spcPts val="0"/>
              </a:spcBef>
              <a:spcAft>
                <a:spcPts val="0"/>
              </a:spcAft>
              <a:buNone/>
            </a:pPr>
            <a:endParaRPr/>
          </a:p>
          <a:p>
            <a:pPr marL="0" lvl="0" indent="0" algn="l" rtl="0">
              <a:spcBef>
                <a:spcPts val="0"/>
              </a:spcBef>
              <a:spcAft>
                <a:spcPts val="0"/>
              </a:spcAft>
              <a:buNone/>
            </a:pPr>
            <a:r>
              <a:rPr lang="en"/>
              <a:t>the acting Deputy Washington Director and Senior Researcher on Immigration in the US Program at Human Rights Watch.</a:t>
            </a:r>
            <a:endParaRPr/>
          </a:p>
          <a:p>
            <a:pPr marL="0" lvl="0" indent="0" algn="l" rtl="0">
              <a:spcBef>
                <a:spcPts val="0"/>
              </a:spcBef>
              <a:spcAft>
                <a:spcPts val="0"/>
              </a:spcAft>
              <a:buNone/>
            </a:pPr>
            <a:endParaRPr/>
          </a:p>
          <a:p>
            <a:pPr marL="0" lvl="0" indent="0" algn="l" rtl="0">
              <a:spcBef>
                <a:spcPts val="0"/>
              </a:spcBef>
              <a:spcAft>
                <a:spcPts val="0"/>
              </a:spcAft>
              <a:buNone/>
            </a:pPr>
            <a:r>
              <a:rPr lang="en"/>
              <a:t>On June 17 and 19 (of 2019) I interviewed children detained at the Clint Border Patrol Station, and on June 18, I interviewed children and their families at the El Paso Station (also known as Station 1) and the Santa Teresa Border Patrol Station. I personally interviewed 16 detained children in these three facilities, while our monitoring team interviewed over 50 children throughout our visit.</a:t>
            </a:r>
            <a:endParaRPr/>
          </a:p>
          <a:p>
            <a:pPr marL="0" lvl="0" indent="0" algn="l" rtl="0">
              <a:spcBef>
                <a:spcPts val="0"/>
              </a:spcBef>
              <a:spcAft>
                <a:spcPts val="0"/>
              </a:spcAft>
              <a:buNone/>
            </a:pPr>
            <a:endParaRPr/>
          </a:p>
          <a:p>
            <a:pPr marL="0" lvl="0" indent="0" algn="l" rtl="0">
              <a:spcBef>
                <a:spcPts val="0"/>
              </a:spcBef>
              <a:spcAft>
                <a:spcPts val="0"/>
              </a:spcAft>
              <a:buNone/>
            </a:pPr>
            <a:r>
              <a:rPr lang="en"/>
              <a:t>jail-like border facilities for weeks at a time without contact with family members, or regular access to showers, clean clothes, toothbrushes, or proper beds. Many were sick. Many, including children as young as 2 or 3, were separated from adult caretakers without any provisions for their care besides that provided by unrelated older children also being held in detention. These conditions are consistent with those Human Rights Watch documented in our February 2018 report, “In the Freezer.”[5] In contrast with the conditions as of February 2018, the harms of CBP detention for children are now compounding over weeks instead of days.</a:t>
            </a:r>
            <a:endParaRPr/>
          </a:p>
          <a:p>
            <a:pPr marL="0" lvl="0" indent="0" algn="l" rtl="0">
              <a:spcBef>
                <a:spcPts val="0"/>
              </a:spcBef>
              <a:spcAft>
                <a:spcPts val="0"/>
              </a:spcAft>
              <a:buNone/>
            </a:pPr>
            <a:endParaRPr/>
          </a:p>
          <a:p>
            <a:pPr marL="0" lvl="0" indent="0" algn="l" rtl="0">
              <a:spcBef>
                <a:spcPts val="0"/>
              </a:spcBef>
              <a:spcAft>
                <a:spcPts val="0"/>
              </a:spcAft>
              <a:buNone/>
            </a:pPr>
            <a:r>
              <a:rPr lang="en"/>
              <a:t>Written Testimony: "Kids in Cages: Inhumane Treatment at the Border" </a:t>
            </a:r>
            <a:r>
              <a:rPr lang="en" u="sng">
                <a:solidFill>
                  <a:schemeClr val="hlink"/>
                </a:solidFill>
                <a:hlinkClick r:id="rId4"/>
              </a:rPr>
              <a:t>https://www.hrw.org/news/2019/07/11/written-testimony-kids-cages-inhumane-treatment-border#</a:t>
            </a:r>
            <a:endParaRPr/>
          </a:p>
          <a:p>
            <a:pPr marL="0" lvl="0" indent="0" algn="l" rtl="0">
              <a:spcBef>
                <a:spcPts val="0"/>
              </a:spcBef>
              <a:spcAft>
                <a:spcPts val="0"/>
              </a:spcAft>
              <a:buNone/>
            </a:pPr>
            <a:endParaRPr/>
          </a:p>
          <a:p>
            <a:pPr marL="0" lvl="0" indent="0" algn="l" rtl="0">
              <a:spcBef>
                <a:spcPts val="0"/>
              </a:spcBef>
              <a:spcAft>
                <a:spcPts val="0"/>
              </a:spcAft>
              <a:buNone/>
            </a:pPr>
            <a:r>
              <a:rPr lang="en" b="1" u="sng">
                <a:solidFill>
                  <a:srgbClr val="333333"/>
                </a:solidFill>
                <a:highlight>
                  <a:srgbClr val="FFFFFF"/>
                </a:highlight>
              </a:rPr>
              <a:t>Casey Anthony.</a:t>
            </a:r>
            <a:endParaRPr b="1" u="sng">
              <a:solidFill>
                <a:srgbClr val="333333"/>
              </a:solidFill>
              <a:highlight>
                <a:srgbClr val="FFFFFF"/>
              </a:highlight>
            </a:endParaRPr>
          </a:p>
          <a:p>
            <a:pPr marL="0" lvl="0" indent="0" algn="l" rtl="0">
              <a:spcBef>
                <a:spcPts val="0"/>
              </a:spcBef>
              <a:spcAft>
                <a:spcPts val="0"/>
              </a:spcAft>
              <a:buNone/>
            </a:pPr>
            <a:endParaRPr b="1">
              <a:solidFill>
                <a:srgbClr val="333333"/>
              </a:solidFill>
              <a:highlight>
                <a:srgbClr val="FFFFFF"/>
              </a:highlight>
            </a:endParaRPr>
          </a:p>
          <a:p>
            <a:pPr marL="0" lvl="0" indent="0" algn="l" rtl="0">
              <a:spcBef>
                <a:spcPts val="0"/>
              </a:spcBef>
              <a:spcAft>
                <a:spcPts val="0"/>
              </a:spcAft>
              <a:buNone/>
            </a:pPr>
            <a:r>
              <a:rPr lang="en">
                <a:solidFill>
                  <a:srgbClr val="333333"/>
                </a:solidFill>
                <a:highlight>
                  <a:srgbClr val="FFFFFF"/>
                </a:highlight>
              </a:rPr>
              <a:t>a young Florida mother … was found her not guilty of first degree murder, not guilty of aggravated manslaughter and not guilty of aggravated child abuse.</a:t>
            </a:r>
            <a:endParaRPr>
              <a:solidFill>
                <a:srgbClr val="333333"/>
              </a:solidFill>
              <a:highlight>
                <a:srgbClr val="FFFFFF"/>
              </a:highlight>
            </a:endParaRPr>
          </a:p>
          <a:p>
            <a:pPr marL="0" lvl="0" indent="0" algn="l" rtl="0">
              <a:spcBef>
                <a:spcPts val="0"/>
              </a:spcBef>
              <a:spcAft>
                <a:spcPts val="0"/>
              </a:spcAft>
              <a:buNone/>
            </a:pPr>
            <a:endParaRPr>
              <a:solidFill>
                <a:srgbClr val="333333"/>
              </a:solidFill>
              <a:highlight>
                <a:srgbClr val="FFFFFF"/>
              </a:highlight>
            </a:endParaRPr>
          </a:p>
          <a:p>
            <a:pPr marL="0" lvl="0" indent="0" algn="l" rtl="0">
              <a:spcBef>
                <a:spcPts val="0"/>
              </a:spcBef>
              <a:spcAft>
                <a:spcPts val="0"/>
              </a:spcAft>
              <a:buNone/>
            </a:pPr>
            <a:r>
              <a:rPr lang="en">
                <a:solidFill>
                  <a:srgbClr val="333333"/>
                </a:solidFill>
                <a:highlight>
                  <a:srgbClr val="FFFFFF"/>
                </a:highlight>
              </a:rPr>
              <a:t>She was found guilty on four counts of providing false information to a law enforcement officer.Prosecutors said that the now-25-year-old Anthony wanted to be free of the responsibilities that come with being a mother. They built a case that included evidence of a body (her 2 year old daughter Caylee Marie Anthony) having been kept in the trunk of Anthony's car for a substantial period of time. And they alleged that Anthony had lied repeatedly about where Caylee was during the month between when the girl disappeared and when authorities were notified. Caylee's remains were eventually found "scattered in woods ... just blocks from the home she shared with her family," the Orlando Sentinel writes</a:t>
            </a:r>
            <a:endParaRPr>
              <a:solidFill>
                <a:srgbClr val="333333"/>
              </a:solidFill>
              <a:highlight>
                <a:srgbClr val="FFFFFF"/>
              </a:highlight>
            </a:endParaRPr>
          </a:p>
          <a:p>
            <a:pPr marL="0" lvl="0" indent="0" algn="l" rtl="0">
              <a:spcBef>
                <a:spcPts val="0"/>
              </a:spcBef>
              <a:spcAft>
                <a:spcPts val="0"/>
              </a:spcAft>
              <a:buNone/>
            </a:pPr>
            <a:endParaRPr>
              <a:solidFill>
                <a:srgbClr val="333333"/>
              </a:solidFill>
              <a:highlight>
                <a:srgbClr val="FFFFFF"/>
              </a:highlight>
            </a:endParaRPr>
          </a:p>
          <a:p>
            <a:pPr marL="0" lvl="0" indent="0" algn="l" rtl="0">
              <a:spcBef>
                <a:spcPts val="0"/>
              </a:spcBef>
              <a:spcAft>
                <a:spcPts val="0"/>
              </a:spcAft>
              <a:buNone/>
            </a:pPr>
            <a:r>
              <a:rPr lang="en">
                <a:solidFill>
                  <a:srgbClr val="333333"/>
                </a:solidFill>
                <a:highlight>
                  <a:srgbClr val="FFFFFF"/>
                </a:highlight>
              </a:rPr>
              <a:t>Casey Anthony Found Not Guilty Of Killing Her Daughter, </a:t>
            </a:r>
            <a:r>
              <a:rPr lang="en" u="sng">
                <a:solidFill>
                  <a:schemeClr val="hlink"/>
                </a:solidFill>
                <a:highlight>
                  <a:srgbClr val="FFFFFF"/>
                </a:highlight>
                <a:hlinkClick r:id="rId5"/>
              </a:rPr>
              <a:t>https://www.npr.org/sections/thetwo-way/2011/07/06/137627015/casey-anthony-found-not-guilty-of-killing-her-daughter</a:t>
            </a:r>
            <a:endParaRPr>
              <a:solidFill>
                <a:srgbClr val="333333"/>
              </a:solidFill>
              <a:highlight>
                <a:srgbClr val="FFFFFF"/>
              </a:highlight>
            </a:endParaRPr>
          </a:p>
          <a:p>
            <a:pPr marL="0" lvl="0" indent="0" algn="l" rtl="0">
              <a:spcBef>
                <a:spcPts val="0"/>
              </a:spcBef>
              <a:spcAft>
                <a:spcPts val="0"/>
              </a:spcAft>
              <a:buNone/>
            </a:pPr>
            <a:endParaRPr/>
          </a:p>
          <a:p>
            <a:pPr marL="0" lvl="0" indent="0" algn="l" rtl="0">
              <a:spcBef>
                <a:spcPts val="0"/>
              </a:spcBef>
              <a:spcAft>
                <a:spcPts val="0"/>
              </a:spcAft>
              <a:buNone/>
            </a:pPr>
            <a:r>
              <a:rPr lang="en"/>
              <a:t>Prosecutors argued all along that Ms. Anthony killed her child so she could carouse with her boyfriend, go clubbing and live the “bella vita” — beautiful life — as her tattoo, done after Caylee’s disappearance, proclaimed. They used jailhouse recordings of Ms. Anthony and photographs of her revealing with friends to show she was clearly not grieving.</a:t>
            </a:r>
            <a:endParaRPr/>
          </a:p>
          <a:p>
            <a:pPr marL="0" lvl="0" indent="0" algn="l" rtl="0">
              <a:spcBef>
                <a:spcPts val="0"/>
              </a:spcBef>
              <a:spcAft>
                <a:spcPts val="0"/>
              </a:spcAft>
              <a:buNone/>
            </a:pPr>
            <a:endParaRPr/>
          </a:p>
          <a:p>
            <a:pPr marL="0" lvl="0" indent="0" algn="l" rtl="0">
              <a:spcBef>
                <a:spcPts val="0"/>
              </a:spcBef>
              <a:spcAft>
                <a:spcPts val="0"/>
              </a:spcAft>
              <a:buNone/>
            </a:pPr>
            <a:r>
              <a:rPr lang="en"/>
              <a:t>Casey Anthony Not Guilty in Slaying of Daughter, </a:t>
            </a:r>
            <a:r>
              <a:rPr lang="en" u="sng">
                <a:solidFill>
                  <a:schemeClr val="hlink"/>
                </a:solidFill>
                <a:hlinkClick r:id="rId6"/>
              </a:rPr>
              <a:t>https://www.nytimes.com/2011/07/06/us/06casey.html</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1"/>
        <p:cNvGrpSpPr/>
        <p:nvPr/>
      </p:nvGrpSpPr>
      <p:grpSpPr>
        <a:xfrm>
          <a:off x="0" y="0"/>
          <a:ext cx="0" cy="0"/>
          <a:chOff x="0" y="0"/>
          <a:chExt cx="0" cy="0"/>
        </a:xfrm>
      </p:grpSpPr>
      <p:sp>
        <p:nvSpPr>
          <p:cNvPr id="1382" name="Google Shape;1382;g1056c358f69_0_1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3" name="Google Shape;1383;g1056c358f69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Aliyah</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9"/>
        <p:cNvGrpSpPr/>
        <p:nvPr/>
      </p:nvGrpSpPr>
      <p:grpSpPr>
        <a:xfrm>
          <a:off x="0" y="0"/>
          <a:ext cx="0" cy="0"/>
          <a:chOff x="0" y="0"/>
          <a:chExt cx="0" cy="0"/>
        </a:xfrm>
      </p:grpSpPr>
      <p:sp>
        <p:nvSpPr>
          <p:cNvPr id="1390" name="Google Shape;1390;g1056c358f69_0_1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1" name="Google Shape;1391;g1056c358f69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Aliyah</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6"/>
        <p:cNvGrpSpPr/>
        <p:nvPr/>
      </p:nvGrpSpPr>
      <p:grpSpPr>
        <a:xfrm>
          <a:off x="0" y="0"/>
          <a:ext cx="0" cy="0"/>
          <a:chOff x="0" y="0"/>
          <a:chExt cx="0" cy="0"/>
        </a:xfrm>
      </p:grpSpPr>
      <p:sp>
        <p:nvSpPr>
          <p:cNvPr id="1397" name="Google Shape;1397;gabe6baed9f_0_12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8" name="Google Shape;1398;gabe6baed9f_0_1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Aliyah</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0"/>
        <p:cNvGrpSpPr/>
        <p:nvPr/>
      </p:nvGrpSpPr>
      <p:grpSpPr>
        <a:xfrm>
          <a:off x="0" y="0"/>
          <a:ext cx="0" cy="0"/>
          <a:chOff x="0" y="0"/>
          <a:chExt cx="0" cy="0"/>
        </a:xfrm>
      </p:grpSpPr>
      <p:sp>
        <p:nvSpPr>
          <p:cNvPr id="1491" name="Google Shape;1491;g1056c358f69_0_2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2" name="Google Shape;1492;g1056c358f69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Aliyah</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2"/>
        <p:cNvGrpSpPr/>
        <p:nvPr/>
      </p:nvGrpSpPr>
      <p:grpSpPr>
        <a:xfrm>
          <a:off x="0" y="0"/>
          <a:ext cx="0" cy="0"/>
          <a:chOff x="0" y="0"/>
          <a:chExt cx="0" cy="0"/>
        </a:xfrm>
      </p:grpSpPr>
      <p:sp>
        <p:nvSpPr>
          <p:cNvPr id="1503" name="Google Shape;1503;g1056c358f69_0_2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4" name="Google Shape;1504;g1056c358f69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Aliyah</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3"/>
        <p:cNvGrpSpPr/>
        <p:nvPr/>
      </p:nvGrpSpPr>
      <p:grpSpPr>
        <a:xfrm>
          <a:off x="0" y="0"/>
          <a:ext cx="0" cy="0"/>
          <a:chOff x="0" y="0"/>
          <a:chExt cx="0" cy="0"/>
        </a:xfrm>
      </p:grpSpPr>
      <p:sp>
        <p:nvSpPr>
          <p:cNvPr id="1094" name="Google Shape;1094;gaacf800435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5" name="Google Shape;1095;gaacf800435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YARA ALHUSARI</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8"/>
        <p:cNvGrpSpPr/>
        <p:nvPr/>
      </p:nvGrpSpPr>
      <p:grpSpPr>
        <a:xfrm>
          <a:off x="0" y="0"/>
          <a:ext cx="0" cy="0"/>
          <a:chOff x="0" y="0"/>
          <a:chExt cx="0" cy="0"/>
        </a:xfrm>
      </p:grpSpPr>
      <p:sp>
        <p:nvSpPr>
          <p:cNvPr id="1589" name="Google Shape;1589;gaaecfe1b4d_4_161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0" name="Google Shape;1590;gaaecfe1b4d_4_16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SABRINA</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8"/>
        <p:cNvGrpSpPr/>
        <p:nvPr/>
      </p:nvGrpSpPr>
      <p:grpSpPr>
        <a:xfrm>
          <a:off x="0" y="0"/>
          <a:ext cx="0" cy="0"/>
          <a:chOff x="0" y="0"/>
          <a:chExt cx="0" cy="0"/>
        </a:xfrm>
      </p:grpSpPr>
      <p:sp>
        <p:nvSpPr>
          <p:cNvPr id="1629" name="Google Shape;1629;g1056c358f69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0" name="Google Shape;1630;g1056c358f69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SABRINA</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7"/>
        <p:cNvGrpSpPr/>
        <p:nvPr/>
      </p:nvGrpSpPr>
      <p:grpSpPr>
        <a:xfrm>
          <a:off x="0" y="0"/>
          <a:ext cx="0" cy="0"/>
          <a:chOff x="0" y="0"/>
          <a:chExt cx="0" cy="0"/>
        </a:xfrm>
      </p:grpSpPr>
      <p:sp>
        <p:nvSpPr>
          <p:cNvPr id="1658" name="Google Shape;1658;g1056c358f69_0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9" name="Google Shape;1659;g1056c358f69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SABRINA</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7"/>
        <p:cNvGrpSpPr/>
        <p:nvPr/>
      </p:nvGrpSpPr>
      <p:grpSpPr>
        <a:xfrm>
          <a:off x="0" y="0"/>
          <a:ext cx="0" cy="0"/>
          <a:chOff x="0" y="0"/>
          <a:chExt cx="0" cy="0"/>
        </a:xfrm>
      </p:grpSpPr>
      <p:sp>
        <p:nvSpPr>
          <p:cNvPr id="1678" name="Google Shape;1678;g1056c358f69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9" name="Google Shape;1679;g1056c358f6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SABRINA</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4"/>
        <p:cNvGrpSpPr/>
        <p:nvPr/>
      </p:nvGrpSpPr>
      <p:grpSpPr>
        <a:xfrm>
          <a:off x="0" y="0"/>
          <a:ext cx="0" cy="0"/>
          <a:chOff x="0" y="0"/>
          <a:chExt cx="0" cy="0"/>
        </a:xfrm>
      </p:grpSpPr>
      <p:sp>
        <p:nvSpPr>
          <p:cNvPr id="1685" name="Google Shape;1685;g1056c358f69_1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6" name="Google Shape;1686;g1056c358f69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SABRINA</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2"/>
        <p:cNvGrpSpPr/>
        <p:nvPr/>
      </p:nvGrpSpPr>
      <p:grpSpPr>
        <a:xfrm>
          <a:off x="0" y="0"/>
          <a:ext cx="0" cy="0"/>
          <a:chOff x="0" y="0"/>
          <a:chExt cx="0" cy="0"/>
        </a:xfrm>
      </p:grpSpPr>
      <p:sp>
        <p:nvSpPr>
          <p:cNvPr id="1693" name="Google Shape;1693;g1056c358f69_1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4" name="Google Shape;1694;g1056c358f69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SABRINA</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8"/>
        <p:cNvGrpSpPr/>
        <p:nvPr/>
      </p:nvGrpSpPr>
      <p:grpSpPr>
        <a:xfrm>
          <a:off x="0" y="0"/>
          <a:ext cx="0" cy="0"/>
          <a:chOff x="0" y="0"/>
          <a:chExt cx="0" cy="0"/>
        </a:xfrm>
      </p:grpSpPr>
      <p:sp>
        <p:nvSpPr>
          <p:cNvPr id="1699" name="Google Shape;1699;g1056c358f69_0_2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0" name="Google Shape;1700;g1056c358f69_0_2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SABRINA</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4"/>
        <p:cNvGrpSpPr/>
        <p:nvPr/>
      </p:nvGrpSpPr>
      <p:grpSpPr>
        <a:xfrm>
          <a:off x="0" y="0"/>
          <a:ext cx="0" cy="0"/>
          <a:chOff x="0" y="0"/>
          <a:chExt cx="0" cy="0"/>
        </a:xfrm>
      </p:grpSpPr>
      <p:sp>
        <p:nvSpPr>
          <p:cNvPr id="1705" name="Google Shape;1705;gadfab9d54f_1_7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6" name="Google Shape;1706;gadfab9d54f_1_7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SABRINA</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2"/>
        <p:cNvGrpSpPr/>
        <p:nvPr/>
      </p:nvGrpSpPr>
      <p:grpSpPr>
        <a:xfrm>
          <a:off x="0" y="0"/>
          <a:ext cx="0" cy="0"/>
          <a:chOff x="0" y="0"/>
          <a:chExt cx="0" cy="0"/>
        </a:xfrm>
      </p:grpSpPr>
      <p:sp>
        <p:nvSpPr>
          <p:cNvPr id="1753" name="Google Shape;1753;g1056c358f69_4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4" name="Google Shape;1754;g1056c358f69_4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8"/>
        <p:cNvGrpSpPr/>
        <p:nvPr/>
      </p:nvGrpSpPr>
      <p:grpSpPr>
        <a:xfrm>
          <a:off x="0" y="0"/>
          <a:ext cx="0" cy="0"/>
          <a:chOff x="0" y="0"/>
          <a:chExt cx="0" cy="0"/>
        </a:xfrm>
      </p:grpSpPr>
      <p:sp>
        <p:nvSpPr>
          <p:cNvPr id="1759" name="Google Shape;1759;g1056c358f69_0_2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0" name="Google Shape;1760;g1056c358f69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4"/>
        <p:cNvGrpSpPr/>
        <p:nvPr/>
      </p:nvGrpSpPr>
      <p:grpSpPr>
        <a:xfrm>
          <a:off x="0" y="0"/>
          <a:ext cx="0" cy="0"/>
          <a:chOff x="0" y="0"/>
          <a:chExt cx="0" cy="0"/>
        </a:xfrm>
      </p:grpSpPr>
      <p:sp>
        <p:nvSpPr>
          <p:cNvPr id="1175" name="Google Shape;1175;gaaefb4c57c_1_3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6" name="Google Shape;1176;gaaefb4c57c_1_3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YARA ALHUSARI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4"/>
        <p:cNvGrpSpPr/>
        <p:nvPr/>
      </p:nvGrpSpPr>
      <p:grpSpPr>
        <a:xfrm>
          <a:off x="0" y="0"/>
          <a:ext cx="0" cy="0"/>
          <a:chOff x="0" y="0"/>
          <a:chExt cx="0" cy="0"/>
        </a:xfrm>
      </p:grpSpPr>
      <p:sp>
        <p:nvSpPr>
          <p:cNvPr id="1765" name="Google Shape;1765;g1056c358f69_2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6" name="Google Shape;1766;g1056c358f69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0"/>
        <p:cNvGrpSpPr/>
        <p:nvPr/>
      </p:nvGrpSpPr>
      <p:grpSpPr>
        <a:xfrm>
          <a:off x="0" y="0"/>
          <a:ext cx="0" cy="0"/>
          <a:chOff x="0" y="0"/>
          <a:chExt cx="0" cy="0"/>
        </a:xfrm>
      </p:grpSpPr>
      <p:sp>
        <p:nvSpPr>
          <p:cNvPr id="1771" name="Google Shape;1771;g1056c358f69_1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2" name="Google Shape;1772;g1056c358f69_1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6"/>
        <p:cNvGrpSpPr/>
        <p:nvPr/>
      </p:nvGrpSpPr>
      <p:grpSpPr>
        <a:xfrm>
          <a:off x="0" y="0"/>
          <a:ext cx="0" cy="0"/>
          <a:chOff x="0" y="0"/>
          <a:chExt cx="0" cy="0"/>
        </a:xfrm>
      </p:grpSpPr>
      <p:sp>
        <p:nvSpPr>
          <p:cNvPr id="1777" name="Google Shape;1777;g1056c358f69_1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8" name="Google Shape;1778;g1056c358f69_1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0"/>
        <p:cNvGrpSpPr/>
        <p:nvPr/>
      </p:nvGrpSpPr>
      <p:grpSpPr>
        <a:xfrm>
          <a:off x="0" y="0"/>
          <a:ext cx="0" cy="0"/>
          <a:chOff x="0" y="0"/>
          <a:chExt cx="0" cy="0"/>
        </a:xfrm>
      </p:grpSpPr>
      <p:sp>
        <p:nvSpPr>
          <p:cNvPr id="1181" name="Google Shape;1181;gaaefb4c57c_3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2" name="Google Shape;1182;gaaefb4c57c_3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YARA ALHUSARI</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aacf800435_0_1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aacf800435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YARA ALHUSARI</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2"/>
        <p:cNvGrpSpPr/>
        <p:nvPr/>
      </p:nvGrpSpPr>
      <p:grpSpPr>
        <a:xfrm>
          <a:off x="0" y="0"/>
          <a:ext cx="0" cy="0"/>
          <a:chOff x="0" y="0"/>
          <a:chExt cx="0" cy="0"/>
        </a:xfrm>
      </p:grpSpPr>
      <p:sp>
        <p:nvSpPr>
          <p:cNvPr id="1223" name="Google Shape;1223;gaacf800435_0_1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4" name="Google Shape;1224;gaacf800435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YARA ALHUSARI</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0"/>
        <p:cNvGrpSpPr/>
        <p:nvPr/>
      </p:nvGrpSpPr>
      <p:grpSpPr>
        <a:xfrm>
          <a:off x="0" y="0"/>
          <a:ext cx="0" cy="0"/>
          <a:chOff x="0" y="0"/>
          <a:chExt cx="0" cy="0"/>
        </a:xfrm>
      </p:grpSpPr>
      <p:sp>
        <p:nvSpPr>
          <p:cNvPr id="1291" name="Google Shape;1291;gaacf800435_0_1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2" name="Google Shape;1292;gaacf800435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TATEANNE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6"/>
        <p:cNvGrpSpPr/>
        <p:nvPr/>
      </p:nvGrpSpPr>
      <p:grpSpPr>
        <a:xfrm>
          <a:off x="0" y="0"/>
          <a:ext cx="0" cy="0"/>
          <a:chOff x="0" y="0"/>
          <a:chExt cx="0" cy="0"/>
        </a:xfrm>
      </p:grpSpPr>
      <p:sp>
        <p:nvSpPr>
          <p:cNvPr id="1297" name="Google Shape;1297;g1056c358f69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8" name="Google Shape;1298;g1056c358f6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TATEANNE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2"/>
        <p:cNvGrpSpPr/>
        <p:nvPr/>
      </p:nvGrpSpPr>
      <p:grpSpPr>
        <a:xfrm>
          <a:off x="0" y="0"/>
          <a:ext cx="0" cy="0"/>
          <a:chOff x="0" y="0"/>
          <a:chExt cx="0" cy="0"/>
        </a:xfrm>
      </p:grpSpPr>
      <p:sp>
        <p:nvSpPr>
          <p:cNvPr id="1303" name="Google Shape;1303;g1056c358f69_0_2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4" name="Google Shape;1304;g1056c358f69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TATEANNE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1"/>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rot="-236349">
            <a:off x="2256508" y="770333"/>
            <a:ext cx="4607184" cy="1815993"/>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6000">
                <a:solidFill>
                  <a:schemeClr val="lt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rot="-237426">
            <a:off x="2425359" y="2768694"/>
            <a:ext cx="4564582" cy="302251"/>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400">
                <a:solidFill>
                  <a:schemeClr val="lt1"/>
                </a:solidFill>
                <a:latin typeface="Montserrat"/>
                <a:ea typeface="Montserrat"/>
                <a:cs typeface="Montserrat"/>
                <a:sym typeface="Montserrat"/>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62926" y="37468"/>
            <a:ext cx="8984441" cy="5044046"/>
            <a:chOff x="159553" y="304"/>
            <a:chExt cx="8984441" cy="5044046"/>
          </a:xfrm>
        </p:grpSpPr>
        <p:sp>
          <p:nvSpPr>
            <p:cNvPr id="12" name="Google Shape;12;p2"/>
            <p:cNvSpPr/>
            <p:nvPr/>
          </p:nvSpPr>
          <p:spPr>
            <a:xfrm rot="10800000" flipH="1">
              <a:off x="4040610" y="4751863"/>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3;p2"/>
            <p:cNvGrpSpPr/>
            <p:nvPr/>
          </p:nvGrpSpPr>
          <p:grpSpPr>
            <a:xfrm rot="10800000" flipH="1">
              <a:off x="159553" y="304"/>
              <a:ext cx="8984441" cy="5044046"/>
              <a:chOff x="159553" y="75213"/>
              <a:chExt cx="8984441" cy="5044046"/>
            </a:xfrm>
          </p:grpSpPr>
          <p:sp>
            <p:nvSpPr>
              <p:cNvPr id="14" name="Google Shape;14;p2"/>
              <p:cNvSpPr/>
              <p:nvPr/>
            </p:nvSpPr>
            <p:spPr>
              <a:xfrm>
                <a:off x="2625895" y="4805521"/>
                <a:ext cx="47817" cy="47817"/>
              </a:xfrm>
              <a:custGeom>
                <a:avLst/>
                <a:gdLst/>
                <a:ahLst/>
                <a:cxnLst/>
                <a:rect l="l" t="t" r="r" b="b"/>
                <a:pathLst>
                  <a:path w="735" h="735" extrusionOk="0">
                    <a:moveTo>
                      <a:pt x="367" y="1"/>
                    </a:moveTo>
                    <a:cubicBezTo>
                      <a:pt x="162" y="1"/>
                      <a:pt x="0" y="162"/>
                      <a:pt x="0" y="368"/>
                    </a:cubicBezTo>
                    <a:cubicBezTo>
                      <a:pt x="0" y="573"/>
                      <a:pt x="162" y="735"/>
                      <a:pt x="367" y="735"/>
                    </a:cubicBezTo>
                    <a:cubicBezTo>
                      <a:pt x="573" y="735"/>
                      <a:pt x="734" y="573"/>
                      <a:pt x="734" y="368"/>
                    </a:cubicBezTo>
                    <a:cubicBezTo>
                      <a:pt x="734" y="162"/>
                      <a:pt x="573" y="1"/>
                      <a:pt x="367"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592282" y="244914"/>
                <a:ext cx="37278" cy="31228"/>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259810" y="75213"/>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77311" y="331229"/>
                <a:ext cx="45866" cy="40075"/>
              </a:xfrm>
              <a:custGeom>
                <a:avLst/>
                <a:gdLst/>
                <a:ahLst/>
                <a:cxnLst/>
                <a:rect l="l" t="t" r="r" b="b"/>
                <a:pathLst>
                  <a:path w="705" h="616" extrusionOk="0">
                    <a:moveTo>
                      <a:pt x="411" y="1"/>
                    </a:moveTo>
                    <a:cubicBezTo>
                      <a:pt x="132" y="1"/>
                      <a:pt x="0" y="324"/>
                      <a:pt x="191" y="529"/>
                    </a:cubicBezTo>
                    <a:cubicBezTo>
                      <a:pt x="251" y="589"/>
                      <a:pt x="324" y="616"/>
                      <a:pt x="396" y="616"/>
                    </a:cubicBezTo>
                    <a:cubicBezTo>
                      <a:pt x="553" y="616"/>
                      <a:pt x="705" y="490"/>
                      <a:pt x="705" y="309"/>
                    </a:cubicBezTo>
                    <a:cubicBezTo>
                      <a:pt x="705" y="133"/>
                      <a:pt x="573" y="1"/>
                      <a:pt x="41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59553" y="2120151"/>
                <a:ext cx="45931" cy="40336"/>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48518" y="3771158"/>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38125" y="4988920"/>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1" y="661"/>
                      <a:pt x="851" y="426"/>
                    </a:cubicBezTo>
                    <a:cubicBezTo>
                      <a:pt x="851"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683636" y="2611918"/>
                <a:ext cx="121397" cy="104027"/>
              </a:xfrm>
              <a:custGeom>
                <a:avLst/>
                <a:gdLst/>
                <a:ahLst/>
                <a:cxnLst/>
                <a:rect l="l" t="t" r="r" b="b"/>
                <a:pathLst>
                  <a:path w="1866" h="1599" extrusionOk="0">
                    <a:moveTo>
                      <a:pt x="1073" y="0"/>
                    </a:moveTo>
                    <a:cubicBezTo>
                      <a:pt x="353" y="0"/>
                      <a:pt x="1" y="852"/>
                      <a:pt x="500" y="1365"/>
                    </a:cubicBezTo>
                    <a:cubicBezTo>
                      <a:pt x="666" y="1527"/>
                      <a:pt x="867" y="1599"/>
                      <a:pt x="1063" y="1599"/>
                    </a:cubicBezTo>
                    <a:cubicBezTo>
                      <a:pt x="1475" y="1599"/>
                      <a:pt x="1865" y="1280"/>
                      <a:pt x="1865" y="793"/>
                    </a:cubicBezTo>
                    <a:cubicBezTo>
                      <a:pt x="1865" y="352"/>
                      <a:pt x="1513" y="0"/>
                      <a:pt x="107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6636364" y="258615"/>
                <a:ext cx="93618" cy="80021"/>
              </a:xfrm>
              <a:custGeom>
                <a:avLst/>
                <a:gdLst/>
                <a:ahLst/>
                <a:cxnLst/>
                <a:rect l="l" t="t" r="r" b="b"/>
                <a:pathLst>
                  <a:path w="1439" h="1230" extrusionOk="0">
                    <a:moveTo>
                      <a:pt x="822" y="0"/>
                    </a:moveTo>
                    <a:cubicBezTo>
                      <a:pt x="279" y="0"/>
                      <a:pt x="0" y="661"/>
                      <a:pt x="397" y="1042"/>
                    </a:cubicBezTo>
                    <a:cubicBezTo>
                      <a:pt x="521" y="1172"/>
                      <a:pt x="675" y="1229"/>
                      <a:pt x="826" y="1229"/>
                    </a:cubicBezTo>
                    <a:cubicBezTo>
                      <a:pt x="1139" y="1229"/>
                      <a:pt x="1439" y="983"/>
                      <a:pt x="1439" y="617"/>
                    </a:cubicBezTo>
                    <a:cubicBezTo>
                      <a:pt x="1439" y="279"/>
                      <a:pt x="1160" y="0"/>
                      <a:pt x="822"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flipH="1">
                <a:off x="6838263" y="4615100"/>
                <a:ext cx="71693" cy="71693"/>
              </a:xfrm>
              <a:custGeom>
                <a:avLst/>
                <a:gdLst/>
                <a:ahLst/>
                <a:cxnLst/>
                <a:rect l="l" t="t" r="r" b="b"/>
                <a:pathLst>
                  <a:path w="1102" h="1102" extrusionOk="0">
                    <a:moveTo>
                      <a:pt x="559" y="1"/>
                    </a:moveTo>
                    <a:cubicBezTo>
                      <a:pt x="250" y="1"/>
                      <a:pt x="1" y="236"/>
                      <a:pt x="1" y="544"/>
                    </a:cubicBezTo>
                    <a:cubicBezTo>
                      <a:pt x="1" y="852"/>
                      <a:pt x="250" y="1102"/>
                      <a:pt x="559" y="1102"/>
                    </a:cubicBezTo>
                    <a:cubicBezTo>
                      <a:pt x="867" y="1102"/>
                      <a:pt x="1102" y="852"/>
                      <a:pt x="1102" y="544"/>
                    </a:cubicBezTo>
                    <a:cubicBezTo>
                      <a:pt x="1102" y="236"/>
                      <a:pt x="867" y="1"/>
                      <a:pt x="559"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flipH="1">
                <a:off x="8356675" y="3209519"/>
                <a:ext cx="71693" cy="71693"/>
              </a:xfrm>
              <a:custGeom>
                <a:avLst/>
                <a:gdLst/>
                <a:ahLst/>
                <a:cxnLst/>
                <a:rect l="l" t="t" r="r" b="b"/>
                <a:pathLst>
                  <a:path w="1102" h="1102" extrusionOk="0">
                    <a:moveTo>
                      <a:pt x="544" y="0"/>
                    </a:moveTo>
                    <a:cubicBezTo>
                      <a:pt x="236" y="0"/>
                      <a:pt x="1" y="250"/>
                      <a:pt x="1" y="558"/>
                    </a:cubicBezTo>
                    <a:cubicBezTo>
                      <a:pt x="1" y="866"/>
                      <a:pt x="236" y="1101"/>
                      <a:pt x="544" y="1101"/>
                    </a:cubicBezTo>
                    <a:cubicBezTo>
                      <a:pt x="852" y="1101"/>
                      <a:pt x="1102" y="866"/>
                      <a:pt x="1102" y="558"/>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flipH="1">
                <a:off x="7232010" y="1595788"/>
                <a:ext cx="71693" cy="71693"/>
              </a:xfrm>
              <a:custGeom>
                <a:avLst/>
                <a:gdLst/>
                <a:ahLst/>
                <a:cxnLst/>
                <a:rect l="l" t="t" r="r" b="b"/>
                <a:pathLst>
                  <a:path w="1102" h="1102" extrusionOk="0">
                    <a:moveTo>
                      <a:pt x="558" y="1"/>
                    </a:moveTo>
                    <a:cubicBezTo>
                      <a:pt x="250" y="1"/>
                      <a:pt x="0" y="236"/>
                      <a:pt x="0" y="544"/>
                    </a:cubicBezTo>
                    <a:cubicBezTo>
                      <a:pt x="0" y="852"/>
                      <a:pt x="250" y="1102"/>
                      <a:pt x="558" y="1102"/>
                    </a:cubicBezTo>
                    <a:cubicBezTo>
                      <a:pt x="867" y="1102"/>
                      <a:pt x="1101" y="852"/>
                      <a:pt x="1101" y="544"/>
                    </a:cubicBezTo>
                    <a:cubicBezTo>
                      <a:pt x="1101" y="236"/>
                      <a:pt x="867" y="1"/>
                      <a:pt x="558"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flipH="1">
                <a:off x="1685341" y="4252179"/>
                <a:ext cx="95569" cy="95569"/>
              </a:xfrm>
              <a:custGeom>
                <a:avLst/>
                <a:gdLst/>
                <a:ahLst/>
                <a:cxnLst/>
                <a:rect l="l" t="t" r="r" b="b"/>
                <a:pathLst>
                  <a:path w="1469" h="1469" extrusionOk="0">
                    <a:moveTo>
                      <a:pt x="734" y="0"/>
                    </a:moveTo>
                    <a:cubicBezTo>
                      <a:pt x="338" y="0"/>
                      <a:pt x="0" y="323"/>
                      <a:pt x="0" y="734"/>
                    </a:cubicBezTo>
                    <a:cubicBezTo>
                      <a:pt x="0" y="1145"/>
                      <a:pt x="338" y="1468"/>
                      <a:pt x="734" y="1468"/>
                    </a:cubicBezTo>
                    <a:cubicBezTo>
                      <a:pt x="1146" y="1468"/>
                      <a:pt x="1469" y="1145"/>
                      <a:pt x="1469" y="734"/>
                    </a:cubicBezTo>
                    <a:cubicBezTo>
                      <a:pt x="1469" y="323"/>
                      <a:pt x="1146" y="0"/>
                      <a:pt x="73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flipH="1">
                <a:off x="7907486" y="244914"/>
                <a:ext cx="37278" cy="31228"/>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flipH="1">
                <a:off x="8756117" y="356250"/>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flipH="1">
                <a:off x="9106651" y="2107946"/>
                <a:ext cx="37343" cy="31683"/>
              </a:xfrm>
              <a:custGeom>
                <a:avLst/>
                <a:gdLst/>
                <a:ahLst/>
                <a:cxnLst/>
                <a:rect l="l" t="t" r="r" b="b"/>
                <a:pathLst>
                  <a:path w="574" h="487" extrusionOk="0">
                    <a:moveTo>
                      <a:pt x="339" y="1"/>
                    </a:moveTo>
                    <a:cubicBezTo>
                      <a:pt x="118" y="1"/>
                      <a:pt x="1" y="265"/>
                      <a:pt x="162" y="412"/>
                    </a:cubicBezTo>
                    <a:cubicBezTo>
                      <a:pt x="210" y="464"/>
                      <a:pt x="269" y="487"/>
                      <a:pt x="328" y="487"/>
                    </a:cubicBezTo>
                    <a:cubicBezTo>
                      <a:pt x="452" y="487"/>
                      <a:pt x="574" y="385"/>
                      <a:pt x="574" y="235"/>
                    </a:cubicBezTo>
                    <a:cubicBezTo>
                      <a:pt x="574" y="103"/>
                      <a:pt x="471" y="1"/>
                      <a:pt x="339"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flipH="1">
                <a:off x="9082775" y="3603638"/>
                <a:ext cx="45931" cy="40336"/>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flipH="1">
                <a:off x="8552186" y="4691108"/>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flipH="1">
                <a:off x="3916139" y="4686807"/>
                <a:ext cx="64082" cy="64017"/>
              </a:xfrm>
              <a:custGeom>
                <a:avLst/>
                <a:gdLst/>
                <a:ahLst/>
                <a:cxnLst/>
                <a:rect l="l" t="t" r="r" b="b"/>
                <a:pathLst>
                  <a:path w="985" h="984" extrusionOk="0">
                    <a:moveTo>
                      <a:pt x="500" y="0"/>
                    </a:moveTo>
                    <a:cubicBezTo>
                      <a:pt x="221" y="0"/>
                      <a:pt x="1" y="221"/>
                      <a:pt x="1" y="499"/>
                    </a:cubicBezTo>
                    <a:cubicBezTo>
                      <a:pt x="1" y="764"/>
                      <a:pt x="221" y="984"/>
                      <a:pt x="500" y="984"/>
                    </a:cubicBezTo>
                    <a:cubicBezTo>
                      <a:pt x="764" y="984"/>
                      <a:pt x="985" y="764"/>
                      <a:pt x="985" y="499"/>
                    </a:cubicBezTo>
                    <a:cubicBezTo>
                      <a:pt x="985" y="221"/>
                      <a:pt x="764" y="0"/>
                      <a:pt x="500"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flipH="1">
                <a:off x="5775389" y="4789428"/>
                <a:ext cx="93618" cy="80021"/>
              </a:xfrm>
              <a:custGeom>
                <a:avLst/>
                <a:gdLst/>
                <a:ahLst/>
                <a:cxnLst/>
                <a:rect l="l" t="t" r="r" b="b"/>
                <a:pathLst>
                  <a:path w="1439" h="1230" extrusionOk="0">
                    <a:moveTo>
                      <a:pt x="822" y="0"/>
                    </a:moveTo>
                    <a:cubicBezTo>
                      <a:pt x="279" y="0"/>
                      <a:pt x="0" y="661"/>
                      <a:pt x="397" y="1042"/>
                    </a:cubicBezTo>
                    <a:cubicBezTo>
                      <a:pt x="521" y="1172"/>
                      <a:pt x="675" y="1229"/>
                      <a:pt x="826" y="1229"/>
                    </a:cubicBezTo>
                    <a:cubicBezTo>
                      <a:pt x="1139" y="1229"/>
                      <a:pt x="1439" y="983"/>
                      <a:pt x="1439" y="617"/>
                    </a:cubicBezTo>
                    <a:cubicBezTo>
                      <a:pt x="1439" y="279"/>
                      <a:pt x="1160" y="0"/>
                      <a:pt x="822"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085699" y="5033520"/>
                <a:ext cx="85816" cy="85738"/>
              </a:xfrm>
              <a:custGeom>
                <a:avLst/>
                <a:gdLst/>
                <a:ahLst/>
                <a:cxnLst/>
                <a:rect l="l" t="t" r="r" b="b"/>
                <a:pathLst>
                  <a:path w="1103" h="1102" extrusionOk="0">
                    <a:moveTo>
                      <a:pt x="544" y="0"/>
                    </a:moveTo>
                    <a:cubicBezTo>
                      <a:pt x="236" y="0"/>
                      <a:pt x="1" y="250"/>
                      <a:pt x="1" y="543"/>
                    </a:cubicBezTo>
                    <a:cubicBezTo>
                      <a:pt x="1" y="852"/>
                      <a:pt x="236" y="1101"/>
                      <a:pt x="544" y="1101"/>
                    </a:cubicBezTo>
                    <a:cubicBezTo>
                      <a:pt x="852" y="1101"/>
                      <a:pt x="1102" y="852"/>
                      <a:pt x="1102" y="543"/>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608204" y="79860"/>
                <a:ext cx="62566" cy="54590"/>
              </a:xfrm>
              <a:custGeom>
                <a:avLst/>
                <a:gdLst/>
                <a:ahLst/>
                <a:cxnLst/>
                <a:rect l="l" t="t" r="r" b="b"/>
                <a:pathLst>
                  <a:path w="706" h="616" extrusionOk="0">
                    <a:moveTo>
                      <a:pt x="412" y="0"/>
                    </a:moveTo>
                    <a:cubicBezTo>
                      <a:pt x="133" y="0"/>
                      <a:pt x="1" y="323"/>
                      <a:pt x="191" y="529"/>
                    </a:cubicBezTo>
                    <a:cubicBezTo>
                      <a:pt x="252" y="589"/>
                      <a:pt x="325" y="615"/>
                      <a:pt x="397" y="615"/>
                    </a:cubicBezTo>
                    <a:cubicBezTo>
                      <a:pt x="554" y="615"/>
                      <a:pt x="705" y="489"/>
                      <a:pt x="705" y="308"/>
                    </a:cubicBezTo>
                    <a:cubicBezTo>
                      <a:pt x="705" y="132"/>
                      <a:pt x="573" y="0"/>
                      <a:pt x="412" y="0"/>
                    </a:cubicBezTo>
                    <a:close/>
                  </a:path>
                </a:pathLst>
              </a:custGeom>
              <a:solidFill>
                <a:srgbClr val="FFFCFC">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6" name="Google Shape;36;p2"/>
          <p:cNvGrpSpPr/>
          <p:nvPr/>
        </p:nvGrpSpPr>
        <p:grpSpPr>
          <a:xfrm>
            <a:off x="621246" y="668764"/>
            <a:ext cx="7454928" cy="4077927"/>
            <a:chOff x="621246" y="668764"/>
            <a:chExt cx="7454928" cy="4077927"/>
          </a:xfrm>
        </p:grpSpPr>
        <p:sp>
          <p:nvSpPr>
            <p:cNvPr id="37" name="Google Shape;37;p2"/>
            <p:cNvSpPr/>
            <p:nvPr/>
          </p:nvSpPr>
          <p:spPr>
            <a:xfrm>
              <a:off x="3053950" y="4326875"/>
              <a:ext cx="28675" cy="24550"/>
            </a:xfrm>
            <a:custGeom>
              <a:avLst/>
              <a:gdLst/>
              <a:ahLst/>
              <a:cxnLst/>
              <a:rect l="l" t="t" r="r" b="b"/>
              <a:pathLst>
                <a:path w="1147" h="982" extrusionOk="0">
                  <a:moveTo>
                    <a:pt x="662" y="0"/>
                  </a:moveTo>
                  <a:cubicBezTo>
                    <a:pt x="221" y="0"/>
                    <a:pt x="1" y="529"/>
                    <a:pt x="309" y="837"/>
                  </a:cubicBezTo>
                  <a:cubicBezTo>
                    <a:pt x="414" y="937"/>
                    <a:pt x="538" y="981"/>
                    <a:pt x="659" y="981"/>
                  </a:cubicBezTo>
                  <a:cubicBezTo>
                    <a:pt x="911" y="981"/>
                    <a:pt x="1146" y="787"/>
                    <a:pt x="1146" y="499"/>
                  </a:cubicBezTo>
                  <a:cubicBezTo>
                    <a:pt x="1146" y="221"/>
                    <a:pt x="926" y="0"/>
                    <a:pt x="662" y="0"/>
                  </a:cubicBezTo>
                  <a:close/>
                </a:path>
              </a:pathLst>
            </a:custGeom>
            <a:solidFill>
              <a:srgbClr val="FF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687750" y="4697218"/>
              <a:ext cx="51878" cy="49473"/>
            </a:xfrm>
            <a:custGeom>
              <a:avLst/>
              <a:gdLst/>
              <a:ahLst/>
              <a:cxnLst/>
              <a:rect l="l" t="t" r="r" b="b"/>
              <a:pathLst>
                <a:path w="647" h="617" extrusionOk="0">
                  <a:moveTo>
                    <a:pt x="323" y="0"/>
                  </a:moveTo>
                  <a:cubicBezTo>
                    <a:pt x="176" y="0"/>
                    <a:pt x="30" y="95"/>
                    <a:pt x="15" y="286"/>
                  </a:cubicBezTo>
                  <a:cubicBezTo>
                    <a:pt x="0" y="506"/>
                    <a:pt x="162" y="617"/>
                    <a:pt x="323" y="617"/>
                  </a:cubicBezTo>
                  <a:cubicBezTo>
                    <a:pt x="485" y="617"/>
                    <a:pt x="646" y="506"/>
                    <a:pt x="632" y="286"/>
                  </a:cubicBezTo>
                  <a:cubicBezTo>
                    <a:pt x="617" y="95"/>
                    <a:pt x="470" y="0"/>
                    <a:pt x="323" y="0"/>
                  </a:cubicBezTo>
                  <a:close/>
                </a:path>
              </a:pathLst>
            </a:custGeom>
            <a:solidFill>
              <a:srgbClr val="FF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6820546" y="4063539"/>
              <a:ext cx="91969" cy="78739"/>
            </a:xfrm>
            <a:custGeom>
              <a:avLst/>
              <a:gdLst/>
              <a:ahLst/>
              <a:cxnLst/>
              <a:rect l="l" t="t" r="r" b="b"/>
              <a:pathLst>
                <a:path w="1147" h="982" extrusionOk="0">
                  <a:moveTo>
                    <a:pt x="662" y="1"/>
                  </a:moveTo>
                  <a:cubicBezTo>
                    <a:pt x="221" y="1"/>
                    <a:pt x="1" y="529"/>
                    <a:pt x="309" y="838"/>
                  </a:cubicBezTo>
                  <a:cubicBezTo>
                    <a:pt x="409" y="938"/>
                    <a:pt x="532" y="982"/>
                    <a:pt x="652" y="982"/>
                  </a:cubicBezTo>
                  <a:cubicBezTo>
                    <a:pt x="904" y="982"/>
                    <a:pt x="1146" y="788"/>
                    <a:pt x="1146" y="500"/>
                  </a:cubicBezTo>
                  <a:cubicBezTo>
                    <a:pt x="1146" y="221"/>
                    <a:pt x="926" y="1"/>
                    <a:pt x="662" y="1"/>
                  </a:cubicBezTo>
                  <a:close/>
                </a:path>
              </a:pathLst>
            </a:custGeom>
            <a:solidFill>
              <a:srgbClr val="FF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4572000" y="4070225"/>
              <a:ext cx="48825" cy="65350"/>
            </a:xfrm>
            <a:custGeom>
              <a:avLst/>
              <a:gdLst/>
              <a:ahLst/>
              <a:cxnLst/>
              <a:rect l="l" t="t" r="r" b="b"/>
              <a:pathLst>
                <a:path w="1953" h="2614" extrusionOk="0">
                  <a:moveTo>
                    <a:pt x="1009" y="0"/>
                  </a:moveTo>
                  <a:cubicBezTo>
                    <a:pt x="867" y="0"/>
                    <a:pt x="880" y="796"/>
                    <a:pt x="764" y="1131"/>
                  </a:cubicBezTo>
                  <a:cubicBezTo>
                    <a:pt x="646" y="1468"/>
                    <a:pt x="0" y="1336"/>
                    <a:pt x="0" y="1468"/>
                  </a:cubicBezTo>
                  <a:cubicBezTo>
                    <a:pt x="0" y="1556"/>
                    <a:pt x="529" y="1674"/>
                    <a:pt x="720" y="1821"/>
                  </a:cubicBezTo>
                  <a:cubicBezTo>
                    <a:pt x="896" y="1982"/>
                    <a:pt x="940" y="2613"/>
                    <a:pt x="1087" y="2613"/>
                  </a:cubicBezTo>
                  <a:cubicBezTo>
                    <a:pt x="1089" y="2614"/>
                    <a:pt x="1091" y="2614"/>
                    <a:pt x="1093" y="2614"/>
                  </a:cubicBezTo>
                  <a:cubicBezTo>
                    <a:pt x="1233" y="2614"/>
                    <a:pt x="1206" y="2110"/>
                    <a:pt x="1366" y="1791"/>
                  </a:cubicBezTo>
                  <a:cubicBezTo>
                    <a:pt x="1512" y="1483"/>
                    <a:pt x="1953" y="1512"/>
                    <a:pt x="1953" y="1395"/>
                  </a:cubicBezTo>
                  <a:cubicBezTo>
                    <a:pt x="1938" y="1263"/>
                    <a:pt x="1468" y="1292"/>
                    <a:pt x="1307" y="1087"/>
                  </a:cubicBezTo>
                  <a:cubicBezTo>
                    <a:pt x="1160" y="866"/>
                    <a:pt x="1160" y="15"/>
                    <a:pt x="1013" y="0"/>
                  </a:cubicBezTo>
                  <a:cubicBezTo>
                    <a:pt x="1012" y="0"/>
                    <a:pt x="1011" y="0"/>
                    <a:pt x="10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233377" y="1938044"/>
              <a:ext cx="191722" cy="267301"/>
            </a:xfrm>
            <a:custGeom>
              <a:avLst/>
              <a:gdLst/>
              <a:ahLst/>
              <a:cxnLst/>
              <a:rect l="l" t="t" r="r" b="b"/>
              <a:pathLst>
                <a:path w="2570" h="3583" extrusionOk="0">
                  <a:moveTo>
                    <a:pt x="0" y="2012"/>
                  </a:moveTo>
                  <a:cubicBezTo>
                    <a:pt x="0" y="1850"/>
                    <a:pt x="749" y="1939"/>
                    <a:pt x="866" y="1337"/>
                  </a:cubicBezTo>
                  <a:cubicBezTo>
                    <a:pt x="969" y="735"/>
                    <a:pt x="1028" y="45"/>
                    <a:pt x="1116" y="30"/>
                  </a:cubicBezTo>
                  <a:cubicBezTo>
                    <a:pt x="1219" y="1"/>
                    <a:pt x="1365" y="984"/>
                    <a:pt x="1498" y="1322"/>
                  </a:cubicBezTo>
                  <a:cubicBezTo>
                    <a:pt x="1688" y="1806"/>
                    <a:pt x="2569" y="1616"/>
                    <a:pt x="2569" y="1821"/>
                  </a:cubicBezTo>
                  <a:cubicBezTo>
                    <a:pt x="2569" y="2027"/>
                    <a:pt x="1791" y="1983"/>
                    <a:pt x="1586" y="2540"/>
                  </a:cubicBezTo>
                  <a:cubicBezTo>
                    <a:pt x="1380" y="3098"/>
                    <a:pt x="1395" y="3583"/>
                    <a:pt x="1248" y="3553"/>
                  </a:cubicBezTo>
                  <a:cubicBezTo>
                    <a:pt x="1116" y="3539"/>
                    <a:pt x="1013" y="2526"/>
                    <a:pt x="764" y="2320"/>
                  </a:cubicBezTo>
                  <a:cubicBezTo>
                    <a:pt x="499" y="2115"/>
                    <a:pt x="0" y="2188"/>
                    <a:pt x="0" y="2012"/>
                  </a:cubicBezTo>
                  <a:close/>
                </a:path>
              </a:pathLst>
            </a:custGeom>
            <a:solidFill>
              <a:srgbClr val="F9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251971" y="3829739"/>
              <a:ext cx="91969" cy="78739"/>
            </a:xfrm>
            <a:custGeom>
              <a:avLst/>
              <a:gdLst/>
              <a:ahLst/>
              <a:cxnLst/>
              <a:rect l="l" t="t" r="r" b="b"/>
              <a:pathLst>
                <a:path w="1147" h="982" extrusionOk="0">
                  <a:moveTo>
                    <a:pt x="662" y="1"/>
                  </a:moveTo>
                  <a:cubicBezTo>
                    <a:pt x="221" y="1"/>
                    <a:pt x="1" y="529"/>
                    <a:pt x="309" y="838"/>
                  </a:cubicBezTo>
                  <a:cubicBezTo>
                    <a:pt x="409" y="938"/>
                    <a:pt x="532" y="982"/>
                    <a:pt x="652" y="982"/>
                  </a:cubicBezTo>
                  <a:cubicBezTo>
                    <a:pt x="904" y="982"/>
                    <a:pt x="1146" y="788"/>
                    <a:pt x="1146" y="500"/>
                  </a:cubicBezTo>
                  <a:cubicBezTo>
                    <a:pt x="1146" y="221"/>
                    <a:pt x="926" y="1"/>
                    <a:pt x="662" y="1"/>
                  </a:cubicBezTo>
                  <a:close/>
                </a:path>
              </a:pathLst>
            </a:custGeom>
            <a:solidFill>
              <a:srgbClr val="FF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621246" y="3543439"/>
              <a:ext cx="91969" cy="78739"/>
            </a:xfrm>
            <a:custGeom>
              <a:avLst/>
              <a:gdLst/>
              <a:ahLst/>
              <a:cxnLst/>
              <a:rect l="l" t="t" r="r" b="b"/>
              <a:pathLst>
                <a:path w="1147" h="982" extrusionOk="0">
                  <a:moveTo>
                    <a:pt x="662" y="1"/>
                  </a:moveTo>
                  <a:cubicBezTo>
                    <a:pt x="221" y="1"/>
                    <a:pt x="1" y="529"/>
                    <a:pt x="309" y="838"/>
                  </a:cubicBezTo>
                  <a:cubicBezTo>
                    <a:pt x="409" y="938"/>
                    <a:pt x="532" y="982"/>
                    <a:pt x="652" y="982"/>
                  </a:cubicBezTo>
                  <a:cubicBezTo>
                    <a:pt x="904" y="982"/>
                    <a:pt x="1146" y="788"/>
                    <a:pt x="1146" y="500"/>
                  </a:cubicBezTo>
                  <a:cubicBezTo>
                    <a:pt x="1146" y="221"/>
                    <a:pt x="926" y="1"/>
                    <a:pt x="662" y="1"/>
                  </a:cubicBezTo>
                  <a:close/>
                </a:path>
              </a:pathLst>
            </a:custGeom>
            <a:solidFill>
              <a:srgbClr val="FF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7316571" y="668764"/>
              <a:ext cx="91969" cy="78739"/>
            </a:xfrm>
            <a:custGeom>
              <a:avLst/>
              <a:gdLst/>
              <a:ahLst/>
              <a:cxnLst/>
              <a:rect l="l" t="t" r="r" b="b"/>
              <a:pathLst>
                <a:path w="1147" h="982" extrusionOk="0">
                  <a:moveTo>
                    <a:pt x="662" y="1"/>
                  </a:moveTo>
                  <a:cubicBezTo>
                    <a:pt x="221" y="1"/>
                    <a:pt x="1" y="529"/>
                    <a:pt x="309" y="838"/>
                  </a:cubicBezTo>
                  <a:cubicBezTo>
                    <a:pt x="409" y="938"/>
                    <a:pt x="532" y="982"/>
                    <a:pt x="652" y="982"/>
                  </a:cubicBezTo>
                  <a:cubicBezTo>
                    <a:pt x="904" y="982"/>
                    <a:pt x="1146" y="788"/>
                    <a:pt x="1146" y="500"/>
                  </a:cubicBezTo>
                  <a:cubicBezTo>
                    <a:pt x="1146" y="221"/>
                    <a:pt x="926" y="1"/>
                    <a:pt x="662" y="1"/>
                  </a:cubicBezTo>
                  <a:close/>
                </a:path>
              </a:pathLst>
            </a:custGeom>
            <a:solidFill>
              <a:srgbClr val="FF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7884452" y="3170969"/>
              <a:ext cx="191722" cy="267301"/>
            </a:xfrm>
            <a:custGeom>
              <a:avLst/>
              <a:gdLst/>
              <a:ahLst/>
              <a:cxnLst/>
              <a:rect l="l" t="t" r="r" b="b"/>
              <a:pathLst>
                <a:path w="2570" h="3583" extrusionOk="0">
                  <a:moveTo>
                    <a:pt x="0" y="2012"/>
                  </a:moveTo>
                  <a:cubicBezTo>
                    <a:pt x="0" y="1850"/>
                    <a:pt x="749" y="1939"/>
                    <a:pt x="866" y="1337"/>
                  </a:cubicBezTo>
                  <a:cubicBezTo>
                    <a:pt x="969" y="735"/>
                    <a:pt x="1028" y="45"/>
                    <a:pt x="1116" y="30"/>
                  </a:cubicBezTo>
                  <a:cubicBezTo>
                    <a:pt x="1219" y="1"/>
                    <a:pt x="1365" y="984"/>
                    <a:pt x="1498" y="1322"/>
                  </a:cubicBezTo>
                  <a:cubicBezTo>
                    <a:pt x="1688" y="1806"/>
                    <a:pt x="2569" y="1616"/>
                    <a:pt x="2569" y="1821"/>
                  </a:cubicBezTo>
                  <a:cubicBezTo>
                    <a:pt x="2569" y="2027"/>
                    <a:pt x="1791" y="1983"/>
                    <a:pt x="1586" y="2540"/>
                  </a:cubicBezTo>
                  <a:cubicBezTo>
                    <a:pt x="1380" y="3098"/>
                    <a:pt x="1395" y="3583"/>
                    <a:pt x="1248" y="3553"/>
                  </a:cubicBezTo>
                  <a:cubicBezTo>
                    <a:pt x="1116" y="3539"/>
                    <a:pt x="1013" y="2526"/>
                    <a:pt x="764" y="2320"/>
                  </a:cubicBezTo>
                  <a:cubicBezTo>
                    <a:pt x="499" y="2115"/>
                    <a:pt x="0" y="2188"/>
                    <a:pt x="0" y="2012"/>
                  </a:cubicBezTo>
                  <a:close/>
                </a:path>
              </a:pathLst>
            </a:custGeom>
            <a:solidFill>
              <a:srgbClr val="F9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95"/>
        <p:cNvGrpSpPr/>
        <p:nvPr/>
      </p:nvGrpSpPr>
      <p:grpSpPr>
        <a:xfrm>
          <a:off x="0" y="0"/>
          <a:ext cx="0" cy="0"/>
          <a:chOff x="0" y="0"/>
          <a:chExt cx="0" cy="0"/>
        </a:xfrm>
      </p:grpSpPr>
      <p:sp>
        <p:nvSpPr>
          <p:cNvPr id="296" name="Google Shape;296;p11"/>
          <p:cNvSpPr txBox="1">
            <a:spLocks noGrp="1"/>
          </p:cNvSpPr>
          <p:nvPr>
            <p:ph type="title" hasCustomPrompt="1"/>
          </p:nvPr>
        </p:nvSpPr>
        <p:spPr>
          <a:xfrm>
            <a:off x="2306791" y="1535145"/>
            <a:ext cx="45240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solidFill>
                  <a:schemeClr val="accent5"/>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297" name="Google Shape;297;p11"/>
          <p:cNvSpPr txBox="1">
            <a:spLocks noGrp="1"/>
          </p:cNvSpPr>
          <p:nvPr>
            <p:ph type="subTitle" idx="1"/>
          </p:nvPr>
        </p:nvSpPr>
        <p:spPr>
          <a:xfrm>
            <a:off x="2639447" y="2893880"/>
            <a:ext cx="38586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grpSp>
        <p:nvGrpSpPr>
          <p:cNvPr id="298" name="Google Shape;298;p11"/>
          <p:cNvGrpSpPr/>
          <p:nvPr/>
        </p:nvGrpSpPr>
        <p:grpSpPr>
          <a:xfrm>
            <a:off x="62926" y="37468"/>
            <a:ext cx="8984441" cy="5044046"/>
            <a:chOff x="159553" y="304"/>
            <a:chExt cx="8984441" cy="5044046"/>
          </a:xfrm>
        </p:grpSpPr>
        <p:sp>
          <p:nvSpPr>
            <p:cNvPr id="299" name="Google Shape;299;p11"/>
            <p:cNvSpPr/>
            <p:nvPr/>
          </p:nvSpPr>
          <p:spPr>
            <a:xfrm rot="10800000" flipH="1">
              <a:off x="4040610" y="4751863"/>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0" name="Google Shape;300;p11"/>
            <p:cNvGrpSpPr/>
            <p:nvPr/>
          </p:nvGrpSpPr>
          <p:grpSpPr>
            <a:xfrm rot="10800000" flipH="1">
              <a:off x="159553" y="304"/>
              <a:ext cx="8984441" cy="5044046"/>
              <a:chOff x="159553" y="75213"/>
              <a:chExt cx="8984441" cy="5044046"/>
            </a:xfrm>
          </p:grpSpPr>
          <p:sp>
            <p:nvSpPr>
              <p:cNvPr id="301" name="Google Shape;301;p11"/>
              <p:cNvSpPr/>
              <p:nvPr/>
            </p:nvSpPr>
            <p:spPr>
              <a:xfrm>
                <a:off x="2625895" y="4805521"/>
                <a:ext cx="47817" cy="47817"/>
              </a:xfrm>
              <a:custGeom>
                <a:avLst/>
                <a:gdLst/>
                <a:ahLst/>
                <a:cxnLst/>
                <a:rect l="l" t="t" r="r" b="b"/>
                <a:pathLst>
                  <a:path w="735" h="735" extrusionOk="0">
                    <a:moveTo>
                      <a:pt x="367" y="1"/>
                    </a:moveTo>
                    <a:cubicBezTo>
                      <a:pt x="162" y="1"/>
                      <a:pt x="0" y="162"/>
                      <a:pt x="0" y="368"/>
                    </a:cubicBezTo>
                    <a:cubicBezTo>
                      <a:pt x="0" y="573"/>
                      <a:pt x="162" y="735"/>
                      <a:pt x="367" y="735"/>
                    </a:cubicBezTo>
                    <a:cubicBezTo>
                      <a:pt x="573" y="735"/>
                      <a:pt x="734" y="573"/>
                      <a:pt x="734" y="368"/>
                    </a:cubicBezTo>
                    <a:cubicBezTo>
                      <a:pt x="734" y="162"/>
                      <a:pt x="573" y="1"/>
                      <a:pt x="367"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1"/>
              <p:cNvSpPr/>
              <p:nvPr/>
            </p:nvSpPr>
            <p:spPr>
              <a:xfrm>
                <a:off x="2592282" y="244914"/>
                <a:ext cx="37278" cy="31228"/>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1"/>
              <p:cNvSpPr/>
              <p:nvPr/>
            </p:nvSpPr>
            <p:spPr>
              <a:xfrm>
                <a:off x="5259810" y="75213"/>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1"/>
              <p:cNvSpPr/>
              <p:nvPr/>
            </p:nvSpPr>
            <p:spPr>
              <a:xfrm>
                <a:off x="477311" y="331229"/>
                <a:ext cx="45866" cy="40075"/>
              </a:xfrm>
              <a:custGeom>
                <a:avLst/>
                <a:gdLst/>
                <a:ahLst/>
                <a:cxnLst/>
                <a:rect l="l" t="t" r="r" b="b"/>
                <a:pathLst>
                  <a:path w="705" h="616" extrusionOk="0">
                    <a:moveTo>
                      <a:pt x="411" y="1"/>
                    </a:moveTo>
                    <a:cubicBezTo>
                      <a:pt x="132" y="1"/>
                      <a:pt x="0" y="324"/>
                      <a:pt x="191" y="529"/>
                    </a:cubicBezTo>
                    <a:cubicBezTo>
                      <a:pt x="251" y="589"/>
                      <a:pt x="324" y="616"/>
                      <a:pt x="396" y="616"/>
                    </a:cubicBezTo>
                    <a:cubicBezTo>
                      <a:pt x="553" y="616"/>
                      <a:pt x="705" y="490"/>
                      <a:pt x="705" y="309"/>
                    </a:cubicBezTo>
                    <a:cubicBezTo>
                      <a:pt x="705" y="133"/>
                      <a:pt x="573" y="1"/>
                      <a:pt x="41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1"/>
              <p:cNvSpPr/>
              <p:nvPr/>
            </p:nvSpPr>
            <p:spPr>
              <a:xfrm>
                <a:off x="159553" y="2120151"/>
                <a:ext cx="45931" cy="40336"/>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1"/>
              <p:cNvSpPr/>
              <p:nvPr/>
            </p:nvSpPr>
            <p:spPr>
              <a:xfrm>
                <a:off x="548518" y="3771158"/>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1"/>
              <p:cNvSpPr/>
              <p:nvPr/>
            </p:nvSpPr>
            <p:spPr>
              <a:xfrm>
                <a:off x="238125" y="4988920"/>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1" y="661"/>
                      <a:pt x="851" y="426"/>
                    </a:cubicBezTo>
                    <a:cubicBezTo>
                      <a:pt x="851"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1"/>
              <p:cNvSpPr/>
              <p:nvPr/>
            </p:nvSpPr>
            <p:spPr>
              <a:xfrm>
                <a:off x="8683636" y="2611918"/>
                <a:ext cx="121397" cy="104027"/>
              </a:xfrm>
              <a:custGeom>
                <a:avLst/>
                <a:gdLst/>
                <a:ahLst/>
                <a:cxnLst/>
                <a:rect l="l" t="t" r="r" b="b"/>
                <a:pathLst>
                  <a:path w="1866" h="1599" extrusionOk="0">
                    <a:moveTo>
                      <a:pt x="1073" y="0"/>
                    </a:moveTo>
                    <a:cubicBezTo>
                      <a:pt x="353" y="0"/>
                      <a:pt x="1" y="852"/>
                      <a:pt x="500" y="1365"/>
                    </a:cubicBezTo>
                    <a:cubicBezTo>
                      <a:pt x="666" y="1527"/>
                      <a:pt x="867" y="1599"/>
                      <a:pt x="1063" y="1599"/>
                    </a:cubicBezTo>
                    <a:cubicBezTo>
                      <a:pt x="1475" y="1599"/>
                      <a:pt x="1865" y="1280"/>
                      <a:pt x="1865" y="793"/>
                    </a:cubicBezTo>
                    <a:cubicBezTo>
                      <a:pt x="1865" y="352"/>
                      <a:pt x="1513" y="0"/>
                      <a:pt x="107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1"/>
              <p:cNvSpPr/>
              <p:nvPr/>
            </p:nvSpPr>
            <p:spPr>
              <a:xfrm>
                <a:off x="6636364" y="258615"/>
                <a:ext cx="93618" cy="80021"/>
              </a:xfrm>
              <a:custGeom>
                <a:avLst/>
                <a:gdLst/>
                <a:ahLst/>
                <a:cxnLst/>
                <a:rect l="l" t="t" r="r" b="b"/>
                <a:pathLst>
                  <a:path w="1439" h="1230" extrusionOk="0">
                    <a:moveTo>
                      <a:pt x="822" y="0"/>
                    </a:moveTo>
                    <a:cubicBezTo>
                      <a:pt x="279" y="0"/>
                      <a:pt x="0" y="661"/>
                      <a:pt x="397" y="1042"/>
                    </a:cubicBezTo>
                    <a:cubicBezTo>
                      <a:pt x="521" y="1172"/>
                      <a:pt x="675" y="1229"/>
                      <a:pt x="826" y="1229"/>
                    </a:cubicBezTo>
                    <a:cubicBezTo>
                      <a:pt x="1139" y="1229"/>
                      <a:pt x="1439" y="983"/>
                      <a:pt x="1439" y="617"/>
                    </a:cubicBezTo>
                    <a:cubicBezTo>
                      <a:pt x="1439" y="279"/>
                      <a:pt x="1160" y="0"/>
                      <a:pt x="822"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1"/>
              <p:cNvSpPr/>
              <p:nvPr/>
            </p:nvSpPr>
            <p:spPr>
              <a:xfrm flipH="1">
                <a:off x="6838263" y="4615100"/>
                <a:ext cx="71693" cy="71693"/>
              </a:xfrm>
              <a:custGeom>
                <a:avLst/>
                <a:gdLst/>
                <a:ahLst/>
                <a:cxnLst/>
                <a:rect l="l" t="t" r="r" b="b"/>
                <a:pathLst>
                  <a:path w="1102" h="1102" extrusionOk="0">
                    <a:moveTo>
                      <a:pt x="559" y="1"/>
                    </a:moveTo>
                    <a:cubicBezTo>
                      <a:pt x="250" y="1"/>
                      <a:pt x="1" y="236"/>
                      <a:pt x="1" y="544"/>
                    </a:cubicBezTo>
                    <a:cubicBezTo>
                      <a:pt x="1" y="852"/>
                      <a:pt x="250" y="1102"/>
                      <a:pt x="559" y="1102"/>
                    </a:cubicBezTo>
                    <a:cubicBezTo>
                      <a:pt x="867" y="1102"/>
                      <a:pt x="1102" y="852"/>
                      <a:pt x="1102" y="544"/>
                    </a:cubicBezTo>
                    <a:cubicBezTo>
                      <a:pt x="1102" y="236"/>
                      <a:pt x="867" y="1"/>
                      <a:pt x="559"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1"/>
              <p:cNvSpPr/>
              <p:nvPr/>
            </p:nvSpPr>
            <p:spPr>
              <a:xfrm flipH="1">
                <a:off x="8356675" y="3209519"/>
                <a:ext cx="71693" cy="71693"/>
              </a:xfrm>
              <a:custGeom>
                <a:avLst/>
                <a:gdLst/>
                <a:ahLst/>
                <a:cxnLst/>
                <a:rect l="l" t="t" r="r" b="b"/>
                <a:pathLst>
                  <a:path w="1102" h="1102" extrusionOk="0">
                    <a:moveTo>
                      <a:pt x="544" y="0"/>
                    </a:moveTo>
                    <a:cubicBezTo>
                      <a:pt x="236" y="0"/>
                      <a:pt x="1" y="250"/>
                      <a:pt x="1" y="558"/>
                    </a:cubicBezTo>
                    <a:cubicBezTo>
                      <a:pt x="1" y="866"/>
                      <a:pt x="236" y="1101"/>
                      <a:pt x="544" y="1101"/>
                    </a:cubicBezTo>
                    <a:cubicBezTo>
                      <a:pt x="852" y="1101"/>
                      <a:pt x="1102" y="866"/>
                      <a:pt x="1102" y="558"/>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1"/>
              <p:cNvSpPr/>
              <p:nvPr/>
            </p:nvSpPr>
            <p:spPr>
              <a:xfrm flipH="1">
                <a:off x="7232010" y="1595788"/>
                <a:ext cx="71693" cy="71693"/>
              </a:xfrm>
              <a:custGeom>
                <a:avLst/>
                <a:gdLst/>
                <a:ahLst/>
                <a:cxnLst/>
                <a:rect l="l" t="t" r="r" b="b"/>
                <a:pathLst>
                  <a:path w="1102" h="1102" extrusionOk="0">
                    <a:moveTo>
                      <a:pt x="558" y="1"/>
                    </a:moveTo>
                    <a:cubicBezTo>
                      <a:pt x="250" y="1"/>
                      <a:pt x="0" y="236"/>
                      <a:pt x="0" y="544"/>
                    </a:cubicBezTo>
                    <a:cubicBezTo>
                      <a:pt x="0" y="852"/>
                      <a:pt x="250" y="1102"/>
                      <a:pt x="558" y="1102"/>
                    </a:cubicBezTo>
                    <a:cubicBezTo>
                      <a:pt x="867" y="1102"/>
                      <a:pt x="1101" y="852"/>
                      <a:pt x="1101" y="544"/>
                    </a:cubicBezTo>
                    <a:cubicBezTo>
                      <a:pt x="1101" y="236"/>
                      <a:pt x="867" y="1"/>
                      <a:pt x="558"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1"/>
              <p:cNvSpPr/>
              <p:nvPr/>
            </p:nvSpPr>
            <p:spPr>
              <a:xfrm flipH="1">
                <a:off x="1685341" y="4252179"/>
                <a:ext cx="95569" cy="95569"/>
              </a:xfrm>
              <a:custGeom>
                <a:avLst/>
                <a:gdLst/>
                <a:ahLst/>
                <a:cxnLst/>
                <a:rect l="l" t="t" r="r" b="b"/>
                <a:pathLst>
                  <a:path w="1469" h="1469" extrusionOk="0">
                    <a:moveTo>
                      <a:pt x="734" y="0"/>
                    </a:moveTo>
                    <a:cubicBezTo>
                      <a:pt x="338" y="0"/>
                      <a:pt x="0" y="323"/>
                      <a:pt x="0" y="734"/>
                    </a:cubicBezTo>
                    <a:cubicBezTo>
                      <a:pt x="0" y="1145"/>
                      <a:pt x="338" y="1468"/>
                      <a:pt x="734" y="1468"/>
                    </a:cubicBezTo>
                    <a:cubicBezTo>
                      <a:pt x="1146" y="1468"/>
                      <a:pt x="1469" y="1145"/>
                      <a:pt x="1469" y="734"/>
                    </a:cubicBezTo>
                    <a:cubicBezTo>
                      <a:pt x="1469" y="323"/>
                      <a:pt x="1146" y="0"/>
                      <a:pt x="73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1"/>
              <p:cNvSpPr/>
              <p:nvPr/>
            </p:nvSpPr>
            <p:spPr>
              <a:xfrm flipH="1">
                <a:off x="7907486" y="244914"/>
                <a:ext cx="37278" cy="31228"/>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1"/>
              <p:cNvSpPr/>
              <p:nvPr/>
            </p:nvSpPr>
            <p:spPr>
              <a:xfrm flipH="1">
                <a:off x="8756117" y="356250"/>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1"/>
              <p:cNvSpPr/>
              <p:nvPr/>
            </p:nvSpPr>
            <p:spPr>
              <a:xfrm flipH="1">
                <a:off x="9106651" y="2107946"/>
                <a:ext cx="37343" cy="31683"/>
              </a:xfrm>
              <a:custGeom>
                <a:avLst/>
                <a:gdLst/>
                <a:ahLst/>
                <a:cxnLst/>
                <a:rect l="l" t="t" r="r" b="b"/>
                <a:pathLst>
                  <a:path w="574" h="487" extrusionOk="0">
                    <a:moveTo>
                      <a:pt x="339" y="1"/>
                    </a:moveTo>
                    <a:cubicBezTo>
                      <a:pt x="118" y="1"/>
                      <a:pt x="1" y="265"/>
                      <a:pt x="162" y="412"/>
                    </a:cubicBezTo>
                    <a:cubicBezTo>
                      <a:pt x="210" y="464"/>
                      <a:pt x="269" y="487"/>
                      <a:pt x="328" y="487"/>
                    </a:cubicBezTo>
                    <a:cubicBezTo>
                      <a:pt x="452" y="487"/>
                      <a:pt x="574" y="385"/>
                      <a:pt x="574" y="235"/>
                    </a:cubicBezTo>
                    <a:cubicBezTo>
                      <a:pt x="574" y="103"/>
                      <a:pt x="471" y="1"/>
                      <a:pt x="339"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1"/>
              <p:cNvSpPr/>
              <p:nvPr/>
            </p:nvSpPr>
            <p:spPr>
              <a:xfrm flipH="1">
                <a:off x="9082775" y="3603638"/>
                <a:ext cx="45931" cy="40336"/>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1"/>
              <p:cNvSpPr/>
              <p:nvPr/>
            </p:nvSpPr>
            <p:spPr>
              <a:xfrm flipH="1">
                <a:off x="8552186" y="4691108"/>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1"/>
              <p:cNvSpPr/>
              <p:nvPr/>
            </p:nvSpPr>
            <p:spPr>
              <a:xfrm flipH="1">
                <a:off x="3916139" y="4686807"/>
                <a:ext cx="64082" cy="64017"/>
              </a:xfrm>
              <a:custGeom>
                <a:avLst/>
                <a:gdLst/>
                <a:ahLst/>
                <a:cxnLst/>
                <a:rect l="l" t="t" r="r" b="b"/>
                <a:pathLst>
                  <a:path w="985" h="984" extrusionOk="0">
                    <a:moveTo>
                      <a:pt x="500" y="0"/>
                    </a:moveTo>
                    <a:cubicBezTo>
                      <a:pt x="221" y="0"/>
                      <a:pt x="1" y="221"/>
                      <a:pt x="1" y="499"/>
                    </a:cubicBezTo>
                    <a:cubicBezTo>
                      <a:pt x="1" y="764"/>
                      <a:pt x="221" y="984"/>
                      <a:pt x="500" y="984"/>
                    </a:cubicBezTo>
                    <a:cubicBezTo>
                      <a:pt x="764" y="984"/>
                      <a:pt x="985" y="764"/>
                      <a:pt x="985" y="499"/>
                    </a:cubicBezTo>
                    <a:cubicBezTo>
                      <a:pt x="985" y="221"/>
                      <a:pt x="764" y="0"/>
                      <a:pt x="500"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1"/>
              <p:cNvSpPr/>
              <p:nvPr/>
            </p:nvSpPr>
            <p:spPr>
              <a:xfrm flipH="1">
                <a:off x="5775389" y="4789428"/>
                <a:ext cx="93618" cy="80021"/>
              </a:xfrm>
              <a:custGeom>
                <a:avLst/>
                <a:gdLst/>
                <a:ahLst/>
                <a:cxnLst/>
                <a:rect l="l" t="t" r="r" b="b"/>
                <a:pathLst>
                  <a:path w="1439" h="1230" extrusionOk="0">
                    <a:moveTo>
                      <a:pt x="822" y="0"/>
                    </a:moveTo>
                    <a:cubicBezTo>
                      <a:pt x="279" y="0"/>
                      <a:pt x="0" y="661"/>
                      <a:pt x="397" y="1042"/>
                    </a:cubicBezTo>
                    <a:cubicBezTo>
                      <a:pt x="521" y="1172"/>
                      <a:pt x="675" y="1229"/>
                      <a:pt x="826" y="1229"/>
                    </a:cubicBezTo>
                    <a:cubicBezTo>
                      <a:pt x="1139" y="1229"/>
                      <a:pt x="1439" y="983"/>
                      <a:pt x="1439" y="617"/>
                    </a:cubicBezTo>
                    <a:cubicBezTo>
                      <a:pt x="1439" y="279"/>
                      <a:pt x="1160" y="0"/>
                      <a:pt x="822"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1"/>
              <p:cNvSpPr/>
              <p:nvPr/>
            </p:nvSpPr>
            <p:spPr>
              <a:xfrm>
                <a:off x="8085699" y="5033520"/>
                <a:ext cx="85816" cy="85738"/>
              </a:xfrm>
              <a:custGeom>
                <a:avLst/>
                <a:gdLst/>
                <a:ahLst/>
                <a:cxnLst/>
                <a:rect l="l" t="t" r="r" b="b"/>
                <a:pathLst>
                  <a:path w="1103" h="1102" extrusionOk="0">
                    <a:moveTo>
                      <a:pt x="544" y="0"/>
                    </a:moveTo>
                    <a:cubicBezTo>
                      <a:pt x="236" y="0"/>
                      <a:pt x="1" y="250"/>
                      <a:pt x="1" y="543"/>
                    </a:cubicBezTo>
                    <a:cubicBezTo>
                      <a:pt x="1" y="852"/>
                      <a:pt x="236" y="1101"/>
                      <a:pt x="544" y="1101"/>
                    </a:cubicBezTo>
                    <a:cubicBezTo>
                      <a:pt x="852" y="1101"/>
                      <a:pt x="1102" y="852"/>
                      <a:pt x="1102" y="543"/>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1"/>
              <p:cNvSpPr/>
              <p:nvPr/>
            </p:nvSpPr>
            <p:spPr>
              <a:xfrm>
                <a:off x="1608204" y="79860"/>
                <a:ext cx="62566" cy="54590"/>
              </a:xfrm>
              <a:custGeom>
                <a:avLst/>
                <a:gdLst/>
                <a:ahLst/>
                <a:cxnLst/>
                <a:rect l="l" t="t" r="r" b="b"/>
                <a:pathLst>
                  <a:path w="706" h="616" extrusionOk="0">
                    <a:moveTo>
                      <a:pt x="412" y="0"/>
                    </a:moveTo>
                    <a:cubicBezTo>
                      <a:pt x="133" y="0"/>
                      <a:pt x="1" y="323"/>
                      <a:pt x="191" y="529"/>
                    </a:cubicBezTo>
                    <a:cubicBezTo>
                      <a:pt x="252" y="589"/>
                      <a:pt x="325" y="615"/>
                      <a:pt x="397" y="615"/>
                    </a:cubicBezTo>
                    <a:cubicBezTo>
                      <a:pt x="554" y="615"/>
                      <a:pt x="705" y="489"/>
                      <a:pt x="705" y="308"/>
                    </a:cubicBezTo>
                    <a:cubicBezTo>
                      <a:pt x="705" y="132"/>
                      <a:pt x="573" y="0"/>
                      <a:pt x="412" y="0"/>
                    </a:cubicBezTo>
                    <a:close/>
                  </a:path>
                </a:pathLst>
              </a:custGeom>
              <a:solidFill>
                <a:srgbClr val="FFFCFC">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23" name="Google Shape;323;p11"/>
          <p:cNvGrpSpPr/>
          <p:nvPr/>
        </p:nvGrpSpPr>
        <p:grpSpPr>
          <a:xfrm>
            <a:off x="621246" y="668764"/>
            <a:ext cx="8071828" cy="4077927"/>
            <a:chOff x="621246" y="668764"/>
            <a:chExt cx="8071828" cy="4077927"/>
          </a:xfrm>
        </p:grpSpPr>
        <p:sp>
          <p:nvSpPr>
            <p:cNvPr id="324" name="Google Shape;324;p11"/>
            <p:cNvSpPr/>
            <p:nvPr/>
          </p:nvSpPr>
          <p:spPr>
            <a:xfrm>
              <a:off x="3053950" y="4326875"/>
              <a:ext cx="28675" cy="24550"/>
            </a:xfrm>
            <a:custGeom>
              <a:avLst/>
              <a:gdLst/>
              <a:ahLst/>
              <a:cxnLst/>
              <a:rect l="l" t="t" r="r" b="b"/>
              <a:pathLst>
                <a:path w="1147" h="982" extrusionOk="0">
                  <a:moveTo>
                    <a:pt x="662" y="0"/>
                  </a:moveTo>
                  <a:cubicBezTo>
                    <a:pt x="221" y="0"/>
                    <a:pt x="1" y="529"/>
                    <a:pt x="309" y="837"/>
                  </a:cubicBezTo>
                  <a:cubicBezTo>
                    <a:pt x="414" y="937"/>
                    <a:pt x="538" y="981"/>
                    <a:pt x="659" y="981"/>
                  </a:cubicBezTo>
                  <a:cubicBezTo>
                    <a:pt x="911" y="981"/>
                    <a:pt x="1146" y="787"/>
                    <a:pt x="1146" y="499"/>
                  </a:cubicBezTo>
                  <a:cubicBezTo>
                    <a:pt x="1146" y="221"/>
                    <a:pt x="926" y="0"/>
                    <a:pt x="662" y="0"/>
                  </a:cubicBezTo>
                  <a:close/>
                </a:path>
              </a:pathLst>
            </a:custGeom>
            <a:solidFill>
              <a:srgbClr val="FF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1"/>
            <p:cNvSpPr/>
            <p:nvPr/>
          </p:nvSpPr>
          <p:spPr>
            <a:xfrm>
              <a:off x="3687750" y="4697218"/>
              <a:ext cx="51878" cy="49473"/>
            </a:xfrm>
            <a:custGeom>
              <a:avLst/>
              <a:gdLst/>
              <a:ahLst/>
              <a:cxnLst/>
              <a:rect l="l" t="t" r="r" b="b"/>
              <a:pathLst>
                <a:path w="647" h="617" extrusionOk="0">
                  <a:moveTo>
                    <a:pt x="323" y="0"/>
                  </a:moveTo>
                  <a:cubicBezTo>
                    <a:pt x="176" y="0"/>
                    <a:pt x="30" y="95"/>
                    <a:pt x="15" y="286"/>
                  </a:cubicBezTo>
                  <a:cubicBezTo>
                    <a:pt x="0" y="506"/>
                    <a:pt x="162" y="617"/>
                    <a:pt x="323" y="617"/>
                  </a:cubicBezTo>
                  <a:cubicBezTo>
                    <a:pt x="485" y="617"/>
                    <a:pt x="646" y="506"/>
                    <a:pt x="632" y="286"/>
                  </a:cubicBezTo>
                  <a:cubicBezTo>
                    <a:pt x="617" y="95"/>
                    <a:pt x="470" y="0"/>
                    <a:pt x="323" y="0"/>
                  </a:cubicBezTo>
                  <a:close/>
                </a:path>
              </a:pathLst>
            </a:custGeom>
            <a:solidFill>
              <a:srgbClr val="FF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1"/>
            <p:cNvSpPr/>
            <p:nvPr/>
          </p:nvSpPr>
          <p:spPr>
            <a:xfrm>
              <a:off x="6820546" y="4063539"/>
              <a:ext cx="91969" cy="78739"/>
            </a:xfrm>
            <a:custGeom>
              <a:avLst/>
              <a:gdLst/>
              <a:ahLst/>
              <a:cxnLst/>
              <a:rect l="l" t="t" r="r" b="b"/>
              <a:pathLst>
                <a:path w="1147" h="982" extrusionOk="0">
                  <a:moveTo>
                    <a:pt x="662" y="1"/>
                  </a:moveTo>
                  <a:cubicBezTo>
                    <a:pt x="221" y="1"/>
                    <a:pt x="1" y="529"/>
                    <a:pt x="309" y="838"/>
                  </a:cubicBezTo>
                  <a:cubicBezTo>
                    <a:pt x="409" y="938"/>
                    <a:pt x="532" y="982"/>
                    <a:pt x="652" y="982"/>
                  </a:cubicBezTo>
                  <a:cubicBezTo>
                    <a:pt x="904" y="982"/>
                    <a:pt x="1146" y="788"/>
                    <a:pt x="1146" y="500"/>
                  </a:cubicBezTo>
                  <a:cubicBezTo>
                    <a:pt x="1146" y="221"/>
                    <a:pt x="926" y="1"/>
                    <a:pt x="662" y="1"/>
                  </a:cubicBezTo>
                  <a:close/>
                </a:path>
              </a:pathLst>
            </a:custGeom>
            <a:solidFill>
              <a:srgbClr val="FF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1"/>
            <p:cNvSpPr/>
            <p:nvPr/>
          </p:nvSpPr>
          <p:spPr>
            <a:xfrm>
              <a:off x="4572000" y="4070225"/>
              <a:ext cx="48825" cy="65350"/>
            </a:xfrm>
            <a:custGeom>
              <a:avLst/>
              <a:gdLst/>
              <a:ahLst/>
              <a:cxnLst/>
              <a:rect l="l" t="t" r="r" b="b"/>
              <a:pathLst>
                <a:path w="1953" h="2614" extrusionOk="0">
                  <a:moveTo>
                    <a:pt x="1009" y="0"/>
                  </a:moveTo>
                  <a:cubicBezTo>
                    <a:pt x="867" y="0"/>
                    <a:pt x="880" y="796"/>
                    <a:pt x="764" y="1131"/>
                  </a:cubicBezTo>
                  <a:cubicBezTo>
                    <a:pt x="646" y="1468"/>
                    <a:pt x="0" y="1336"/>
                    <a:pt x="0" y="1468"/>
                  </a:cubicBezTo>
                  <a:cubicBezTo>
                    <a:pt x="0" y="1556"/>
                    <a:pt x="529" y="1674"/>
                    <a:pt x="720" y="1821"/>
                  </a:cubicBezTo>
                  <a:cubicBezTo>
                    <a:pt x="896" y="1982"/>
                    <a:pt x="940" y="2613"/>
                    <a:pt x="1087" y="2613"/>
                  </a:cubicBezTo>
                  <a:cubicBezTo>
                    <a:pt x="1089" y="2614"/>
                    <a:pt x="1091" y="2614"/>
                    <a:pt x="1093" y="2614"/>
                  </a:cubicBezTo>
                  <a:cubicBezTo>
                    <a:pt x="1233" y="2614"/>
                    <a:pt x="1206" y="2110"/>
                    <a:pt x="1366" y="1791"/>
                  </a:cubicBezTo>
                  <a:cubicBezTo>
                    <a:pt x="1512" y="1483"/>
                    <a:pt x="1953" y="1512"/>
                    <a:pt x="1953" y="1395"/>
                  </a:cubicBezTo>
                  <a:cubicBezTo>
                    <a:pt x="1938" y="1263"/>
                    <a:pt x="1468" y="1292"/>
                    <a:pt x="1307" y="1087"/>
                  </a:cubicBezTo>
                  <a:cubicBezTo>
                    <a:pt x="1160" y="866"/>
                    <a:pt x="1160" y="15"/>
                    <a:pt x="1013" y="0"/>
                  </a:cubicBezTo>
                  <a:cubicBezTo>
                    <a:pt x="1012" y="0"/>
                    <a:pt x="1011" y="0"/>
                    <a:pt x="10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1"/>
            <p:cNvSpPr/>
            <p:nvPr/>
          </p:nvSpPr>
          <p:spPr>
            <a:xfrm>
              <a:off x="1233377" y="1938044"/>
              <a:ext cx="191722" cy="267301"/>
            </a:xfrm>
            <a:custGeom>
              <a:avLst/>
              <a:gdLst/>
              <a:ahLst/>
              <a:cxnLst/>
              <a:rect l="l" t="t" r="r" b="b"/>
              <a:pathLst>
                <a:path w="2570" h="3583" extrusionOk="0">
                  <a:moveTo>
                    <a:pt x="0" y="2012"/>
                  </a:moveTo>
                  <a:cubicBezTo>
                    <a:pt x="0" y="1850"/>
                    <a:pt x="749" y="1939"/>
                    <a:pt x="866" y="1337"/>
                  </a:cubicBezTo>
                  <a:cubicBezTo>
                    <a:pt x="969" y="735"/>
                    <a:pt x="1028" y="45"/>
                    <a:pt x="1116" y="30"/>
                  </a:cubicBezTo>
                  <a:cubicBezTo>
                    <a:pt x="1219" y="1"/>
                    <a:pt x="1365" y="984"/>
                    <a:pt x="1498" y="1322"/>
                  </a:cubicBezTo>
                  <a:cubicBezTo>
                    <a:pt x="1688" y="1806"/>
                    <a:pt x="2569" y="1616"/>
                    <a:pt x="2569" y="1821"/>
                  </a:cubicBezTo>
                  <a:cubicBezTo>
                    <a:pt x="2569" y="2027"/>
                    <a:pt x="1791" y="1983"/>
                    <a:pt x="1586" y="2540"/>
                  </a:cubicBezTo>
                  <a:cubicBezTo>
                    <a:pt x="1380" y="3098"/>
                    <a:pt x="1395" y="3583"/>
                    <a:pt x="1248" y="3553"/>
                  </a:cubicBezTo>
                  <a:cubicBezTo>
                    <a:pt x="1116" y="3539"/>
                    <a:pt x="1013" y="2526"/>
                    <a:pt x="764" y="2320"/>
                  </a:cubicBezTo>
                  <a:cubicBezTo>
                    <a:pt x="499" y="2115"/>
                    <a:pt x="0" y="2188"/>
                    <a:pt x="0" y="2012"/>
                  </a:cubicBezTo>
                  <a:close/>
                </a:path>
              </a:pathLst>
            </a:custGeom>
            <a:solidFill>
              <a:srgbClr val="F9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1"/>
            <p:cNvSpPr/>
            <p:nvPr/>
          </p:nvSpPr>
          <p:spPr>
            <a:xfrm>
              <a:off x="2251971" y="3829739"/>
              <a:ext cx="91969" cy="78739"/>
            </a:xfrm>
            <a:custGeom>
              <a:avLst/>
              <a:gdLst/>
              <a:ahLst/>
              <a:cxnLst/>
              <a:rect l="l" t="t" r="r" b="b"/>
              <a:pathLst>
                <a:path w="1147" h="982" extrusionOk="0">
                  <a:moveTo>
                    <a:pt x="662" y="1"/>
                  </a:moveTo>
                  <a:cubicBezTo>
                    <a:pt x="221" y="1"/>
                    <a:pt x="1" y="529"/>
                    <a:pt x="309" y="838"/>
                  </a:cubicBezTo>
                  <a:cubicBezTo>
                    <a:pt x="409" y="938"/>
                    <a:pt x="532" y="982"/>
                    <a:pt x="652" y="982"/>
                  </a:cubicBezTo>
                  <a:cubicBezTo>
                    <a:pt x="904" y="982"/>
                    <a:pt x="1146" y="788"/>
                    <a:pt x="1146" y="500"/>
                  </a:cubicBezTo>
                  <a:cubicBezTo>
                    <a:pt x="1146" y="221"/>
                    <a:pt x="926" y="1"/>
                    <a:pt x="662" y="1"/>
                  </a:cubicBezTo>
                  <a:close/>
                </a:path>
              </a:pathLst>
            </a:custGeom>
            <a:solidFill>
              <a:srgbClr val="FF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1"/>
            <p:cNvSpPr/>
            <p:nvPr/>
          </p:nvSpPr>
          <p:spPr>
            <a:xfrm>
              <a:off x="621246" y="3543439"/>
              <a:ext cx="91969" cy="78739"/>
            </a:xfrm>
            <a:custGeom>
              <a:avLst/>
              <a:gdLst/>
              <a:ahLst/>
              <a:cxnLst/>
              <a:rect l="l" t="t" r="r" b="b"/>
              <a:pathLst>
                <a:path w="1147" h="982" extrusionOk="0">
                  <a:moveTo>
                    <a:pt x="662" y="1"/>
                  </a:moveTo>
                  <a:cubicBezTo>
                    <a:pt x="221" y="1"/>
                    <a:pt x="1" y="529"/>
                    <a:pt x="309" y="838"/>
                  </a:cubicBezTo>
                  <a:cubicBezTo>
                    <a:pt x="409" y="938"/>
                    <a:pt x="532" y="982"/>
                    <a:pt x="652" y="982"/>
                  </a:cubicBezTo>
                  <a:cubicBezTo>
                    <a:pt x="904" y="982"/>
                    <a:pt x="1146" y="788"/>
                    <a:pt x="1146" y="500"/>
                  </a:cubicBezTo>
                  <a:cubicBezTo>
                    <a:pt x="1146" y="221"/>
                    <a:pt x="926" y="1"/>
                    <a:pt x="662" y="1"/>
                  </a:cubicBezTo>
                  <a:close/>
                </a:path>
              </a:pathLst>
            </a:custGeom>
            <a:solidFill>
              <a:srgbClr val="FF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1"/>
            <p:cNvSpPr/>
            <p:nvPr/>
          </p:nvSpPr>
          <p:spPr>
            <a:xfrm>
              <a:off x="7316571" y="668764"/>
              <a:ext cx="91969" cy="78739"/>
            </a:xfrm>
            <a:custGeom>
              <a:avLst/>
              <a:gdLst/>
              <a:ahLst/>
              <a:cxnLst/>
              <a:rect l="l" t="t" r="r" b="b"/>
              <a:pathLst>
                <a:path w="1147" h="982" extrusionOk="0">
                  <a:moveTo>
                    <a:pt x="662" y="1"/>
                  </a:moveTo>
                  <a:cubicBezTo>
                    <a:pt x="221" y="1"/>
                    <a:pt x="1" y="529"/>
                    <a:pt x="309" y="838"/>
                  </a:cubicBezTo>
                  <a:cubicBezTo>
                    <a:pt x="409" y="938"/>
                    <a:pt x="532" y="982"/>
                    <a:pt x="652" y="982"/>
                  </a:cubicBezTo>
                  <a:cubicBezTo>
                    <a:pt x="904" y="982"/>
                    <a:pt x="1146" y="788"/>
                    <a:pt x="1146" y="500"/>
                  </a:cubicBezTo>
                  <a:cubicBezTo>
                    <a:pt x="1146" y="221"/>
                    <a:pt x="926" y="1"/>
                    <a:pt x="662" y="1"/>
                  </a:cubicBezTo>
                  <a:close/>
                </a:path>
              </a:pathLst>
            </a:custGeom>
            <a:solidFill>
              <a:srgbClr val="FF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1"/>
            <p:cNvSpPr/>
            <p:nvPr/>
          </p:nvSpPr>
          <p:spPr>
            <a:xfrm>
              <a:off x="8501352" y="3676394"/>
              <a:ext cx="191722" cy="267301"/>
            </a:xfrm>
            <a:custGeom>
              <a:avLst/>
              <a:gdLst/>
              <a:ahLst/>
              <a:cxnLst/>
              <a:rect l="l" t="t" r="r" b="b"/>
              <a:pathLst>
                <a:path w="2570" h="3583" extrusionOk="0">
                  <a:moveTo>
                    <a:pt x="0" y="2012"/>
                  </a:moveTo>
                  <a:cubicBezTo>
                    <a:pt x="0" y="1850"/>
                    <a:pt x="749" y="1939"/>
                    <a:pt x="866" y="1337"/>
                  </a:cubicBezTo>
                  <a:cubicBezTo>
                    <a:pt x="969" y="735"/>
                    <a:pt x="1028" y="45"/>
                    <a:pt x="1116" y="30"/>
                  </a:cubicBezTo>
                  <a:cubicBezTo>
                    <a:pt x="1219" y="1"/>
                    <a:pt x="1365" y="984"/>
                    <a:pt x="1498" y="1322"/>
                  </a:cubicBezTo>
                  <a:cubicBezTo>
                    <a:pt x="1688" y="1806"/>
                    <a:pt x="2569" y="1616"/>
                    <a:pt x="2569" y="1821"/>
                  </a:cubicBezTo>
                  <a:cubicBezTo>
                    <a:pt x="2569" y="2027"/>
                    <a:pt x="1791" y="1983"/>
                    <a:pt x="1586" y="2540"/>
                  </a:cubicBezTo>
                  <a:cubicBezTo>
                    <a:pt x="1380" y="3098"/>
                    <a:pt x="1395" y="3583"/>
                    <a:pt x="1248" y="3553"/>
                  </a:cubicBezTo>
                  <a:cubicBezTo>
                    <a:pt x="1116" y="3539"/>
                    <a:pt x="1013" y="2526"/>
                    <a:pt x="764" y="2320"/>
                  </a:cubicBezTo>
                  <a:cubicBezTo>
                    <a:pt x="499" y="2115"/>
                    <a:pt x="0" y="2188"/>
                    <a:pt x="0" y="2012"/>
                  </a:cubicBezTo>
                  <a:close/>
                </a:path>
              </a:pathLst>
            </a:custGeom>
            <a:solidFill>
              <a:srgbClr val="F9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33"/>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
    <p:bg>
      <p:bgPr>
        <a:solidFill>
          <a:schemeClr val="dk1"/>
        </a:solidFill>
        <a:effectLst/>
      </p:bgPr>
    </p:bg>
    <p:spTree>
      <p:nvGrpSpPr>
        <p:cNvPr id="1" name="Shape 334"/>
        <p:cNvGrpSpPr/>
        <p:nvPr/>
      </p:nvGrpSpPr>
      <p:grpSpPr>
        <a:xfrm>
          <a:off x="0" y="0"/>
          <a:ext cx="0" cy="0"/>
          <a:chOff x="0" y="0"/>
          <a:chExt cx="0" cy="0"/>
        </a:xfrm>
      </p:grpSpPr>
      <p:sp>
        <p:nvSpPr>
          <p:cNvPr id="335" name="Google Shape;335;p13"/>
          <p:cNvSpPr txBox="1">
            <a:spLocks noGrp="1"/>
          </p:cNvSpPr>
          <p:nvPr>
            <p:ph type="title"/>
          </p:nvPr>
        </p:nvSpPr>
        <p:spPr>
          <a:xfrm>
            <a:off x="1695750" y="1273775"/>
            <a:ext cx="1456800" cy="8061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36" name="Google Shape;336;p13"/>
          <p:cNvSpPr txBox="1">
            <a:spLocks noGrp="1"/>
          </p:cNvSpPr>
          <p:nvPr>
            <p:ph type="title" idx="2" hasCustomPrompt="1"/>
          </p:nvPr>
        </p:nvSpPr>
        <p:spPr>
          <a:xfrm>
            <a:off x="831997" y="1528970"/>
            <a:ext cx="625500" cy="38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7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37" name="Google Shape;337;p13"/>
          <p:cNvSpPr txBox="1">
            <a:spLocks noGrp="1"/>
          </p:cNvSpPr>
          <p:nvPr>
            <p:ph type="subTitle" idx="1"/>
          </p:nvPr>
        </p:nvSpPr>
        <p:spPr>
          <a:xfrm>
            <a:off x="1695754" y="2003668"/>
            <a:ext cx="2727900" cy="524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atin typeface="Montserrat"/>
                <a:ea typeface="Montserrat"/>
                <a:cs typeface="Montserrat"/>
                <a:sym typeface="Montserrat"/>
              </a:defRPr>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338" name="Google Shape;338;p13"/>
          <p:cNvSpPr txBox="1">
            <a:spLocks noGrp="1"/>
          </p:cNvSpPr>
          <p:nvPr>
            <p:ph type="title" idx="3"/>
          </p:nvPr>
        </p:nvSpPr>
        <p:spPr>
          <a:xfrm>
            <a:off x="5556051" y="1273780"/>
            <a:ext cx="2727900" cy="8061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39" name="Google Shape;339;p13"/>
          <p:cNvSpPr txBox="1">
            <a:spLocks noGrp="1"/>
          </p:cNvSpPr>
          <p:nvPr>
            <p:ph type="title" idx="4" hasCustomPrompt="1"/>
          </p:nvPr>
        </p:nvSpPr>
        <p:spPr>
          <a:xfrm>
            <a:off x="4677097" y="1528970"/>
            <a:ext cx="625500" cy="38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7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40" name="Google Shape;340;p13"/>
          <p:cNvSpPr txBox="1">
            <a:spLocks noGrp="1"/>
          </p:cNvSpPr>
          <p:nvPr>
            <p:ph type="subTitle" idx="5"/>
          </p:nvPr>
        </p:nvSpPr>
        <p:spPr>
          <a:xfrm>
            <a:off x="5556054" y="2003668"/>
            <a:ext cx="2727900" cy="524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atin typeface="Montserrat"/>
                <a:ea typeface="Montserrat"/>
                <a:cs typeface="Montserrat"/>
                <a:sym typeface="Montserrat"/>
              </a:defRPr>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341" name="Google Shape;341;p13"/>
          <p:cNvSpPr txBox="1">
            <a:spLocks noGrp="1"/>
          </p:cNvSpPr>
          <p:nvPr>
            <p:ph type="title" idx="6"/>
          </p:nvPr>
        </p:nvSpPr>
        <p:spPr>
          <a:xfrm>
            <a:off x="1695750" y="2907075"/>
            <a:ext cx="1869000" cy="8061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42" name="Google Shape;342;p13"/>
          <p:cNvSpPr txBox="1">
            <a:spLocks noGrp="1"/>
          </p:cNvSpPr>
          <p:nvPr>
            <p:ph type="title" idx="7" hasCustomPrompt="1"/>
          </p:nvPr>
        </p:nvSpPr>
        <p:spPr>
          <a:xfrm>
            <a:off x="831997" y="3130833"/>
            <a:ext cx="625500" cy="38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7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43" name="Google Shape;343;p13"/>
          <p:cNvSpPr txBox="1">
            <a:spLocks noGrp="1"/>
          </p:cNvSpPr>
          <p:nvPr>
            <p:ph type="subTitle" idx="8"/>
          </p:nvPr>
        </p:nvSpPr>
        <p:spPr>
          <a:xfrm>
            <a:off x="1695754" y="3636972"/>
            <a:ext cx="2727900" cy="6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atin typeface="Montserrat"/>
                <a:ea typeface="Montserrat"/>
                <a:cs typeface="Montserrat"/>
                <a:sym typeface="Montserrat"/>
              </a:defRPr>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344" name="Google Shape;344;p13"/>
          <p:cNvSpPr txBox="1">
            <a:spLocks noGrp="1"/>
          </p:cNvSpPr>
          <p:nvPr>
            <p:ph type="title" idx="9"/>
          </p:nvPr>
        </p:nvSpPr>
        <p:spPr>
          <a:xfrm>
            <a:off x="5556049" y="2907071"/>
            <a:ext cx="1869000" cy="8061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45" name="Google Shape;345;p13"/>
          <p:cNvSpPr txBox="1">
            <a:spLocks noGrp="1"/>
          </p:cNvSpPr>
          <p:nvPr>
            <p:ph type="title" idx="13" hasCustomPrompt="1"/>
          </p:nvPr>
        </p:nvSpPr>
        <p:spPr>
          <a:xfrm>
            <a:off x="4677097" y="3130833"/>
            <a:ext cx="625500" cy="38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7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46" name="Google Shape;346;p13"/>
          <p:cNvSpPr txBox="1">
            <a:spLocks noGrp="1"/>
          </p:cNvSpPr>
          <p:nvPr>
            <p:ph type="subTitle" idx="14"/>
          </p:nvPr>
        </p:nvSpPr>
        <p:spPr>
          <a:xfrm>
            <a:off x="5556054" y="3636965"/>
            <a:ext cx="2727900" cy="6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atin typeface="Montserrat"/>
                <a:ea typeface="Montserrat"/>
                <a:cs typeface="Montserrat"/>
                <a:sym typeface="Montserrat"/>
              </a:defRPr>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347" name="Google Shape;347;p13"/>
          <p:cNvSpPr txBox="1">
            <a:spLocks noGrp="1"/>
          </p:cNvSpPr>
          <p:nvPr>
            <p:ph type="title" idx="15"/>
          </p:nvPr>
        </p:nvSpPr>
        <p:spPr>
          <a:xfrm>
            <a:off x="713250"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48" name="Google Shape;348;p13"/>
          <p:cNvGrpSpPr/>
          <p:nvPr/>
        </p:nvGrpSpPr>
        <p:grpSpPr>
          <a:xfrm>
            <a:off x="62926" y="37468"/>
            <a:ext cx="8984441" cy="5044046"/>
            <a:chOff x="159553" y="304"/>
            <a:chExt cx="8984441" cy="5044046"/>
          </a:xfrm>
        </p:grpSpPr>
        <p:sp>
          <p:nvSpPr>
            <p:cNvPr id="349" name="Google Shape;349;p13"/>
            <p:cNvSpPr/>
            <p:nvPr/>
          </p:nvSpPr>
          <p:spPr>
            <a:xfrm rot="10800000" flipH="1">
              <a:off x="4040610" y="4751863"/>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0" name="Google Shape;350;p13"/>
            <p:cNvGrpSpPr/>
            <p:nvPr/>
          </p:nvGrpSpPr>
          <p:grpSpPr>
            <a:xfrm rot="10800000" flipH="1">
              <a:off x="159553" y="304"/>
              <a:ext cx="8984441" cy="5044046"/>
              <a:chOff x="159553" y="75213"/>
              <a:chExt cx="8984441" cy="5044046"/>
            </a:xfrm>
          </p:grpSpPr>
          <p:sp>
            <p:nvSpPr>
              <p:cNvPr id="351" name="Google Shape;351;p13"/>
              <p:cNvSpPr/>
              <p:nvPr/>
            </p:nvSpPr>
            <p:spPr>
              <a:xfrm>
                <a:off x="2625895" y="4805521"/>
                <a:ext cx="47817" cy="47817"/>
              </a:xfrm>
              <a:custGeom>
                <a:avLst/>
                <a:gdLst/>
                <a:ahLst/>
                <a:cxnLst/>
                <a:rect l="l" t="t" r="r" b="b"/>
                <a:pathLst>
                  <a:path w="735" h="735" extrusionOk="0">
                    <a:moveTo>
                      <a:pt x="367" y="1"/>
                    </a:moveTo>
                    <a:cubicBezTo>
                      <a:pt x="162" y="1"/>
                      <a:pt x="0" y="162"/>
                      <a:pt x="0" y="368"/>
                    </a:cubicBezTo>
                    <a:cubicBezTo>
                      <a:pt x="0" y="573"/>
                      <a:pt x="162" y="735"/>
                      <a:pt x="367" y="735"/>
                    </a:cubicBezTo>
                    <a:cubicBezTo>
                      <a:pt x="573" y="735"/>
                      <a:pt x="734" y="573"/>
                      <a:pt x="734" y="368"/>
                    </a:cubicBezTo>
                    <a:cubicBezTo>
                      <a:pt x="734" y="162"/>
                      <a:pt x="573" y="1"/>
                      <a:pt x="367"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3"/>
              <p:cNvSpPr/>
              <p:nvPr/>
            </p:nvSpPr>
            <p:spPr>
              <a:xfrm>
                <a:off x="2592282" y="244914"/>
                <a:ext cx="37278" cy="31228"/>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3"/>
              <p:cNvSpPr/>
              <p:nvPr/>
            </p:nvSpPr>
            <p:spPr>
              <a:xfrm>
                <a:off x="5259810" y="75213"/>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3"/>
              <p:cNvSpPr/>
              <p:nvPr/>
            </p:nvSpPr>
            <p:spPr>
              <a:xfrm>
                <a:off x="477311" y="331229"/>
                <a:ext cx="45866" cy="40075"/>
              </a:xfrm>
              <a:custGeom>
                <a:avLst/>
                <a:gdLst/>
                <a:ahLst/>
                <a:cxnLst/>
                <a:rect l="l" t="t" r="r" b="b"/>
                <a:pathLst>
                  <a:path w="705" h="616" extrusionOk="0">
                    <a:moveTo>
                      <a:pt x="411" y="1"/>
                    </a:moveTo>
                    <a:cubicBezTo>
                      <a:pt x="132" y="1"/>
                      <a:pt x="0" y="324"/>
                      <a:pt x="191" y="529"/>
                    </a:cubicBezTo>
                    <a:cubicBezTo>
                      <a:pt x="251" y="589"/>
                      <a:pt x="324" y="616"/>
                      <a:pt x="396" y="616"/>
                    </a:cubicBezTo>
                    <a:cubicBezTo>
                      <a:pt x="553" y="616"/>
                      <a:pt x="705" y="490"/>
                      <a:pt x="705" y="309"/>
                    </a:cubicBezTo>
                    <a:cubicBezTo>
                      <a:pt x="705" y="133"/>
                      <a:pt x="573" y="1"/>
                      <a:pt x="41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3"/>
              <p:cNvSpPr/>
              <p:nvPr/>
            </p:nvSpPr>
            <p:spPr>
              <a:xfrm>
                <a:off x="159553" y="2120151"/>
                <a:ext cx="45931" cy="40336"/>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3"/>
              <p:cNvSpPr/>
              <p:nvPr/>
            </p:nvSpPr>
            <p:spPr>
              <a:xfrm>
                <a:off x="548518" y="3771158"/>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3"/>
              <p:cNvSpPr/>
              <p:nvPr/>
            </p:nvSpPr>
            <p:spPr>
              <a:xfrm>
                <a:off x="238125" y="4988920"/>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1" y="661"/>
                      <a:pt x="851" y="426"/>
                    </a:cubicBezTo>
                    <a:cubicBezTo>
                      <a:pt x="851"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3"/>
              <p:cNvSpPr/>
              <p:nvPr/>
            </p:nvSpPr>
            <p:spPr>
              <a:xfrm>
                <a:off x="8683636" y="2611918"/>
                <a:ext cx="121397" cy="104027"/>
              </a:xfrm>
              <a:custGeom>
                <a:avLst/>
                <a:gdLst/>
                <a:ahLst/>
                <a:cxnLst/>
                <a:rect l="l" t="t" r="r" b="b"/>
                <a:pathLst>
                  <a:path w="1866" h="1599" extrusionOk="0">
                    <a:moveTo>
                      <a:pt x="1073" y="0"/>
                    </a:moveTo>
                    <a:cubicBezTo>
                      <a:pt x="353" y="0"/>
                      <a:pt x="1" y="852"/>
                      <a:pt x="500" y="1365"/>
                    </a:cubicBezTo>
                    <a:cubicBezTo>
                      <a:pt x="666" y="1527"/>
                      <a:pt x="867" y="1599"/>
                      <a:pt x="1063" y="1599"/>
                    </a:cubicBezTo>
                    <a:cubicBezTo>
                      <a:pt x="1475" y="1599"/>
                      <a:pt x="1865" y="1280"/>
                      <a:pt x="1865" y="793"/>
                    </a:cubicBezTo>
                    <a:cubicBezTo>
                      <a:pt x="1865" y="352"/>
                      <a:pt x="1513" y="0"/>
                      <a:pt x="107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3"/>
              <p:cNvSpPr/>
              <p:nvPr/>
            </p:nvSpPr>
            <p:spPr>
              <a:xfrm>
                <a:off x="6636364" y="258615"/>
                <a:ext cx="93618" cy="80021"/>
              </a:xfrm>
              <a:custGeom>
                <a:avLst/>
                <a:gdLst/>
                <a:ahLst/>
                <a:cxnLst/>
                <a:rect l="l" t="t" r="r" b="b"/>
                <a:pathLst>
                  <a:path w="1439" h="1230" extrusionOk="0">
                    <a:moveTo>
                      <a:pt x="822" y="0"/>
                    </a:moveTo>
                    <a:cubicBezTo>
                      <a:pt x="279" y="0"/>
                      <a:pt x="0" y="661"/>
                      <a:pt x="397" y="1042"/>
                    </a:cubicBezTo>
                    <a:cubicBezTo>
                      <a:pt x="521" y="1172"/>
                      <a:pt x="675" y="1229"/>
                      <a:pt x="826" y="1229"/>
                    </a:cubicBezTo>
                    <a:cubicBezTo>
                      <a:pt x="1139" y="1229"/>
                      <a:pt x="1439" y="983"/>
                      <a:pt x="1439" y="617"/>
                    </a:cubicBezTo>
                    <a:cubicBezTo>
                      <a:pt x="1439" y="279"/>
                      <a:pt x="1160" y="0"/>
                      <a:pt x="822"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3"/>
              <p:cNvSpPr/>
              <p:nvPr/>
            </p:nvSpPr>
            <p:spPr>
              <a:xfrm flipH="1">
                <a:off x="6838263" y="4615100"/>
                <a:ext cx="71693" cy="71693"/>
              </a:xfrm>
              <a:custGeom>
                <a:avLst/>
                <a:gdLst/>
                <a:ahLst/>
                <a:cxnLst/>
                <a:rect l="l" t="t" r="r" b="b"/>
                <a:pathLst>
                  <a:path w="1102" h="1102" extrusionOk="0">
                    <a:moveTo>
                      <a:pt x="559" y="1"/>
                    </a:moveTo>
                    <a:cubicBezTo>
                      <a:pt x="250" y="1"/>
                      <a:pt x="1" y="236"/>
                      <a:pt x="1" y="544"/>
                    </a:cubicBezTo>
                    <a:cubicBezTo>
                      <a:pt x="1" y="852"/>
                      <a:pt x="250" y="1102"/>
                      <a:pt x="559" y="1102"/>
                    </a:cubicBezTo>
                    <a:cubicBezTo>
                      <a:pt x="867" y="1102"/>
                      <a:pt x="1102" y="852"/>
                      <a:pt x="1102" y="544"/>
                    </a:cubicBezTo>
                    <a:cubicBezTo>
                      <a:pt x="1102" y="236"/>
                      <a:pt x="867" y="1"/>
                      <a:pt x="559"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3"/>
              <p:cNvSpPr/>
              <p:nvPr/>
            </p:nvSpPr>
            <p:spPr>
              <a:xfrm flipH="1">
                <a:off x="8356675" y="3209519"/>
                <a:ext cx="71693" cy="71693"/>
              </a:xfrm>
              <a:custGeom>
                <a:avLst/>
                <a:gdLst/>
                <a:ahLst/>
                <a:cxnLst/>
                <a:rect l="l" t="t" r="r" b="b"/>
                <a:pathLst>
                  <a:path w="1102" h="1102" extrusionOk="0">
                    <a:moveTo>
                      <a:pt x="544" y="0"/>
                    </a:moveTo>
                    <a:cubicBezTo>
                      <a:pt x="236" y="0"/>
                      <a:pt x="1" y="250"/>
                      <a:pt x="1" y="558"/>
                    </a:cubicBezTo>
                    <a:cubicBezTo>
                      <a:pt x="1" y="866"/>
                      <a:pt x="236" y="1101"/>
                      <a:pt x="544" y="1101"/>
                    </a:cubicBezTo>
                    <a:cubicBezTo>
                      <a:pt x="852" y="1101"/>
                      <a:pt x="1102" y="866"/>
                      <a:pt x="1102" y="558"/>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3"/>
              <p:cNvSpPr/>
              <p:nvPr/>
            </p:nvSpPr>
            <p:spPr>
              <a:xfrm flipH="1">
                <a:off x="7232010" y="1595788"/>
                <a:ext cx="71693" cy="71693"/>
              </a:xfrm>
              <a:custGeom>
                <a:avLst/>
                <a:gdLst/>
                <a:ahLst/>
                <a:cxnLst/>
                <a:rect l="l" t="t" r="r" b="b"/>
                <a:pathLst>
                  <a:path w="1102" h="1102" extrusionOk="0">
                    <a:moveTo>
                      <a:pt x="558" y="1"/>
                    </a:moveTo>
                    <a:cubicBezTo>
                      <a:pt x="250" y="1"/>
                      <a:pt x="0" y="236"/>
                      <a:pt x="0" y="544"/>
                    </a:cubicBezTo>
                    <a:cubicBezTo>
                      <a:pt x="0" y="852"/>
                      <a:pt x="250" y="1102"/>
                      <a:pt x="558" y="1102"/>
                    </a:cubicBezTo>
                    <a:cubicBezTo>
                      <a:pt x="867" y="1102"/>
                      <a:pt x="1101" y="852"/>
                      <a:pt x="1101" y="544"/>
                    </a:cubicBezTo>
                    <a:cubicBezTo>
                      <a:pt x="1101" y="236"/>
                      <a:pt x="867" y="1"/>
                      <a:pt x="558"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3"/>
              <p:cNvSpPr/>
              <p:nvPr/>
            </p:nvSpPr>
            <p:spPr>
              <a:xfrm flipH="1">
                <a:off x="1685341" y="4252179"/>
                <a:ext cx="95569" cy="95569"/>
              </a:xfrm>
              <a:custGeom>
                <a:avLst/>
                <a:gdLst/>
                <a:ahLst/>
                <a:cxnLst/>
                <a:rect l="l" t="t" r="r" b="b"/>
                <a:pathLst>
                  <a:path w="1469" h="1469" extrusionOk="0">
                    <a:moveTo>
                      <a:pt x="734" y="0"/>
                    </a:moveTo>
                    <a:cubicBezTo>
                      <a:pt x="338" y="0"/>
                      <a:pt x="0" y="323"/>
                      <a:pt x="0" y="734"/>
                    </a:cubicBezTo>
                    <a:cubicBezTo>
                      <a:pt x="0" y="1145"/>
                      <a:pt x="338" y="1468"/>
                      <a:pt x="734" y="1468"/>
                    </a:cubicBezTo>
                    <a:cubicBezTo>
                      <a:pt x="1146" y="1468"/>
                      <a:pt x="1469" y="1145"/>
                      <a:pt x="1469" y="734"/>
                    </a:cubicBezTo>
                    <a:cubicBezTo>
                      <a:pt x="1469" y="323"/>
                      <a:pt x="1146" y="0"/>
                      <a:pt x="73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3"/>
              <p:cNvSpPr/>
              <p:nvPr/>
            </p:nvSpPr>
            <p:spPr>
              <a:xfrm flipH="1">
                <a:off x="7907486" y="244914"/>
                <a:ext cx="37278" cy="31228"/>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3"/>
              <p:cNvSpPr/>
              <p:nvPr/>
            </p:nvSpPr>
            <p:spPr>
              <a:xfrm flipH="1">
                <a:off x="8756117" y="356250"/>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3"/>
              <p:cNvSpPr/>
              <p:nvPr/>
            </p:nvSpPr>
            <p:spPr>
              <a:xfrm flipH="1">
                <a:off x="9106651" y="2107946"/>
                <a:ext cx="37343" cy="31683"/>
              </a:xfrm>
              <a:custGeom>
                <a:avLst/>
                <a:gdLst/>
                <a:ahLst/>
                <a:cxnLst/>
                <a:rect l="l" t="t" r="r" b="b"/>
                <a:pathLst>
                  <a:path w="574" h="487" extrusionOk="0">
                    <a:moveTo>
                      <a:pt x="339" y="1"/>
                    </a:moveTo>
                    <a:cubicBezTo>
                      <a:pt x="118" y="1"/>
                      <a:pt x="1" y="265"/>
                      <a:pt x="162" y="412"/>
                    </a:cubicBezTo>
                    <a:cubicBezTo>
                      <a:pt x="210" y="464"/>
                      <a:pt x="269" y="487"/>
                      <a:pt x="328" y="487"/>
                    </a:cubicBezTo>
                    <a:cubicBezTo>
                      <a:pt x="452" y="487"/>
                      <a:pt x="574" y="385"/>
                      <a:pt x="574" y="235"/>
                    </a:cubicBezTo>
                    <a:cubicBezTo>
                      <a:pt x="574" y="103"/>
                      <a:pt x="471" y="1"/>
                      <a:pt x="339"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3"/>
              <p:cNvSpPr/>
              <p:nvPr/>
            </p:nvSpPr>
            <p:spPr>
              <a:xfrm flipH="1">
                <a:off x="9082775" y="3603638"/>
                <a:ext cx="45931" cy="40336"/>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3"/>
              <p:cNvSpPr/>
              <p:nvPr/>
            </p:nvSpPr>
            <p:spPr>
              <a:xfrm flipH="1">
                <a:off x="8552186" y="4691108"/>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3"/>
              <p:cNvSpPr/>
              <p:nvPr/>
            </p:nvSpPr>
            <p:spPr>
              <a:xfrm flipH="1">
                <a:off x="3916139" y="4686807"/>
                <a:ext cx="64082" cy="64017"/>
              </a:xfrm>
              <a:custGeom>
                <a:avLst/>
                <a:gdLst/>
                <a:ahLst/>
                <a:cxnLst/>
                <a:rect l="l" t="t" r="r" b="b"/>
                <a:pathLst>
                  <a:path w="985" h="984" extrusionOk="0">
                    <a:moveTo>
                      <a:pt x="500" y="0"/>
                    </a:moveTo>
                    <a:cubicBezTo>
                      <a:pt x="221" y="0"/>
                      <a:pt x="1" y="221"/>
                      <a:pt x="1" y="499"/>
                    </a:cubicBezTo>
                    <a:cubicBezTo>
                      <a:pt x="1" y="764"/>
                      <a:pt x="221" y="984"/>
                      <a:pt x="500" y="984"/>
                    </a:cubicBezTo>
                    <a:cubicBezTo>
                      <a:pt x="764" y="984"/>
                      <a:pt x="985" y="764"/>
                      <a:pt x="985" y="499"/>
                    </a:cubicBezTo>
                    <a:cubicBezTo>
                      <a:pt x="985" y="221"/>
                      <a:pt x="764" y="0"/>
                      <a:pt x="500"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3"/>
              <p:cNvSpPr/>
              <p:nvPr/>
            </p:nvSpPr>
            <p:spPr>
              <a:xfrm flipH="1">
                <a:off x="5775389" y="4789428"/>
                <a:ext cx="93618" cy="80021"/>
              </a:xfrm>
              <a:custGeom>
                <a:avLst/>
                <a:gdLst/>
                <a:ahLst/>
                <a:cxnLst/>
                <a:rect l="l" t="t" r="r" b="b"/>
                <a:pathLst>
                  <a:path w="1439" h="1230" extrusionOk="0">
                    <a:moveTo>
                      <a:pt x="822" y="0"/>
                    </a:moveTo>
                    <a:cubicBezTo>
                      <a:pt x="279" y="0"/>
                      <a:pt x="0" y="661"/>
                      <a:pt x="397" y="1042"/>
                    </a:cubicBezTo>
                    <a:cubicBezTo>
                      <a:pt x="521" y="1172"/>
                      <a:pt x="675" y="1229"/>
                      <a:pt x="826" y="1229"/>
                    </a:cubicBezTo>
                    <a:cubicBezTo>
                      <a:pt x="1139" y="1229"/>
                      <a:pt x="1439" y="983"/>
                      <a:pt x="1439" y="617"/>
                    </a:cubicBezTo>
                    <a:cubicBezTo>
                      <a:pt x="1439" y="279"/>
                      <a:pt x="1160" y="0"/>
                      <a:pt x="822"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3"/>
              <p:cNvSpPr/>
              <p:nvPr/>
            </p:nvSpPr>
            <p:spPr>
              <a:xfrm>
                <a:off x="8085699" y="5033520"/>
                <a:ext cx="85816" cy="85738"/>
              </a:xfrm>
              <a:custGeom>
                <a:avLst/>
                <a:gdLst/>
                <a:ahLst/>
                <a:cxnLst/>
                <a:rect l="l" t="t" r="r" b="b"/>
                <a:pathLst>
                  <a:path w="1103" h="1102" extrusionOk="0">
                    <a:moveTo>
                      <a:pt x="544" y="0"/>
                    </a:moveTo>
                    <a:cubicBezTo>
                      <a:pt x="236" y="0"/>
                      <a:pt x="1" y="250"/>
                      <a:pt x="1" y="543"/>
                    </a:cubicBezTo>
                    <a:cubicBezTo>
                      <a:pt x="1" y="852"/>
                      <a:pt x="236" y="1101"/>
                      <a:pt x="544" y="1101"/>
                    </a:cubicBezTo>
                    <a:cubicBezTo>
                      <a:pt x="852" y="1101"/>
                      <a:pt x="1102" y="852"/>
                      <a:pt x="1102" y="543"/>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3"/>
              <p:cNvSpPr/>
              <p:nvPr/>
            </p:nvSpPr>
            <p:spPr>
              <a:xfrm>
                <a:off x="1608204" y="79860"/>
                <a:ext cx="62566" cy="54590"/>
              </a:xfrm>
              <a:custGeom>
                <a:avLst/>
                <a:gdLst/>
                <a:ahLst/>
                <a:cxnLst/>
                <a:rect l="l" t="t" r="r" b="b"/>
                <a:pathLst>
                  <a:path w="706" h="616" extrusionOk="0">
                    <a:moveTo>
                      <a:pt x="412" y="0"/>
                    </a:moveTo>
                    <a:cubicBezTo>
                      <a:pt x="133" y="0"/>
                      <a:pt x="1" y="323"/>
                      <a:pt x="191" y="529"/>
                    </a:cubicBezTo>
                    <a:cubicBezTo>
                      <a:pt x="252" y="589"/>
                      <a:pt x="325" y="615"/>
                      <a:pt x="397" y="615"/>
                    </a:cubicBezTo>
                    <a:cubicBezTo>
                      <a:pt x="554" y="615"/>
                      <a:pt x="705" y="489"/>
                      <a:pt x="705" y="308"/>
                    </a:cubicBezTo>
                    <a:cubicBezTo>
                      <a:pt x="705" y="132"/>
                      <a:pt x="573" y="0"/>
                      <a:pt x="412" y="0"/>
                    </a:cubicBezTo>
                    <a:close/>
                  </a:path>
                </a:pathLst>
              </a:custGeom>
              <a:solidFill>
                <a:srgbClr val="FFFCFC">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3">
  <p:cSld name="SECTION_HEADER_2">
    <p:bg>
      <p:bgPr>
        <a:solidFill>
          <a:schemeClr val="accent1"/>
        </a:solidFill>
        <a:effectLst/>
      </p:bgPr>
    </p:bg>
    <p:spTree>
      <p:nvGrpSpPr>
        <p:cNvPr id="1" name="Shape 373"/>
        <p:cNvGrpSpPr/>
        <p:nvPr/>
      </p:nvGrpSpPr>
      <p:grpSpPr>
        <a:xfrm>
          <a:off x="0" y="0"/>
          <a:ext cx="0" cy="0"/>
          <a:chOff x="0" y="0"/>
          <a:chExt cx="0" cy="0"/>
        </a:xfrm>
      </p:grpSpPr>
      <p:sp>
        <p:nvSpPr>
          <p:cNvPr id="374" name="Google Shape;374;p14"/>
          <p:cNvSpPr txBox="1">
            <a:spLocks noGrp="1"/>
          </p:cNvSpPr>
          <p:nvPr>
            <p:ph type="title"/>
          </p:nvPr>
        </p:nvSpPr>
        <p:spPr>
          <a:xfrm>
            <a:off x="2217150" y="1784256"/>
            <a:ext cx="4709700" cy="1935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72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75" name="Google Shape;375;p14"/>
          <p:cNvSpPr txBox="1">
            <a:spLocks noGrp="1"/>
          </p:cNvSpPr>
          <p:nvPr>
            <p:ph type="title" idx="2" hasCustomPrompt="1"/>
          </p:nvPr>
        </p:nvSpPr>
        <p:spPr>
          <a:xfrm>
            <a:off x="3845450" y="810025"/>
            <a:ext cx="14532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2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76" name="Google Shape;376;p14"/>
          <p:cNvSpPr txBox="1">
            <a:spLocks noGrp="1"/>
          </p:cNvSpPr>
          <p:nvPr>
            <p:ph type="subTitle" idx="1"/>
          </p:nvPr>
        </p:nvSpPr>
        <p:spPr>
          <a:xfrm>
            <a:off x="2971950" y="3851700"/>
            <a:ext cx="3200400" cy="481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800"/>
              <a:buNone/>
              <a:defRPr sz="1400">
                <a:solidFill>
                  <a:schemeClr val="lt1"/>
                </a:solidFill>
                <a:latin typeface="Montserrat"/>
                <a:ea typeface="Montserrat"/>
                <a:cs typeface="Montserrat"/>
                <a:sym typeface="Montserrat"/>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1600"/>
              </a:spcBef>
              <a:spcAft>
                <a:spcPts val="0"/>
              </a:spcAft>
              <a:buClr>
                <a:schemeClr val="lt1"/>
              </a:buClr>
              <a:buSzPts val="1400"/>
              <a:buNone/>
              <a:defRPr>
                <a:solidFill>
                  <a:schemeClr val="lt1"/>
                </a:solidFill>
              </a:defRPr>
            </a:lvl3pPr>
            <a:lvl4pPr lvl="3" algn="ctr" rtl="0">
              <a:lnSpc>
                <a:spcPct val="100000"/>
              </a:lnSpc>
              <a:spcBef>
                <a:spcPts val="1600"/>
              </a:spcBef>
              <a:spcAft>
                <a:spcPts val="0"/>
              </a:spcAft>
              <a:buClr>
                <a:schemeClr val="lt1"/>
              </a:buClr>
              <a:buSzPts val="1400"/>
              <a:buNone/>
              <a:defRPr>
                <a:solidFill>
                  <a:schemeClr val="lt1"/>
                </a:solidFill>
              </a:defRPr>
            </a:lvl4pPr>
            <a:lvl5pPr lvl="4" algn="ctr" rtl="0">
              <a:lnSpc>
                <a:spcPct val="100000"/>
              </a:lnSpc>
              <a:spcBef>
                <a:spcPts val="1600"/>
              </a:spcBef>
              <a:spcAft>
                <a:spcPts val="0"/>
              </a:spcAft>
              <a:buClr>
                <a:schemeClr val="lt1"/>
              </a:buClr>
              <a:buSzPts val="1400"/>
              <a:buNone/>
              <a:defRPr>
                <a:solidFill>
                  <a:schemeClr val="lt1"/>
                </a:solidFill>
              </a:defRPr>
            </a:lvl5pPr>
            <a:lvl6pPr lvl="5" algn="ctr" rtl="0">
              <a:lnSpc>
                <a:spcPct val="100000"/>
              </a:lnSpc>
              <a:spcBef>
                <a:spcPts val="1600"/>
              </a:spcBef>
              <a:spcAft>
                <a:spcPts val="0"/>
              </a:spcAft>
              <a:buClr>
                <a:schemeClr val="lt1"/>
              </a:buClr>
              <a:buSzPts val="1400"/>
              <a:buNone/>
              <a:defRPr>
                <a:solidFill>
                  <a:schemeClr val="lt1"/>
                </a:solidFill>
              </a:defRPr>
            </a:lvl6pPr>
            <a:lvl7pPr lvl="6" algn="ctr" rtl="0">
              <a:lnSpc>
                <a:spcPct val="100000"/>
              </a:lnSpc>
              <a:spcBef>
                <a:spcPts val="1600"/>
              </a:spcBef>
              <a:spcAft>
                <a:spcPts val="0"/>
              </a:spcAft>
              <a:buClr>
                <a:schemeClr val="lt1"/>
              </a:buClr>
              <a:buSzPts val="1400"/>
              <a:buNone/>
              <a:defRPr>
                <a:solidFill>
                  <a:schemeClr val="lt1"/>
                </a:solidFill>
              </a:defRPr>
            </a:lvl7pPr>
            <a:lvl8pPr lvl="7" algn="ctr" rtl="0">
              <a:lnSpc>
                <a:spcPct val="100000"/>
              </a:lnSpc>
              <a:spcBef>
                <a:spcPts val="1600"/>
              </a:spcBef>
              <a:spcAft>
                <a:spcPts val="0"/>
              </a:spcAft>
              <a:buClr>
                <a:schemeClr val="lt1"/>
              </a:buClr>
              <a:buSzPts val="1400"/>
              <a:buNone/>
              <a:defRPr>
                <a:solidFill>
                  <a:schemeClr val="lt1"/>
                </a:solidFill>
              </a:defRPr>
            </a:lvl8pPr>
            <a:lvl9pPr lvl="8" algn="ctr" rtl="0">
              <a:lnSpc>
                <a:spcPct val="100000"/>
              </a:lnSpc>
              <a:spcBef>
                <a:spcPts val="1600"/>
              </a:spcBef>
              <a:spcAft>
                <a:spcPts val="1600"/>
              </a:spcAft>
              <a:buClr>
                <a:schemeClr val="lt1"/>
              </a:buClr>
              <a:buSzPts val="1400"/>
              <a:buNone/>
              <a:defRPr>
                <a:solidFill>
                  <a:schemeClr val="lt1"/>
                </a:solidFill>
              </a:defRPr>
            </a:lvl9pPr>
          </a:lstStyle>
          <a:p>
            <a:endParaRPr/>
          </a:p>
        </p:txBody>
      </p:sp>
      <p:grpSp>
        <p:nvGrpSpPr>
          <p:cNvPr id="377" name="Google Shape;377;p14"/>
          <p:cNvGrpSpPr/>
          <p:nvPr/>
        </p:nvGrpSpPr>
        <p:grpSpPr>
          <a:xfrm>
            <a:off x="62926" y="37468"/>
            <a:ext cx="8984441" cy="5044046"/>
            <a:chOff x="159553" y="304"/>
            <a:chExt cx="8984441" cy="5044046"/>
          </a:xfrm>
        </p:grpSpPr>
        <p:sp>
          <p:nvSpPr>
            <p:cNvPr id="378" name="Google Shape;378;p14"/>
            <p:cNvSpPr/>
            <p:nvPr/>
          </p:nvSpPr>
          <p:spPr>
            <a:xfrm rot="10800000" flipH="1">
              <a:off x="4040610" y="4751863"/>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9" name="Google Shape;379;p14"/>
            <p:cNvGrpSpPr/>
            <p:nvPr/>
          </p:nvGrpSpPr>
          <p:grpSpPr>
            <a:xfrm rot="10800000" flipH="1">
              <a:off x="159553" y="304"/>
              <a:ext cx="8984441" cy="5044046"/>
              <a:chOff x="159553" y="75213"/>
              <a:chExt cx="8984441" cy="5044046"/>
            </a:xfrm>
          </p:grpSpPr>
          <p:sp>
            <p:nvSpPr>
              <p:cNvPr id="380" name="Google Shape;380;p14"/>
              <p:cNvSpPr/>
              <p:nvPr/>
            </p:nvSpPr>
            <p:spPr>
              <a:xfrm>
                <a:off x="2625895" y="4805521"/>
                <a:ext cx="47817" cy="47817"/>
              </a:xfrm>
              <a:custGeom>
                <a:avLst/>
                <a:gdLst/>
                <a:ahLst/>
                <a:cxnLst/>
                <a:rect l="l" t="t" r="r" b="b"/>
                <a:pathLst>
                  <a:path w="735" h="735" extrusionOk="0">
                    <a:moveTo>
                      <a:pt x="367" y="1"/>
                    </a:moveTo>
                    <a:cubicBezTo>
                      <a:pt x="162" y="1"/>
                      <a:pt x="0" y="162"/>
                      <a:pt x="0" y="368"/>
                    </a:cubicBezTo>
                    <a:cubicBezTo>
                      <a:pt x="0" y="573"/>
                      <a:pt x="162" y="735"/>
                      <a:pt x="367" y="735"/>
                    </a:cubicBezTo>
                    <a:cubicBezTo>
                      <a:pt x="573" y="735"/>
                      <a:pt x="734" y="573"/>
                      <a:pt x="734" y="368"/>
                    </a:cubicBezTo>
                    <a:cubicBezTo>
                      <a:pt x="734" y="162"/>
                      <a:pt x="573" y="1"/>
                      <a:pt x="367"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4"/>
              <p:cNvSpPr/>
              <p:nvPr/>
            </p:nvSpPr>
            <p:spPr>
              <a:xfrm>
                <a:off x="2592282" y="244914"/>
                <a:ext cx="37278" cy="31228"/>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4"/>
              <p:cNvSpPr/>
              <p:nvPr/>
            </p:nvSpPr>
            <p:spPr>
              <a:xfrm>
                <a:off x="5259810" y="75213"/>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4"/>
              <p:cNvSpPr/>
              <p:nvPr/>
            </p:nvSpPr>
            <p:spPr>
              <a:xfrm>
                <a:off x="477311" y="331229"/>
                <a:ext cx="45866" cy="40075"/>
              </a:xfrm>
              <a:custGeom>
                <a:avLst/>
                <a:gdLst/>
                <a:ahLst/>
                <a:cxnLst/>
                <a:rect l="l" t="t" r="r" b="b"/>
                <a:pathLst>
                  <a:path w="705" h="616" extrusionOk="0">
                    <a:moveTo>
                      <a:pt x="411" y="1"/>
                    </a:moveTo>
                    <a:cubicBezTo>
                      <a:pt x="132" y="1"/>
                      <a:pt x="0" y="324"/>
                      <a:pt x="191" y="529"/>
                    </a:cubicBezTo>
                    <a:cubicBezTo>
                      <a:pt x="251" y="589"/>
                      <a:pt x="324" y="616"/>
                      <a:pt x="396" y="616"/>
                    </a:cubicBezTo>
                    <a:cubicBezTo>
                      <a:pt x="553" y="616"/>
                      <a:pt x="705" y="490"/>
                      <a:pt x="705" y="309"/>
                    </a:cubicBezTo>
                    <a:cubicBezTo>
                      <a:pt x="705" y="133"/>
                      <a:pt x="573" y="1"/>
                      <a:pt x="41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4"/>
              <p:cNvSpPr/>
              <p:nvPr/>
            </p:nvSpPr>
            <p:spPr>
              <a:xfrm>
                <a:off x="159553" y="2120151"/>
                <a:ext cx="45931" cy="40336"/>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4"/>
              <p:cNvSpPr/>
              <p:nvPr/>
            </p:nvSpPr>
            <p:spPr>
              <a:xfrm>
                <a:off x="548518" y="3771158"/>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4"/>
              <p:cNvSpPr/>
              <p:nvPr/>
            </p:nvSpPr>
            <p:spPr>
              <a:xfrm>
                <a:off x="238125" y="4988920"/>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1" y="661"/>
                      <a:pt x="851" y="426"/>
                    </a:cubicBezTo>
                    <a:cubicBezTo>
                      <a:pt x="851"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4"/>
              <p:cNvSpPr/>
              <p:nvPr/>
            </p:nvSpPr>
            <p:spPr>
              <a:xfrm>
                <a:off x="8683636" y="2611918"/>
                <a:ext cx="121397" cy="104027"/>
              </a:xfrm>
              <a:custGeom>
                <a:avLst/>
                <a:gdLst/>
                <a:ahLst/>
                <a:cxnLst/>
                <a:rect l="l" t="t" r="r" b="b"/>
                <a:pathLst>
                  <a:path w="1866" h="1599" extrusionOk="0">
                    <a:moveTo>
                      <a:pt x="1073" y="0"/>
                    </a:moveTo>
                    <a:cubicBezTo>
                      <a:pt x="353" y="0"/>
                      <a:pt x="1" y="852"/>
                      <a:pt x="500" y="1365"/>
                    </a:cubicBezTo>
                    <a:cubicBezTo>
                      <a:pt x="666" y="1527"/>
                      <a:pt x="867" y="1599"/>
                      <a:pt x="1063" y="1599"/>
                    </a:cubicBezTo>
                    <a:cubicBezTo>
                      <a:pt x="1475" y="1599"/>
                      <a:pt x="1865" y="1280"/>
                      <a:pt x="1865" y="793"/>
                    </a:cubicBezTo>
                    <a:cubicBezTo>
                      <a:pt x="1865" y="352"/>
                      <a:pt x="1513" y="0"/>
                      <a:pt x="107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4"/>
              <p:cNvSpPr/>
              <p:nvPr/>
            </p:nvSpPr>
            <p:spPr>
              <a:xfrm>
                <a:off x="6636364" y="258615"/>
                <a:ext cx="93618" cy="80021"/>
              </a:xfrm>
              <a:custGeom>
                <a:avLst/>
                <a:gdLst/>
                <a:ahLst/>
                <a:cxnLst/>
                <a:rect l="l" t="t" r="r" b="b"/>
                <a:pathLst>
                  <a:path w="1439" h="1230" extrusionOk="0">
                    <a:moveTo>
                      <a:pt x="822" y="0"/>
                    </a:moveTo>
                    <a:cubicBezTo>
                      <a:pt x="279" y="0"/>
                      <a:pt x="0" y="661"/>
                      <a:pt x="397" y="1042"/>
                    </a:cubicBezTo>
                    <a:cubicBezTo>
                      <a:pt x="521" y="1172"/>
                      <a:pt x="675" y="1229"/>
                      <a:pt x="826" y="1229"/>
                    </a:cubicBezTo>
                    <a:cubicBezTo>
                      <a:pt x="1139" y="1229"/>
                      <a:pt x="1439" y="983"/>
                      <a:pt x="1439" y="617"/>
                    </a:cubicBezTo>
                    <a:cubicBezTo>
                      <a:pt x="1439" y="279"/>
                      <a:pt x="1160" y="0"/>
                      <a:pt x="822"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4"/>
              <p:cNvSpPr/>
              <p:nvPr/>
            </p:nvSpPr>
            <p:spPr>
              <a:xfrm flipH="1">
                <a:off x="6838263" y="4615100"/>
                <a:ext cx="71693" cy="71693"/>
              </a:xfrm>
              <a:custGeom>
                <a:avLst/>
                <a:gdLst/>
                <a:ahLst/>
                <a:cxnLst/>
                <a:rect l="l" t="t" r="r" b="b"/>
                <a:pathLst>
                  <a:path w="1102" h="1102" extrusionOk="0">
                    <a:moveTo>
                      <a:pt x="559" y="1"/>
                    </a:moveTo>
                    <a:cubicBezTo>
                      <a:pt x="250" y="1"/>
                      <a:pt x="1" y="236"/>
                      <a:pt x="1" y="544"/>
                    </a:cubicBezTo>
                    <a:cubicBezTo>
                      <a:pt x="1" y="852"/>
                      <a:pt x="250" y="1102"/>
                      <a:pt x="559" y="1102"/>
                    </a:cubicBezTo>
                    <a:cubicBezTo>
                      <a:pt x="867" y="1102"/>
                      <a:pt x="1102" y="852"/>
                      <a:pt x="1102" y="544"/>
                    </a:cubicBezTo>
                    <a:cubicBezTo>
                      <a:pt x="1102" y="236"/>
                      <a:pt x="867" y="1"/>
                      <a:pt x="559"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4"/>
              <p:cNvSpPr/>
              <p:nvPr/>
            </p:nvSpPr>
            <p:spPr>
              <a:xfrm flipH="1">
                <a:off x="8356675" y="3209519"/>
                <a:ext cx="71693" cy="71693"/>
              </a:xfrm>
              <a:custGeom>
                <a:avLst/>
                <a:gdLst/>
                <a:ahLst/>
                <a:cxnLst/>
                <a:rect l="l" t="t" r="r" b="b"/>
                <a:pathLst>
                  <a:path w="1102" h="1102" extrusionOk="0">
                    <a:moveTo>
                      <a:pt x="544" y="0"/>
                    </a:moveTo>
                    <a:cubicBezTo>
                      <a:pt x="236" y="0"/>
                      <a:pt x="1" y="250"/>
                      <a:pt x="1" y="558"/>
                    </a:cubicBezTo>
                    <a:cubicBezTo>
                      <a:pt x="1" y="866"/>
                      <a:pt x="236" y="1101"/>
                      <a:pt x="544" y="1101"/>
                    </a:cubicBezTo>
                    <a:cubicBezTo>
                      <a:pt x="852" y="1101"/>
                      <a:pt x="1102" y="866"/>
                      <a:pt x="1102" y="558"/>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4"/>
              <p:cNvSpPr/>
              <p:nvPr/>
            </p:nvSpPr>
            <p:spPr>
              <a:xfrm flipH="1">
                <a:off x="7232010" y="1595788"/>
                <a:ext cx="71693" cy="71693"/>
              </a:xfrm>
              <a:custGeom>
                <a:avLst/>
                <a:gdLst/>
                <a:ahLst/>
                <a:cxnLst/>
                <a:rect l="l" t="t" r="r" b="b"/>
                <a:pathLst>
                  <a:path w="1102" h="1102" extrusionOk="0">
                    <a:moveTo>
                      <a:pt x="558" y="1"/>
                    </a:moveTo>
                    <a:cubicBezTo>
                      <a:pt x="250" y="1"/>
                      <a:pt x="0" y="236"/>
                      <a:pt x="0" y="544"/>
                    </a:cubicBezTo>
                    <a:cubicBezTo>
                      <a:pt x="0" y="852"/>
                      <a:pt x="250" y="1102"/>
                      <a:pt x="558" y="1102"/>
                    </a:cubicBezTo>
                    <a:cubicBezTo>
                      <a:pt x="867" y="1102"/>
                      <a:pt x="1101" y="852"/>
                      <a:pt x="1101" y="544"/>
                    </a:cubicBezTo>
                    <a:cubicBezTo>
                      <a:pt x="1101" y="236"/>
                      <a:pt x="867" y="1"/>
                      <a:pt x="558"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4"/>
              <p:cNvSpPr/>
              <p:nvPr/>
            </p:nvSpPr>
            <p:spPr>
              <a:xfrm flipH="1">
                <a:off x="1685341" y="4252179"/>
                <a:ext cx="95569" cy="95569"/>
              </a:xfrm>
              <a:custGeom>
                <a:avLst/>
                <a:gdLst/>
                <a:ahLst/>
                <a:cxnLst/>
                <a:rect l="l" t="t" r="r" b="b"/>
                <a:pathLst>
                  <a:path w="1469" h="1469" extrusionOk="0">
                    <a:moveTo>
                      <a:pt x="734" y="0"/>
                    </a:moveTo>
                    <a:cubicBezTo>
                      <a:pt x="338" y="0"/>
                      <a:pt x="0" y="323"/>
                      <a:pt x="0" y="734"/>
                    </a:cubicBezTo>
                    <a:cubicBezTo>
                      <a:pt x="0" y="1145"/>
                      <a:pt x="338" y="1468"/>
                      <a:pt x="734" y="1468"/>
                    </a:cubicBezTo>
                    <a:cubicBezTo>
                      <a:pt x="1146" y="1468"/>
                      <a:pt x="1469" y="1145"/>
                      <a:pt x="1469" y="734"/>
                    </a:cubicBezTo>
                    <a:cubicBezTo>
                      <a:pt x="1469" y="323"/>
                      <a:pt x="1146" y="0"/>
                      <a:pt x="73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4"/>
              <p:cNvSpPr/>
              <p:nvPr/>
            </p:nvSpPr>
            <p:spPr>
              <a:xfrm flipH="1">
                <a:off x="7907486" y="244914"/>
                <a:ext cx="37278" cy="31228"/>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4"/>
              <p:cNvSpPr/>
              <p:nvPr/>
            </p:nvSpPr>
            <p:spPr>
              <a:xfrm flipH="1">
                <a:off x="8756117" y="356250"/>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4"/>
              <p:cNvSpPr/>
              <p:nvPr/>
            </p:nvSpPr>
            <p:spPr>
              <a:xfrm flipH="1">
                <a:off x="9106651" y="2107946"/>
                <a:ext cx="37343" cy="31683"/>
              </a:xfrm>
              <a:custGeom>
                <a:avLst/>
                <a:gdLst/>
                <a:ahLst/>
                <a:cxnLst/>
                <a:rect l="l" t="t" r="r" b="b"/>
                <a:pathLst>
                  <a:path w="574" h="487" extrusionOk="0">
                    <a:moveTo>
                      <a:pt x="339" y="1"/>
                    </a:moveTo>
                    <a:cubicBezTo>
                      <a:pt x="118" y="1"/>
                      <a:pt x="1" y="265"/>
                      <a:pt x="162" y="412"/>
                    </a:cubicBezTo>
                    <a:cubicBezTo>
                      <a:pt x="210" y="464"/>
                      <a:pt x="269" y="487"/>
                      <a:pt x="328" y="487"/>
                    </a:cubicBezTo>
                    <a:cubicBezTo>
                      <a:pt x="452" y="487"/>
                      <a:pt x="574" y="385"/>
                      <a:pt x="574" y="235"/>
                    </a:cubicBezTo>
                    <a:cubicBezTo>
                      <a:pt x="574" y="103"/>
                      <a:pt x="471" y="1"/>
                      <a:pt x="339"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4"/>
              <p:cNvSpPr/>
              <p:nvPr/>
            </p:nvSpPr>
            <p:spPr>
              <a:xfrm flipH="1">
                <a:off x="9082775" y="3603638"/>
                <a:ext cx="45931" cy="40336"/>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4"/>
              <p:cNvSpPr/>
              <p:nvPr/>
            </p:nvSpPr>
            <p:spPr>
              <a:xfrm flipH="1">
                <a:off x="8552186" y="4691108"/>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4"/>
              <p:cNvSpPr/>
              <p:nvPr/>
            </p:nvSpPr>
            <p:spPr>
              <a:xfrm flipH="1">
                <a:off x="3916139" y="4686807"/>
                <a:ext cx="64082" cy="64017"/>
              </a:xfrm>
              <a:custGeom>
                <a:avLst/>
                <a:gdLst/>
                <a:ahLst/>
                <a:cxnLst/>
                <a:rect l="l" t="t" r="r" b="b"/>
                <a:pathLst>
                  <a:path w="985" h="984" extrusionOk="0">
                    <a:moveTo>
                      <a:pt x="500" y="0"/>
                    </a:moveTo>
                    <a:cubicBezTo>
                      <a:pt x="221" y="0"/>
                      <a:pt x="1" y="221"/>
                      <a:pt x="1" y="499"/>
                    </a:cubicBezTo>
                    <a:cubicBezTo>
                      <a:pt x="1" y="764"/>
                      <a:pt x="221" y="984"/>
                      <a:pt x="500" y="984"/>
                    </a:cubicBezTo>
                    <a:cubicBezTo>
                      <a:pt x="764" y="984"/>
                      <a:pt x="985" y="764"/>
                      <a:pt x="985" y="499"/>
                    </a:cubicBezTo>
                    <a:cubicBezTo>
                      <a:pt x="985" y="221"/>
                      <a:pt x="764" y="0"/>
                      <a:pt x="500"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4"/>
              <p:cNvSpPr/>
              <p:nvPr/>
            </p:nvSpPr>
            <p:spPr>
              <a:xfrm flipH="1">
                <a:off x="5775389" y="4789428"/>
                <a:ext cx="93618" cy="80021"/>
              </a:xfrm>
              <a:custGeom>
                <a:avLst/>
                <a:gdLst/>
                <a:ahLst/>
                <a:cxnLst/>
                <a:rect l="l" t="t" r="r" b="b"/>
                <a:pathLst>
                  <a:path w="1439" h="1230" extrusionOk="0">
                    <a:moveTo>
                      <a:pt x="822" y="0"/>
                    </a:moveTo>
                    <a:cubicBezTo>
                      <a:pt x="279" y="0"/>
                      <a:pt x="0" y="661"/>
                      <a:pt x="397" y="1042"/>
                    </a:cubicBezTo>
                    <a:cubicBezTo>
                      <a:pt x="521" y="1172"/>
                      <a:pt x="675" y="1229"/>
                      <a:pt x="826" y="1229"/>
                    </a:cubicBezTo>
                    <a:cubicBezTo>
                      <a:pt x="1139" y="1229"/>
                      <a:pt x="1439" y="983"/>
                      <a:pt x="1439" y="617"/>
                    </a:cubicBezTo>
                    <a:cubicBezTo>
                      <a:pt x="1439" y="279"/>
                      <a:pt x="1160" y="0"/>
                      <a:pt x="822"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4"/>
              <p:cNvSpPr/>
              <p:nvPr/>
            </p:nvSpPr>
            <p:spPr>
              <a:xfrm>
                <a:off x="8085699" y="5033520"/>
                <a:ext cx="85816" cy="85738"/>
              </a:xfrm>
              <a:custGeom>
                <a:avLst/>
                <a:gdLst/>
                <a:ahLst/>
                <a:cxnLst/>
                <a:rect l="l" t="t" r="r" b="b"/>
                <a:pathLst>
                  <a:path w="1103" h="1102" extrusionOk="0">
                    <a:moveTo>
                      <a:pt x="544" y="0"/>
                    </a:moveTo>
                    <a:cubicBezTo>
                      <a:pt x="236" y="0"/>
                      <a:pt x="1" y="250"/>
                      <a:pt x="1" y="543"/>
                    </a:cubicBezTo>
                    <a:cubicBezTo>
                      <a:pt x="1" y="852"/>
                      <a:pt x="236" y="1101"/>
                      <a:pt x="544" y="1101"/>
                    </a:cubicBezTo>
                    <a:cubicBezTo>
                      <a:pt x="852" y="1101"/>
                      <a:pt x="1102" y="852"/>
                      <a:pt x="1102" y="543"/>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4"/>
              <p:cNvSpPr/>
              <p:nvPr/>
            </p:nvSpPr>
            <p:spPr>
              <a:xfrm>
                <a:off x="1608204" y="79860"/>
                <a:ext cx="62566" cy="54590"/>
              </a:xfrm>
              <a:custGeom>
                <a:avLst/>
                <a:gdLst/>
                <a:ahLst/>
                <a:cxnLst/>
                <a:rect l="l" t="t" r="r" b="b"/>
                <a:pathLst>
                  <a:path w="706" h="616" extrusionOk="0">
                    <a:moveTo>
                      <a:pt x="412" y="0"/>
                    </a:moveTo>
                    <a:cubicBezTo>
                      <a:pt x="133" y="0"/>
                      <a:pt x="1" y="323"/>
                      <a:pt x="191" y="529"/>
                    </a:cubicBezTo>
                    <a:cubicBezTo>
                      <a:pt x="252" y="589"/>
                      <a:pt x="325" y="615"/>
                      <a:pt x="397" y="615"/>
                    </a:cubicBezTo>
                    <a:cubicBezTo>
                      <a:pt x="554" y="615"/>
                      <a:pt x="705" y="489"/>
                      <a:pt x="705" y="308"/>
                    </a:cubicBezTo>
                    <a:cubicBezTo>
                      <a:pt x="705" y="132"/>
                      <a:pt x="573" y="0"/>
                      <a:pt x="412" y="0"/>
                    </a:cubicBezTo>
                    <a:close/>
                  </a:path>
                </a:pathLst>
              </a:custGeom>
              <a:solidFill>
                <a:srgbClr val="FFFCFC">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2" name="Google Shape;402;p14"/>
          <p:cNvGrpSpPr/>
          <p:nvPr/>
        </p:nvGrpSpPr>
        <p:grpSpPr>
          <a:xfrm>
            <a:off x="621246" y="668764"/>
            <a:ext cx="8071828" cy="4077927"/>
            <a:chOff x="621246" y="668764"/>
            <a:chExt cx="8071828" cy="4077927"/>
          </a:xfrm>
        </p:grpSpPr>
        <p:sp>
          <p:nvSpPr>
            <p:cNvPr id="403" name="Google Shape;403;p14"/>
            <p:cNvSpPr/>
            <p:nvPr/>
          </p:nvSpPr>
          <p:spPr>
            <a:xfrm>
              <a:off x="3053950" y="4326875"/>
              <a:ext cx="28675" cy="24550"/>
            </a:xfrm>
            <a:custGeom>
              <a:avLst/>
              <a:gdLst/>
              <a:ahLst/>
              <a:cxnLst/>
              <a:rect l="l" t="t" r="r" b="b"/>
              <a:pathLst>
                <a:path w="1147" h="982" extrusionOk="0">
                  <a:moveTo>
                    <a:pt x="662" y="0"/>
                  </a:moveTo>
                  <a:cubicBezTo>
                    <a:pt x="221" y="0"/>
                    <a:pt x="1" y="529"/>
                    <a:pt x="309" y="837"/>
                  </a:cubicBezTo>
                  <a:cubicBezTo>
                    <a:pt x="414" y="937"/>
                    <a:pt x="538" y="981"/>
                    <a:pt x="659" y="981"/>
                  </a:cubicBezTo>
                  <a:cubicBezTo>
                    <a:pt x="911" y="981"/>
                    <a:pt x="1146" y="787"/>
                    <a:pt x="1146" y="499"/>
                  </a:cubicBezTo>
                  <a:cubicBezTo>
                    <a:pt x="1146" y="221"/>
                    <a:pt x="926" y="0"/>
                    <a:pt x="662" y="0"/>
                  </a:cubicBezTo>
                  <a:close/>
                </a:path>
              </a:pathLst>
            </a:custGeom>
            <a:solidFill>
              <a:srgbClr val="FF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4"/>
            <p:cNvSpPr/>
            <p:nvPr/>
          </p:nvSpPr>
          <p:spPr>
            <a:xfrm>
              <a:off x="3687750" y="4697218"/>
              <a:ext cx="51878" cy="49473"/>
            </a:xfrm>
            <a:custGeom>
              <a:avLst/>
              <a:gdLst/>
              <a:ahLst/>
              <a:cxnLst/>
              <a:rect l="l" t="t" r="r" b="b"/>
              <a:pathLst>
                <a:path w="647" h="617" extrusionOk="0">
                  <a:moveTo>
                    <a:pt x="323" y="0"/>
                  </a:moveTo>
                  <a:cubicBezTo>
                    <a:pt x="176" y="0"/>
                    <a:pt x="30" y="95"/>
                    <a:pt x="15" y="286"/>
                  </a:cubicBezTo>
                  <a:cubicBezTo>
                    <a:pt x="0" y="506"/>
                    <a:pt x="162" y="617"/>
                    <a:pt x="323" y="617"/>
                  </a:cubicBezTo>
                  <a:cubicBezTo>
                    <a:pt x="485" y="617"/>
                    <a:pt x="646" y="506"/>
                    <a:pt x="632" y="286"/>
                  </a:cubicBezTo>
                  <a:cubicBezTo>
                    <a:pt x="617" y="95"/>
                    <a:pt x="470" y="0"/>
                    <a:pt x="323" y="0"/>
                  </a:cubicBezTo>
                  <a:close/>
                </a:path>
              </a:pathLst>
            </a:custGeom>
            <a:solidFill>
              <a:srgbClr val="FF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4"/>
            <p:cNvSpPr/>
            <p:nvPr/>
          </p:nvSpPr>
          <p:spPr>
            <a:xfrm>
              <a:off x="6820546" y="4063539"/>
              <a:ext cx="91969" cy="78739"/>
            </a:xfrm>
            <a:custGeom>
              <a:avLst/>
              <a:gdLst/>
              <a:ahLst/>
              <a:cxnLst/>
              <a:rect l="l" t="t" r="r" b="b"/>
              <a:pathLst>
                <a:path w="1147" h="982" extrusionOk="0">
                  <a:moveTo>
                    <a:pt x="662" y="1"/>
                  </a:moveTo>
                  <a:cubicBezTo>
                    <a:pt x="221" y="1"/>
                    <a:pt x="1" y="529"/>
                    <a:pt x="309" y="838"/>
                  </a:cubicBezTo>
                  <a:cubicBezTo>
                    <a:pt x="409" y="938"/>
                    <a:pt x="532" y="982"/>
                    <a:pt x="652" y="982"/>
                  </a:cubicBezTo>
                  <a:cubicBezTo>
                    <a:pt x="904" y="982"/>
                    <a:pt x="1146" y="788"/>
                    <a:pt x="1146" y="500"/>
                  </a:cubicBezTo>
                  <a:cubicBezTo>
                    <a:pt x="1146" y="221"/>
                    <a:pt x="926" y="1"/>
                    <a:pt x="662" y="1"/>
                  </a:cubicBezTo>
                  <a:close/>
                </a:path>
              </a:pathLst>
            </a:custGeom>
            <a:solidFill>
              <a:srgbClr val="FF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4"/>
            <p:cNvSpPr/>
            <p:nvPr/>
          </p:nvSpPr>
          <p:spPr>
            <a:xfrm>
              <a:off x="4572000" y="4070225"/>
              <a:ext cx="48825" cy="65350"/>
            </a:xfrm>
            <a:custGeom>
              <a:avLst/>
              <a:gdLst/>
              <a:ahLst/>
              <a:cxnLst/>
              <a:rect l="l" t="t" r="r" b="b"/>
              <a:pathLst>
                <a:path w="1953" h="2614" extrusionOk="0">
                  <a:moveTo>
                    <a:pt x="1009" y="0"/>
                  </a:moveTo>
                  <a:cubicBezTo>
                    <a:pt x="867" y="0"/>
                    <a:pt x="880" y="796"/>
                    <a:pt x="764" y="1131"/>
                  </a:cubicBezTo>
                  <a:cubicBezTo>
                    <a:pt x="646" y="1468"/>
                    <a:pt x="0" y="1336"/>
                    <a:pt x="0" y="1468"/>
                  </a:cubicBezTo>
                  <a:cubicBezTo>
                    <a:pt x="0" y="1556"/>
                    <a:pt x="529" y="1674"/>
                    <a:pt x="720" y="1821"/>
                  </a:cubicBezTo>
                  <a:cubicBezTo>
                    <a:pt x="896" y="1982"/>
                    <a:pt x="940" y="2613"/>
                    <a:pt x="1087" y="2613"/>
                  </a:cubicBezTo>
                  <a:cubicBezTo>
                    <a:pt x="1089" y="2614"/>
                    <a:pt x="1091" y="2614"/>
                    <a:pt x="1093" y="2614"/>
                  </a:cubicBezTo>
                  <a:cubicBezTo>
                    <a:pt x="1233" y="2614"/>
                    <a:pt x="1206" y="2110"/>
                    <a:pt x="1366" y="1791"/>
                  </a:cubicBezTo>
                  <a:cubicBezTo>
                    <a:pt x="1512" y="1483"/>
                    <a:pt x="1953" y="1512"/>
                    <a:pt x="1953" y="1395"/>
                  </a:cubicBezTo>
                  <a:cubicBezTo>
                    <a:pt x="1938" y="1263"/>
                    <a:pt x="1468" y="1292"/>
                    <a:pt x="1307" y="1087"/>
                  </a:cubicBezTo>
                  <a:cubicBezTo>
                    <a:pt x="1160" y="866"/>
                    <a:pt x="1160" y="15"/>
                    <a:pt x="1013" y="0"/>
                  </a:cubicBezTo>
                  <a:cubicBezTo>
                    <a:pt x="1012" y="0"/>
                    <a:pt x="1011" y="0"/>
                    <a:pt x="10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4"/>
            <p:cNvSpPr/>
            <p:nvPr/>
          </p:nvSpPr>
          <p:spPr>
            <a:xfrm>
              <a:off x="1233377" y="1938044"/>
              <a:ext cx="191722" cy="267301"/>
            </a:xfrm>
            <a:custGeom>
              <a:avLst/>
              <a:gdLst/>
              <a:ahLst/>
              <a:cxnLst/>
              <a:rect l="l" t="t" r="r" b="b"/>
              <a:pathLst>
                <a:path w="2570" h="3583" extrusionOk="0">
                  <a:moveTo>
                    <a:pt x="0" y="2012"/>
                  </a:moveTo>
                  <a:cubicBezTo>
                    <a:pt x="0" y="1850"/>
                    <a:pt x="749" y="1939"/>
                    <a:pt x="866" y="1337"/>
                  </a:cubicBezTo>
                  <a:cubicBezTo>
                    <a:pt x="969" y="735"/>
                    <a:pt x="1028" y="45"/>
                    <a:pt x="1116" y="30"/>
                  </a:cubicBezTo>
                  <a:cubicBezTo>
                    <a:pt x="1219" y="1"/>
                    <a:pt x="1365" y="984"/>
                    <a:pt x="1498" y="1322"/>
                  </a:cubicBezTo>
                  <a:cubicBezTo>
                    <a:pt x="1688" y="1806"/>
                    <a:pt x="2569" y="1616"/>
                    <a:pt x="2569" y="1821"/>
                  </a:cubicBezTo>
                  <a:cubicBezTo>
                    <a:pt x="2569" y="2027"/>
                    <a:pt x="1791" y="1983"/>
                    <a:pt x="1586" y="2540"/>
                  </a:cubicBezTo>
                  <a:cubicBezTo>
                    <a:pt x="1380" y="3098"/>
                    <a:pt x="1395" y="3583"/>
                    <a:pt x="1248" y="3553"/>
                  </a:cubicBezTo>
                  <a:cubicBezTo>
                    <a:pt x="1116" y="3539"/>
                    <a:pt x="1013" y="2526"/>
                    <a:pt x="764" y="2320"/>
                  </a:cubicBezTo>
                  <a:cubicBezTo>
                    <a:pt x="499" y="2115"/>
                    <a:pt x="0" y="2188"/>
                    <a:pt x="0" y="2012"/>
                  </a:cubicBezTo>
                  <a:close/>
                </a:path>
              </a:pathLst>
            </a:custGeom>
            <a:solidFill>
              <a:srgbClr val="F9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4"/>
            <p:cNvSpPr/>
            <p:nvPr/>
          </p:nvSpPr>
          <p:spPr>
            <a:xfrm>
              <a:off x="2251971" y="3829739"/>
              <a:ext cx="91969" cy="78739"/>
            </a:xfrm>
            <a:custGeom>
              <a:avLst/>
              <a:gdLst/>
              <a:ahLst/>
              <a:cxnLst/>
              <a:rect l="l" t="t" r="r" b="b"/>
              <a:pathLst>
                <a:path w="1147" h="982" extrusionOk="0">
                  <a:moveTo>
                    <a:pt x="662" y="1"/>
                  </a:moveTo>
                  <a:cubicBezTo>
                    <a:pt x="221" y="1"/>
                    <a:pt x="1" y="529"/>
                    <a:pt x="309" y="838"/>
                  </a:cubicBezTo>
                  <a:cubicBezTo>
                    <a:pt x="409" y="938"/>
                    <a:pt x="532" y="982"/>
                    <a:pt x="652" y="982"/>
                  </a:cubicBezTo>
                  <a:cubicBezTo>
                    <a:pt x="904" y="982"/>
                    <a:pt x="1146" y="788"/>
                    <a:pt x="1146" y="500"/>
                  </a:cubicBezTo>
                  <a:cubicBezTo>
                    <a:pt x="1146" y="221"/>
                    <a:pt x="926" y="1"/>
                    <a:pt x="662" y="1"/>
                  </a:cubicBezTo>
                  <a:close/>
                </a:path>
              </a:pathLst>
            </a:custGeom>
            <a:solidFill>
              <a:srgbClr val="FF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4"/>
            <p:cNvSpPr/>
            <p:nvPr/>
          </p:nvSpPr>
          <p:spPr>
            <a:xfrm>
              <a:off x="621246" y="3543439"/>
              <a:ext cx="91969" cy="78739"/>
            </a:xfrm>
            <a:custGeom>
              <a:avLst/>
              <a:gdLst/>
              <a:ahLst/>
              <a:cxnLst/>
              <a:rect l="l" t="t" r="r" b="b"/>
              <a:pathLst>
                <a:path w="1147" h="982" extrusionOk="0">
                  <a:moveTo>
                    <a:pt x="662" y="1"/>
                  </a:moveTo>
                  <a:cubicBezTo>
                    <a:pt x="221" y="1"/>
                    <a:pt x="1" y="529"/>
                    <a:pt x="309" y="838"/>
                  </a:cubicBezTo>
                  <a:cubicBezTo>
                    <a:pt x="409" y="938"/>
                    <a:pt x="532" y="982"/>
                    <a:pt x="652" y="982"/>
                  </a:cubicBezTo>
                  <a:cubicBezTo>
                    <a:pt x="904" y="982"/>
                    <a:pt x="1146" y="788"/>
                    <a:pt x="1146" y="500"/>
                  </a:cubicBezTo>
                  <a:cubicBezTo>
                    <a:pt x="1146" y="221"/>
                    <a:pt x="926" y="1"/>
                    <a:pt x="662" y="1"/>
                  </a:cubicBezTo>
                  <a:close/>
                </a:path>
              </a:pathLst>
            </a:custGeom>
            <a:solidFill>
              <a:srgbClr val="FF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4"/>
            <p:cNvSpPr/>
            <p:nvPr/>
          </p:nvSpPr>
          <p:spPr>
            <a:xfrm>
              <a:off x="7316571" y="668764"/>
              <a:ext cx="91969" cy="78739"/>
            </a:xfrm>
            <a:custGeom>
              <a:avLst/>
              <a:gdLst/>
              <a:ahLst/>
              <a:cxnLst/>
              <a:rect l="l" t="t" r="r" b="b"/>
              <a:pathLst>
                <a:path w="1147" h="982" extrusionOk="0">
                  <a:moveTo>
                    <a:pt x="662" y="1"/>
                  </a:moveTo>
                  <a:cubicBezTo>
                    <a:pt x="221" y="1"/>
                    <a:pt x="1" y="529"/>
                    <a:pt x="309" y="838"/>
                  </a:cubicBezTo>
                  <a:cubicBezTo>
                    <a:pt x="409" y="938"/>
                    <a:pt x="532" y="982"/>
                    <a:pt x="652" y="982"/>
                  </a:cubicBezTo>
                  <a:cubicBezTo>
                    <a:pt x="904" y="982"/>
                    <a:pt x="1146" y="788"/>
                    <a:pt x="1146" y="500"/>
                  </a:cubicBezTo>
                  <a:cubicBezTo>
                    <a:pt x="1146" y="221"/>
                    <a:pt x="926" y="1"/>
                    <a:pt x="662" y="1"/>
                  </a:cubicBezTo>
                  <a:close/>
                </a:path>
              </a:pathLst>
            </a:custGeom>
            <a:solidFill>
              <a:srgbClr val="FF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4"/>
            <p:cNvSpPr/>
            <p:nvPr/>
          </p:nvSpPr>
          <p:spPr>
            <a:xfrm>
              <a:off x="8501352" y="3676394"/>
              <a:ext cx="191722" cy="267301"/>
            </a:xfrm>
            <a:custGeom>
              <a:avLst/>
              <a:gdLst/>
              <a:ahLst/>
              <a:cxnLst/>
              <a:rect l="l" t="t" r="r" b="b"/>
              <a:pathLst>
                <a:path w="2570" h="3583" extrusionOk="0">
                  <a:moveTo>
                    <a:pt x="0" y="2012"/>
                  </a:moveTo>
                  <a:cubicBezTo>
                    <a:pt x="0" y="1850"/>
                    <a:pt x="749" y="1939"/>
                    <a:pt x="866" y="1337"/>
                  </a:cubicBezTo>
                  <a:cubicBezTo>
                    <a:pt x="969" y="735"/>
                    <a:pt x="1028" y="45"/>
                    <a:pt x="1116" y="30"/>
                  </a:cubicBezTo>
                  <a:cubicBezTo>
                    <a:pt x="1219" y="1"/>
                    <a:pt x="1365" y="984"/>
                    <a:pt x="1498" y="1322"/>
                  </a:cubicBezTo>
                  <a:cubicBezTo>
                    <a:pt x="1688" y="1806"/>
                    <a:pt x="2569" y="1616"/>
                    <a:pt x="2569" y="1821"/>
                  </a:cubicBezTo>
                  <a:cubicBezTo>
                    <a:pt x="2569" y="2027"/>
                    <a:pt x="1791" y="1983"/>
                    <a:pt x="1586" y="2540"/>
                  </a:cubicBezTo>
                  <a:cubicBezTo>
                    <a:pt x="1380" y="3098"/>
                    <a:pt x="1395" y="3583"/>
                    <a:pt x="1248" y="3553"/>
                  </a:cubicBezTo>
                  <a:cubicBezTo>
                    <a:pt x="1116" y="3539"/>
                    <a:pt x="1013" y="2526"/>
                    <a:pt x="764" y="2320"/>
                  </a:cubicBezTo>
                  <a:cubicBezTo>
                    <a:pt x="499" y="2115"/>
                    <a:pt x="0" y="2188"/>
                    <a:pt x="0" y="2012"/>
                  </a:cubicBezTo>
                  <a:close/>
                </a:path>
              </a:pathLst>
            </a:custGeom>
            <a:solidFill>
              <a:srgbClr val="F9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4">
  <p:cSld name="SECTION_HEADER_2_1">
    <p:bg>
      <p:bgPr>
        <a:solidFill>
          <a:schemeClr val="accent1"/>
        </a:solidFill>
        <a:effectLst/>
      </p:bgPr>
    </p:bg>
    <p:spTree>
      <p:nvGrpSpPr>
        <p:cNvPr id="1" name="Shape 412"/>
        <p:cNvGrpSpPr/>
        <p:nvPr/>
      </p:nvGrpSpPr>
      <p:grpSpPr>
        <a:xfrm>
          <a:off x="0" y="0"/>
          <a:ext cx="0" cy="0"/>
          <a:chOff x="0" y="0"/>
          <a:chExt cx="0" cy="0"/>
        </a:xfrm>
      </p:grpSpPr>
      <p:grpSp>
        <p:nvGrpSpPr>
          <p:cNvPr id="413" name="Google Shape;413;p15"/>
          <p:cNvGrpSpPr/>
          <p:nvPr/>
        </p:nvGrpSpPr>
        <p:grpSpPr>
          <a:xfrm>
            <a:off x="126035" y="244914"/>
            <a:ext cx="8905869" cy="4807567"/>
            <a:chOff x="126035" y="244914"/>
            <a:chExt cx="8905869" cy="4807567"/>
          </a:xfrm>
        </p:grpSpPr>
        <p:sp>
          <p:nvSpPr>
            <p:cNvPr id="414" name="Google Shape;414;p15"/>
            <p:cNvSpPr/>
            <p:nvPr/>
          </p:nvSpPr>
          <p:spPr>
            <a:xfrm flipH="1">
              <a:off x="6389283" y="4381250"/>
              <a:ext cx="71693" cy="71693"/>
            </a:xfrm>
            <a:custGeom>
              <a:avLst/>
              <a:gdLst/>
              <a:ahLst/>
              <a:cxnLst/>
              <a:rect l="l" t="t" r="r" b="b"/>
              <a:pathLst>
                <a:path w="1102" h="1102" extrusionOk="0">
                  <a:moveTo>
                    <a:pt x="559" y="1"/>
                  </a:moveTo>
                  <a:cubicBezTo>
                    <a:pt x="250" y="1"/>
                    <a:pt x="1" y="236"/>
                    <a:pt x="1" y="544"/>
                  </a:cubicBezTo>
                  <a:cubicBezTo>
                    <a:pt x="1" y="852"/>
                    <a:pt x="250" y="1102"/>
                    <a:pt x="559" y="1102"/>
                  </a:cubicBezTo>
                  <a:cubicBezTo>
                    <a:pt x="867" y="1102"/>
                    <a:pt x="1102" y="852"/>
                    <a:pt x="1102" y="544"/>
                  </a:cubicBezTo>
                  <a:cubicBezTo>
                    <a:pt x="1102" y="236"/>
                    <a:pt x="867" y="1"/>
                    <a:pt x="5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5"/>
            <p:cNvSpPr/>
            <p:nvPr/>
          </p:nvSpPr>
          <p:spPr>
            <a:xfrm flipH="1">
              <a:off x="7025391" y="4869446"/>
              <a:ext cx="47817" cy="47817"/>
            </a:xfrm>
            <a:custGeom>
              <a:avLst/>
              <a:gdLst/>
              <a:ahLst/>
              <a:cxnLst/>
              <a:rect l="l" t="t" r="r" b="b"/>
              <a:pathLst>
                <a:path w="735" h="735" extrusionOk="0">
                  <a:moveTo>
                    <a:pt x="367" y="1"/>
                  </a:moveTo>
                  <a:cubicBezTo>
                    <a:pt x="162" y="1"/>
                    <a:pt x="0" y="162"/>
                    <a:pt x="0" y="368"/>
                  </a:cubicBezTo>
                  <a:cubicBezTo>
                    <a:pt x="0" y="573"/>
                    <a:pt x="162" y="735"/>
                    <a:pt x="367" y="735"/>
                  </a:cubicBezTo>
                  <a:cubicBezTo>
                    <a:pt x="573" y="735"/>
                    <a:pt x="734" y="573"/>
                    <a:pt x="734" y="368"/>
                  </a:cubicBezTo>
                  <a:cubicBezTo>
                    <a:pt x="734" y="162"/>
                    <a:pt x="573" y="1"/>
                    <a:pt x="3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5"/>
            <p:cNvSpPr/>
            <p:nvPr/>
          </p:nvSpPr>
          <p:spPr>
            <a:xfrm flipH="1">
              <a:off x="6953683" y="2628094"/>
              <a:ext cx="71693" cy="71693"/>
            </a:xfrm>
            <a:custGeom>
              <a:avLst/>
              <a:gdLst/>
              <a:ahLst/>
              <a:cxnLst/>
              <a:rect l="l" t="t" r="r" b="b"/>
              <a:pathLst>
                <a:path w="1102" h="1102" extrusionOk="0">
                  <a:moveTo>
                    <a:pt x="544" y="0"/>
                  </a:moveTo>
                  <a:cubicBezTo>
                    <a:pt x="236" y="0"/>
                    <a:pt x="1" y="250"/>
                    <a:pt x="1" y="558"/>
                  </a:cubicBezTo>
                  <a:cubicBezTo>
                    <a:pt x="1" y="866"/>
                    <a:pt x="236" y="1101"/>
                    <a:pt x="544" y="1101"/>
                  </a:cubicBezTo>
                  <a:cubicBezTo>
                    <a:pt x="852" y="1101"/>
                    <a:pt x="1102" y="866"/>
                    <a:pt x="1102" y="558"/>
                  </a:cubicBezTo>
                  <a:cubicBezTo>
                    <a:pt x="1102" y="250"/>
                    <a:pt x="852" y="0"/>
                    <a:pt x="5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5"/>
            <p:cNvSpPr/>
            <p:nvPr/>
          </p:nvSpPr>
          <p:spPr>
            <a:xfrm flipH="1">
              <a:off x="5781855" y="1685651"/>
              <a:ext cx="71693" cy="71693"/>
            </a:xfrm>
            <a:custGeom>
              <a:avLst/>
              <a:gdLst/>
              <a:ahLst/>
              <a:cxnLst/>
              <a:rect l="l" t="t" r="r" b="b"/>
              <a:pathLst>
                <a:path w="1102" h="1102" extrusionOk="0">
                  <a:moveTo>
                    <a:pt x="558" y="1"/>
                  </a:moveTo>
                  <a:cubicBezTo>
                    <a:pt x="250" y="1"/>
                    <a:pt x="0" y="236"/>
                    <a:pt x="0" y="544"/>
                  </a:cubicBezTo>
                  <a:cubicBezTo>
                    <a:pt x="0" y="852"/>
                    <a:pt x="250" y="1102"/>
                    <a:pt x="558" y="1102"/>
                  </a:cubicBezTo>
                  <a:cubicBezTo>
                    <a:pt x="867" y="1102"/>
                    <a:pt x="1101" y="852"/>
                    <a:pt x="1101" y="544"/>
                  </a:cubicBezTo>
                  <a:cubicBezTo>
                    <a:pt x="1101" y="236"/>
                    <a:pt x="867" y="1"/>
                    <a:pt x="5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5"/>
            <p:cNvSpPr/>
            <p:nvPr/>
          </p:nvSpPr>
          <p:spPr>
            <a:xfrm flipH="1">
              <a:off x="8379374" y="3029866"/>
              <a:ext cx="92707" cy="79500"/>
            </a:xfrm>
            <a:custGeom>
              <a:avLst/>
              <a:gdLst/>
              <a:ahLst/>
              <a:cxnLst/>
              <a:rect l="l" t="t" r="r" b="b"/>
              <a:pathLst>
                <a:path w="1425" h="1222" extrusionOk="0">
                  <a:moveTo>
                    <a:pt x="823" y="0"/>
                  </a:moveTo>
                  <a:cubicBezTo>
                    <a:pt x="265" y="0"/>
                    <a:pt x="1" y="661"/>
                    <a:pt x="383" y="1042"/>
                  </a:cubicBezTo>
                  <a:cubicBezTo>
                    <a:pt x="506" y="1166"/>
                    <a:pt x="659" y="1222"/>
                    <a:pt x="810" y="1222"/>
                  </a:cubicBezTo>
                  <a:cubicBezTo>
                    <a:pt x="1123" y="1222"/>
                    <a:pt x="1425" y="979"/>
                    <a:pt x="1425" y="602"/>
                  </a:cubicBezTo>
                  <a:cubicBezTo>
                    <a:pt x="1425" y="264"/>
                    <a:pt x="1161" y="0"/>
                    <a:pt x="8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5"/>
            <p:cNvSpPr/>
            <p:nvPr/>
          </p:nvSpPr>
          <p:spPr>
            <a:xfrm flipH="1">
              <a:off x="5925252" y="571535"/>
              <a:ext cx="74556" cy="63821"/>
            </a:xfrm>
            <a:custGeom>
              <a:avLst/>
              <a:gdLst/>
              <a:ahLst/>
              <a:cxnLst/>
              <a:rect l="l" t="t" r="r" b="b"/>
              <a:pathLst>
                <a:path w="1146" h="981" extrusionOk="0">
                  <a:moveTo>
                    <a:pt x="661" y="0"/>
                  </a:moveTo>
                  <a:cubicBezTo>
                    <a:pt x="221" y="0"/>
                    <a:pt x="1" y="529"/>
                    <a:pt x="309" y="837"/>
                  </a:cubicBezTo>
                  <a:cubicBezTo>
                    <a:pt x="408" y="936"/>
                    <a:pt x="530" y="981"/>
                    <a:pt x="650" y="981"/>
                  </a:cubicBezTo>
                  <a:cubicBezTo>
                    <a:pt x="903" y="981"/>
                    <a:pt x="1146" y="783"/>
                    <a:pt x="1146" y="485"/>
                  </a:cubicBezTo>
                  <a:cubicBezTo>
                    <a:pt x="1146" y="220"/>
                    <a:pt x="925" y="0"/>
                    <a:pt x="6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5"/>
            <p:cNvSpPr/>
            <p:nvPr/>
          </p:nvSpPr>
          <p:spPr>
            <a:xfrm flipH="1">
              <a:off x="6640469" y="244914"/>
              <a:ext cx="37278" cy="31228"/>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5"/>
            <p:cNvSpPr/>
            <p:nvPr/>
          </p:nvSpPr>
          <p:spPr>
            <a:xfrm flipH="1">
              <a:off x="7447888" y="1046788"/>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5"/>
            <p:cNvSpPr/>
            <p:nvPr/>
          </p:nvSpPr>
          <p:spPr>
            <a:xfrm flipH="1">
              <a:off x="8670864" y="368154"/>
              <a:ext cx="45866" cy="40075"/>
            </a:xfrm>
            <a:custGeom>
              <a:avLst/>
              <a:gdLst/>
              <a:ahLst/>
              <a:cxnLst/>
              <a:rect l="l" t="t" r="r" b="b"/>
              <a:pathLst>
                <a:path w="705" h="616" extrusionOk="0">
                  <a:moveTo>
                    <a:pt x="411" y="1"/>
                  </a:moveTo>
                  <a:cubicBezTo>
                    <a:pt x="132" y="1"/>
                    <a:pt x="0" y="324"/>
                    <a:pt x="191" y="529"/>
                  </a:cubicBezTo>
                  <a:cubicBezTo>
                    <a:pt x="251" y="589"/>
                    <a:pt x="324" y="616"/>
                    <a:pt x="396" y="616"/>
                  </a:cubicBezTo>
                  <a:cubicBezTo>
                    <a:pt x="553" y="616"/>
                    <a:pt x="705" y="490"/>
                    <a:pt x="705" y="309"/>
                  </a:cubicBezTo>
                  <a:cubicBezTo>
                    <a:pt x="705" y="133"/>
                    <a:pt x="573" y="1"/>
                    <a:pt x="4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5"/>
            <p:cNvSpPr/>
            <p:nvPr/>
          </p:nvSpPr>
          <p:spPr>
            <a:xfrm flipH="1">
              <a:off x="8835945" y="2120151"/>
              <a:ext cx="45931" cy="40336"/>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5"/>
            <p:cNvSpPr/>
            <p:nvPr/>
          </p:nvSpPr>
          <p:spPr>
            <a:xfrm flipH="1">
              <a:off x="7345606" y="3771158"/>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5"/>
            <p:cNvSpPr/>
            <p:nvPr/>
          </p:nvSpPr>
          <p:spPr>
            <a:xfrm flipH="1">
              <a:off x="8976474" y="4988920"/>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1" y="661"/>
                    <a:pt x="851" y="426"/>
                  </a:cubicBezTo>
                  <a:cubicBezTo>
                    <a:pt x="851" y="191"/>
                    <a:pt x="661" y="0"/>
                    <a:pt x="4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5"/>
            <p:cNvSpPr/>
            <p:nvPr/>
          </p:nvSpPr>
          <p:spPr>
            <a:xfrm flipH="1">
              <a:off x="464995" y="2611918"/>
              <a:ext cx="121397" cy="104027"/>
            </a:xfrm>
            <a:custGeom>
              <a:avLst/>
              <a:gdLst/>
              <a:ahLst/>
              <a:cxnLst/>
              <a:rect l="l" t="t" r="r" b="b"/>
              <a:pathLst>
                <a:path w="1866" h="1599" extrusionOk="0">
                  <a:moveTo>
                    <a:pt x="1073" y="0"/>
                  </a:moveTo>
                  <a:cubicBezTo>
                    <a:pt x="353" y="0"/>
                    <a:pt x="1" y="852"/>
                    <a:pt x="500" y="1365"/>
                  </a:cubicBezTo>
                  <a:cubicBezTo>
                    <a:pt x="666" y="1527"/>
                    <a:pt x="867" y="1599"/>
                    <a:pt x="1063" y="1599"/>
                  </a:cubicBezTo>
                  <a:cubicBezTo>
                    <a:pt x="1475" y="1599"/>
                    <a:pt x="1865" y="1280"/>
                    <a:pt x="1865" y="793"/>
                  </a:cubicBezTo>
                  <a:cubicBezTo>
                    <a:pt x="1865" y="352"/>
                    <a:pt x="1513" y="0"/>
                    <a:pt x="10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5"/>
            <p:cNvSpPr/>
            <p:nvPr/>
          </p:nvSpPr>
          <p:spPr>
            <a:xfrm flipH="1">
              <a:off x="4413097" y="348178"/>
              <a:ext cx="93618" cy="80021"/>
            </a:xfrm>
            <a:custGeom>
              <a:avLst/>
              <a:gdLst/>
              <a:ahLst/>
              <a:cxnLst/>
              <a:rect l="l" t="t" r="r" b="b"/>
              <a:pathLst>
                <a:path w="1439" h="1230" extrusionOk="0">
                  <a:moveTo>
                    <a:pt x="822" y="0"/>
                  </a:moveTo>
                  <a:cubicBezTo>
                    <a:pt x="279" y="0"/>
                    <a:pt x="0" y="661"/>
                    <a:pt x="397" y="1042"/>
                  </a:cubicBezTo>
                  <a:cubicBezTo>
                    <a:pt x="521" y="1172"/>
                    <a:pt x="675" y="1229"/>
                    <a:pt x="826" y="1229"/>
                  </a:cubicBezTo>
                  <a:cubicBezTo>
                    <a:pt x="1139" y="1229"/>
                    <a:pt x="1439" y="983"/>
                    <a:pt x="1439" y="617"/>
                  </a:cubicBezTo>
                  <a:cubicBezTo>
                    <a:pt x="1439" y="279"/>
                    <a:pt x="1160" y="0"/>
                    <a:pt x="8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5"/>
            <p:cNvSpPr/>
            <p:nvPr/>
          </p:nvSpPr>
          <p:spPr>
            <a:xfrm>
              <a:off x="2530522" y="4980788"/>
              <a:ext cx="71693" cy="71693"/>
            </a:xfrm>
            <a:custGeom>
              <a:avLst/>
              <a:gdLst/>
              <a:ahLst/>
              <a:cxnLst/>
              <a:rect l="l" t="t" r="r" b="b"/>
              <a:pathLst>
                <a:path w="1102" h="1102" extrusionOk="0">
                  <a:moveTo>
                    <a:pt x="559" y="1"/>
                  </a:moveTo>
                  <a:cubicBezTo>
                    <a:pt x="250" y="1"/>
                    <a:pt x="1" y="236"/>
                    <a:pt x="1" y="544"/>
                  </a:cubicBezTo>
                  <a:cubicBezTo>
                    <a:pt x="1" y="852"/>
                    <a:pt x="250" y="1102"/>
                    <a:pt x="559" y="1102"/>
                  </a:cubicBezTo>
                  <a:cubicBezTo>
                    <a:pt x="867" y="1102"/>
                    <a:pt x="1102" y="852"/>
                    <a:pt x="1102" y="544"/>
                  </a:cubicBezTo>
                  <a:cubicBezTo>
                    <a:pt x="1102" y="236"/>
                    <a:pt x="867" y="1"/>
                    <a:pt x="5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5"/>
            <p:cNvSpPr/>
            <p:nvPr/>
          </p:nvSpPr>
          <p:spPr>
            <a:xfrm>
              <a:off x="1442260" y="4652456"/>
              <a:ext cx="71693" cy="71693"/>
            </a:xfrm>
            <a:custGeom>
              <a:avLst/>
              <a:gdLst/>
              <a:ahLst/>
              <a:cxnLst/>
              <a:rect l="l" t="t" r="r" b="b"/>
              <a:pathLst>
                <a:path w="1102" h="1102" extrusionOk="0">
                  <a:moveTo>
                    <a:pt x="544" y="0"/>
                  </a:moveTo>
                  <a:cubicBezTo>
                    <a:pt x="236" y="0"/>
                    <a:pt x="1" y="250"/>
                    <a:pt x="1" y="558"/>
                  </a:cubicBezTo>
                  <a:cubicBezTo>
                    <a:pt x="1" y="866"/>
                    <a:pt x="236" y="1101"/>
                    <a:pt x="544" y="1101"/>
                  </a:cubicBezTo>
                  <a:cubicBezTo>
                    <a:pt x="852" y="1101"/>
                    <a:pt x="1102" y="866"/>
                    <a:pt x="1102" y="558"/>
                  </a:cubicBezTo>
                  <a:cubicBezTo>
                    <a:pt x="1102" y="250"/>
                    <a:pt x="852" y="0"/>
                    <a:pt x="5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5"/>
            <p:cNvSpPr/>
            <p:nvPr/>
          </p:nvSpPr>
          <p:spPr>
            <a:xfrm>
              <a:off x="2458850" y="502976"/>
              <a:ext cx="71693" cy="71693"/>
            </a:xfrm>
            <a:custGeom>
              <a:avLst/>
              <a:gdLst/>
              <a:ahLst/>
              <a:cxnLst/>
              <a:rect l="l" t="t" r="r" b="b"/>
              <a:pathLst>
                <a:path w="1102" h="1102" extrusionOk="0">
                  <a:moveTo>
                    <a:pt x="558" y="1"/>
                  </a:moveTo>
                  <a:cubicBezTo>
                    <a:pt x="250" y="1"/>
                    <a:pt x="0" y="236"/>
                    <a:pt x="0" y="544"/>
                  </a:cubicBezTo>
                  <a:cubicBezTo>
                    <a:pt x="0" y="852"/>
                    <a:pt x="250" y="1102"/>
                    <a:pt x="558" y="1102"/>
                  </a:cubicBezTo>
                  <a:cubicBezTo>
                    <a:pt x="867" y="1102"/>
                    <a:pt x="1101" y="852"/>
                    <a:pt x="1101" y="544"/>
                  </a:cubicBezTo>
                  <a:cubicBezTo>
                    <a:pt x="1101" y="236"/>
                    <a:pt x="867" y="1"/>
                    <a:pt x="5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5"/>
            <p:cNvSpPr/>
            <p:nvPr/>
          </p:nvSpPr>
          <p:spPr>
            <a:xfrm>
              <a:off x="1045643" y="3524154"/>
              <a:ext cx="92707" cy="79500"/>
            </a:xfrm>
            <a:custGeom>
              <a:avLst/>
              <a:gdLst/>
              <a:ahLst/>
              <a:cxnLst/>
              <a:rect l="l" t="t" r="r" b="b"/>
              <a:pathLst>
                <a:path w="1425" h="1222" extrusionOk="0">
                  <a:moveTo>
                    <a:pt x="823" y="0"/>
                  </a:moveTo>
                  <a:cubicBezTo>
                    <a:pt x="265" y="0"/>
                    <a:pt x="1" y="661"/>
                    <a:pt x="383" y="1042"/>
                  </a:cubicBezTo>
                  <a:cubicBezTo>
                    <a:pt x="506" y="1166"/>
                    <a:pt x="659" y="1222"/>
                    <a:pt x="810" y="1222"/>
                  </a:cubicBezTo>
                  <a:cubicBezTo>
                    <a:pt x="1123" y="1222"/>
                    <a:pt x="1425" y="979"/>
                    <a:pt x="1425" y="602"/>
                  </a:cubicBezTo>
                  <a:cubicBezTo>
                    <a:pt x="1425" y="264"/>
                    <a:pt x="1161" y="0"/>
                    <a:pt x="8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5"/>
            <p:cNvSpPr/>
            <p:nvPr/>
          </p:nvSpPr>
          <p:spPr>
            <a:xfrm>
              <a:off x="8257993" y="4556892"/>
              <a:ext cx="95569" cy="95569"/>
            </a:xfrm>
            <a:custGeom>
              <a:avLst/>
              <a:gdLst/>
              <a:ahLst/>
              <a:cxnLst/>
              <a:rect l="l" t="t" r="r" b="b"/>
              <a:pathLst>
                <a:path w="1469" h="1469" extrusionOk="0">
                  <a:moveTo>
                    <a:pt x="734" y="0"/>
                  </a:moveTo>
                  <a:cubicBezTo>
                    <a:pt x="338" y="0"/>
                    <a:pt x="0" y="323"/>
                    <a:pt x="0" y="734"/>
                  </a:cubicBezTo>
                  <a:cubicBezTo>
                    <a:pt x="0" y="1145"/>
                    <a:pt x="338" y="1468"/>
                    <a:pt x="734" y="1468"/>
                  </a:cubicBezTo>
                  <a:cubicBezTo>
                    <a:pt x="1146" y="1468"/>
                    <a:pt x="1469" y="1145"/>
                    <a:pt x="1469" y="734"/>
                  </a:cubicBezTo>
                  <a:cubicBezTo>
                    <a:pt x="1469" y="323"/>
                    <a:pt x="1146" y="0"/>
                    <a:pt x="7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5"/>
            <p:cNvSpPr/>
            <p:nvPr/>
          </p:nvSpPr>
          <p:spPr>
            <a:xfrm>
              <a:off x="1325265" y="244914"/>
              <a:ext cx="37278" cy="31228"/>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5"/>
            <p:cNvSpPr/>
            <p:nvPr/>
          </p:nvSpPr>
          <p:spPr>
            <a:xfrm>
              <a:off x="439355" y="356250"/>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5"/>
            <p:cNvSpPr/>
            <p:nvPr/>
          </p:nvSpPr>
          <p:spPr>
            <a:xfrm>
              <a:off x="3950007" y="4239816"/>
              <a:ext cx="45866" cy="40075"/>
            </a:xfrm>
            <a:custGeom>
              <a:avLst/>
              <a:gdLst/>
              <a:ahLst/>
              <a:cxnLst/>
              <a:rect l="l" t="t" r="r" b="b"/>
              <a:pathLst>
                <a:path w="705" h="616" extrusionOk="0">
                  <a:moveTo>
                    <a:pt x="411" y="1"/>
                  </a:moveTo>
                  <a:cubicBezTo>
                    <a:pt x="132" y="1"/>
                    <a:pt x="0" y="324"/>
                    <a:pt x="191" y="529"/>
                  </a:cubicBezTo>
                  <a:cubicBezTo>
                    <a:pt x="251" y="589"/>
                    <a:pt x="324" y="616"/>
                    <a:pt x="396" y="616"/>
                  </a:cubicBezTo>
                  <a:cubicBezTo>
                    <a:pt x="553" y="616"/>
                    <a:pt x="705" y="490"/>
                    <a:pt x="705" y="309"/>
                  </a:cubicBezTo>
                  <a:cubicBezTo>
                    <a:pt x="705" y="133"/>
                    <a:pt x="573" y="1"/>
                    <a:pt x="4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5"/>
            <p:cNvSpPr/>
            <p:nvPr/>
          </p:nvSpPr>
          <p:spPr>
            <a:xfrm>
              <a:off x="126035" y="2107946"/>
              <a:ext cx="37343" cy="31683"/>
            </a:xfrm>
            <a:custGeom>
              <a:avLst/>
              <a:gdLst/>
              <a:ahLst/>
              <a:cxnLst/>
              <a:rect l="l" t="t" r="r" b="b"/>
              <a:pathLst>
                <a:path w="574" h="487" extrusionOk="0">
                  <a:moveTo>
                    <a:pt x="339" y="1"/>
                  </a:moveTo>
                  <a:cubicBezTo>
                    <a:pt x="118" y="1"/>
                    <a:pt x="1" y="265"/>
                    <a:pt x="162" y="412"/>
                  </a:cubicBezTo>
                  <a:cubicBezTo>
                    <a:pt x="210" y="464"/>
                    <a:pt x="269" y="487"/>
                    <a:pt x="328" y="487"/>
                  </a:cubicBezTo>
                  <a:cubicBezTo>
                    <a:pt x="452" y="487"/>
                    <a:pt x="574" y="385"/>
                    <a:pt x="574" y="235"/>
                  </a:cubicBezTo>
                  <a:cubicBezTo>
                    <a:pt x="574" y="103"/>
                    <a:pt x="471" y="1"/>
                    <a:pt x="3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5"/>
            <p:cNvSpPr/>
            <p:nvPr/>
          </p:nvSpPr>
          <p:spPr>
            <a:xfrm>
              <a:off x="141323" y="3603638"/>
              <a:ext cx="45931" cy="40336"/>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5"/>
            <p:cNvSpPr/>
            <p:nvPr/>
          </p:nvSpPr>
          <p:spPr>
            <a:xfrm>
              <a:off x="295514" y="4801733"/>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5"/>
            <p:cNvSpPr/>
            <p:nvPr/>
          </p:nvSpPr>
          <p:spPr>
            <a:xfrm>
              <a:off x="5014633" y="4839382"/>
              <a:ext cx="64082" cy="64017"/>
            </a:xfrm>
            <a:custGeom>
              <a:avLst/>
              <a:gdLst/>
              <a:ahLst/>
              <a:cxnLst/>
              <a:rect l="l" t="t" r="r" b="b"/>
              <a:pathLst>
                <a:path w="985" h="984" extrusionOk="0">
                  <a:moveTo>
                    <a:pt x="500" y="0"/>
                  </a:moveTo>
                  <a:cubicBezTo>
                    <a:pt x="221" y="0"/>
                    <a:pt x="1" y="221"/>
                    <a:pt x="1" y="499"/>
                  </a:cubicBezTo>
                  <a:cubicBezTo>
                    <a:pt x="1" y="764"/>
                    <a:pt x="221" y="984"/>
                    <a:pt x="500" y="984"/>
                  </a:cubicBezTo>
                  <a:cubicBezTo>
                    <a:pt x="764" y="984"/>
                    <a:pt x="985" y="764"/>
                    <a:pt x="985" y="499"/>
                  </a:cubicBezTo>
                  <a:cubicBezTo>
                    <a:pt x="985" y="221"/>
                    <a:pt x="764" y="0"/>
                    <a:pt x="5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5"/>
            <p:cNvSpPr/>
            <p:nvPr/>
          </p:nvSpPr>
          <p:spPr>
            <a:xfrm>
              <a:off x="8257982" y="1394305"/>
              <a:ext cx="121397" cy="104027"/>
            </a:xfrm>
            <a:custGeom>
              <a:avLst/>
              <a:gdLst/>
              <a:ahLst/>
              <a:cxnLst/>
              <a:rect l="l" t="t" r="r" b="b"/>
              <a:pathLst>
                <a:path w="1866" h="1599" extrusionOk="0">
                  <a:moveTo>
                    <a:pt x="1073" y="0"/>
                  </a:moveTo>
                  <a:cubicBezTo>
                    <a:pt x="353" y="0"/>
                    <a:pt x="1" y="852"/>
                    <a:pt x="500" y="1365"/>
                  </a:cubicBezTo>
                  <a:cubicBezTo>
                    <a:pt x="666" y="1527"/>
                    <a:pt x="867" y="1599"/>
                    <a:pt x="1063" y="1599"/>
                  </a:cubicBezTo>
                  <a:cubicBezTo>
                    <a:pt x="1475" y="1599"/>
                    <a:pt x="1865" y="1280"/>
                    <a:pt x="1865" y="793"/>
                  </a:cubicBezTo>
                  <a:cubicBezTo>
                    <a:pt x="1865" y="352"/>
                    <a:pt x="1513" y="0"/>
                    <a:pt x="10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5"/>
            <p:cNvSpPr/>
            <p:nvPr/>
          </p:nvSpPr>
          <p:spPr>
            <a:xfrm>
              <a:off x="3401022" y="4789428"/>
              <a:ext cx="93618" cy="80021"/>
            </a:xfrm>
            <a:custGeom>
              <a:avLst/>
              <a:gdLst/>
              <a:ahLst/>
              <a:cxnLst/>
              <a:rect l="l" t="t" r="r" b="b"/>
              <a:pathLst>
                <a:path w="1439" h="1230" extrusionOk="0">
                  <a:moveTo>
                    <a:pt x="822" y="0"/>
                  </a:moveTo>
                  <a:cubicBezTo>
                    <a:pt x="279" y="0"/>
                    <a:pt x="0" y="661"/>
                    <a:pt x="397" y="1042"/>
                  </a:cubicBezTo>
                  <a:cubicBezTo>
                    <a:pt x="521" y="1172"/>
                    <a:pt x="675" y="1229"/>
                    <a:pt x="826" y="1229"/>
                  </a:cubicBezTo>
                  <a:cubicBezTo>
                    <a:pt x="1139" y="1229"/>
                    <a:pt x="1439" y="983"/>
                    <a:pt x="1439" y="617"/>
                  </a:cubicBezTo>
                  <a:cubicBezTo>
                    <a:pt x="1439" y="279"/>
                    <a:pt x="1160" y="0"/>
                    <a:pt x="8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5"/>
            <p:cNvSpPr/>
            <p:nvPr/>
          </p:nvSpPr>
          <p:spPr>
            <a:xfrm>
              <a:off x="7273928" y="1857242"/>
              <a:ext cx="71693" cy="71693"/>
            </a:xfrm>
            <a:custGeom>
              <a:avLst/>
              <a:gdLst/>
              <a:ahLst/>
              <a:cxnLst/>
              <a:rect l="l" t="t" r="r" b="b"/>
              <a:pathLst>
                <a:path w="1102" h="1102" extrusionOk="0">
                  <a:moveTo>
                    <a:pt x="558" y="0"/>
                  </a:moveTo>
                  <a:cubicBezTo>
                    <a:pt x="250" y="0"/>
                    <a:pt x="1" y="250"/>
                    <a:pt x="1" y="544"/>
                  </a:cubicBezTo>
                  <a:cubicBezTo>
                    <a:pt x="1" y="852"/>
                    <a:pt x="250" y="1102"/>
                    <a:pt x="558" y="1102"/>
                  </a:cubicBezTo>
                  <a:cubicBezTo>
                    <a:pt x="852" y="1102"/>
                    <a:pt x="1102" y="852"/>
                    <a:pt x="1102" y="544"/>
                  </a:cubicBezTo>
                  <a:cubicBezTo>
                    <a:pt x="1102" y="250"/>
                    <a:pt x="852" y="0"/>
                    <a:pt x="5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5"/>
            <p:cNvSpPr/>
            <p:nvPr/>
          </p:nvSpPr>
          <p:spPr>
            <a:xfrm flipH="1">
              <a:off x="684983" y="1110672"/>
              <a:ext cx="62566" cy="54590"/>
            </a:xfrm>
            <a:custGeom>
              <a:avLst/>
              <a:gdLst/>
              <a:ahLst/>
              <a:cxnLst/>
              <a:rect l="l" t="t" r="r" b="b"/>
              <a:pathLst>
                <a:path w="706" h="616" extrusionOk="0">
                  <a:moveTo>
                    <a:pt x="412" y="0"/>
                  </a:moveTo>
                  <a:cubicBezTo>
                    <a:pt x="133" y="0"/>
                    <a:pt x="1" y="323"/>
                    <a:pt x="191" y="529"/>
                  </a:cubicBezTo>
                  <a:cubicBezTo>
                    <a:pt x="252" y="589"/>
                    <a:pt x="325" y="615"/>
                    <a:pt x="397" y="615"/>
                  </a:cubicBezTo>
                  <a:cubicBezTo>
                    <a:pt x="554" y="615"/>
                    <a:pt x="705" y="489"/>
                    <a:pt x="705" y="308"/>
                  </a:cubicBezTo>
                  <a:cubicBezTo>
                    <a:pt x="705" y="132"/>
                    <a:pt x="573" y="0"/>
                    <a:pt x="412" y="0"/>
                  </a:cubicBezTo>
                  <a:close/>
                </a:path>
              </a:pathLst>
            </a:custGeom>
            <a:solidFill>
              <a:srgbClr val="FF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5"/>
            <p:cNvSpPr/>
            <p:nvPr/>
          </p:nvSpPr>
          <p:spPr>
            <a:xfrm>
              <a:off x="517297" y="4228541"/>
              <a:ext cx="167678" cy="224400"/>
            </a:xfrm>
            <a:custGeom>
              <a:avLst/>
              <a:gdLst/>
              <a:ahLst/>
              <a:cxnLst/>
              <a:rect l="l" t="t" r="r" b="b"/>
              <a:pathLst>
                <a:path w="1954" h="2615" extrusionOk="0">
                  <a:moveTo>
                    <a:pt x="1010" y="0"/>
                  </a:moveTo>
                  <a:cubicBezTo>
                    <a:pt x="867" y="0"/>
                    <a:pt x="881" y="796"/>
                    <a:pt x="764" y="1131"/>
                  </a:cubicBezTo>
                  <a:cubicBezTo>
                    <a:pt x="632" y="1469"/>
                    <a:pt x="1" y="1337"/>
                    <a:pt x="1" y="1469"/>
                  </a:cubicBezTo>
                  <a:cubicBezTo>
                    <a:pt x="1" y="1557"/>
                    <a:pt x="529" y="1674"/>
                    <a:pt x="706" y="1821"/>
                  </a:cubicBezTo>
                  <a:cubicBezTo>
                    <a:pt x="897" y="1982"/>
                    <a:pt x="926" y="2599"/>
                    <a:pt x="1073" y="2614"/>
                  </a:cubicBezTo>
                  <a:cubicBezTo>
                    <a:pt x="1075" y="2614"/>
                    <a:pt x="1077" y="2614"/>
                    <a:pt x="1079" y="2614"/>
                  </a:cubicBezTo>
                  <a:cubicBezTo>
                    <a:pt x="1219" y="2614"/>
                    <a:pt x="1207" y="2110"/>
                    <a:pt x="1352" y="1792"/>
                  </a:cubicBezTo>
                  <a:cubicBezTo>
                    <a:pt x="1513" y="1483"/>
                    <a:pt x="1954" y="1513"/>
                    <a:pt x="1954" y="1381"/>
                  </a:cubicBezTo>
                  <a:cubicBezTo>
                    <a:pt x="1939" y="1263"/>
                    <a:pt x="1454" y="1292"/>
                    <a:pt x="1308" y="1087"/>
                  </a:cubicBezTo>
                  <a:cubicBezTo>
                    <a:pt x="1161" y="867"/>
                    <a:pt x="1161" y="15"/>
                    <a:pt x="1014" y="1"/>
                  </a:cubicBezTo>
                  <a:cubicBezTo>
                    <a:pt x="1013" y="0"/>
                    <a:pt x="1011" y="0"/>
                    <a:pt x="10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5"/>
            <p:cNvSpPr/>
            <p:nvPr/>
          </p:nvSpPr>
          <p:spPr>
            <a:xfrm>
              <a:off x="3325760" y="850625"/>
              <a:ext cx="168879" cy="224400"/>
            </a:xfrm>
            <a:custGeom>
              <a:avLst/>
              <a:gdLst/>
              <a:ahLst/>
              <a:cxnLst/>
              <a:rect l="l" t="t" r="r" b="b"/>
              <a:pathLst>
                <a:path w="1968" h="2615" extrusionOk="0">
                  <a:moveTo>
                    <a:pt x="1024" y="1"/>
                  </a:moveTo>
                  <a:cubicBezTo>
                    <a:pt x="881" y="1"/>
                    <a:pt x="880" y="797"/>
                    <a:pt x="763" y="1131"/>
                  </a:cubicBezTo>
                  <a:cubicBezTo>
                    <a:pt x="646" y="1469"/>
                    <a:pt x="0" y="1337"/>
                    <a:pt x="0" y="1469"/>
                  </a:cubicBezTo>
                  <a:cubicBezTo>
                    <a:pt x="0" y="1572"/>
                    <a:pt x="529" y="1675"/>
                    <a:pt x="719" y="1821"/>
                  </a:cubicBezTo>
                  <a:cubicBezTo>
                    <a:pt x="896" y="1983"/>
                    <a:pt x="940" y="2614"/>
                    <a:pt x="1086" y="2614"/>
                  </a:cubicBezTo>
                  <a:cubicBezTo>
                    <a:pt x="1089" y="2614"/>
                    <a:pt x="1091" y="2615"/>
                    <a:pt x="1093" y="2615"/>
                  </a:cubicBezTo>
                  <a:cubicBezTo>
                    <a:pt x="1233" y="2615"/>
                    <a:pt x="1206" y="2111"/>
                    <a:pt x="1365" y="1792"/>
                  </a:cubicBezTo>
                  <a:cubicBezTo>
                    <a:pt x="1512" y="1484"/>
                    <a:pt x="1967" y="1513"/>
                    <a:pt x="1953" y="1381"/>
                  </a:cubicBezTo>
                  <a:cubicBezTo>
                    <a:pt x="1953" y="1264"/>
                    <a:pt x="1468" y="1293"/>
                    <a:pt x="1321" y="1087"/>
                  </a:cubicBezTo>
                  <a:cubicBezTo>
                    <a:pt x="1160" y="867"/>
                    <a:pt x="1175" y="16"/>
                    <a:pt x="1028" y="1"/>
                  </a:cubicBezTo>
                  <a:cubicBezTo>
                    <a:pt x="1026" y="1"/>
                    <a:pt x="1025" y="1"/>
                    <a:pt x="10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5"/>
            <p:cNvSpPr/>
            <p:nvPr/>
          </p:nvSpPr>
          <p:spPr>
            <a:xfrm flipH="1">
              <a:off x="1663491" y="1316220"/>
              <a:ext cx="85816" cy="85738"/>
            </a:xfrm>
            <a:custGeom>
              <a:avLst/>
              <a:gdLst/>
              <a:ahLst/>
              <a:cxnLst/>
              <a:rect l="l" t="t" r="r" b="b"/>
              <a:pathLst>
                <a:path w="1103" h="1102" extrusionOk="0">
                  <a:moveTo>
                    <a:pt x="544" y="0"/>
                  </a:moveTo>
                  <a:cubicBezTo>
                    <a:pt x="236" y="0"/>
                    <a:pt x="1" y="250"/>
                    <a:pt x="1" y="543"/>
                  </a:cubicBezTo>
                  <a:cubicBezTo>
                    <a:pt x="1" y="852"/>
                    <a:pt x="236" y="1101"/>
                    <a:pt x="544" y="1101"/>
                  </a:cubicBezTo>
                  <a:cubicBezTo>
                    <a:pt x="852" y="1101"/>
                    <a:pt x="1102" y="852"/>
                    <a:pt x="1102" y="543"/>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7" name="Google Shape;447;p15"/>
          <p:cNvSpPr txBox="1">
            <a:spLocks noGrp="1"/>
          </p:cNvSpPr>
          <p:nvPr>
            <p:ph type="title"/>
          </p:nvPr>
        </p:nvSpPr>
        <p:spPr>
          <a:xfrm>
            <a:off x="3999353" y="1784256"/>
            <a:ext cx="4709700" cy="1935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72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48" name="Google Shape;448;p15"/>
          <p:cNvSpPr txBox="1">
            <a:spLocks noGrp="1"/>
          </p:cNvSpPr>
          <p:nvPr>
            <p:ph type="title" idx="2" hasCustomPrompt="1"/>
          </p:nvPr>
        </p:nvSpPr>
        <p:spPr>
          <a:xfrm>
            <a:off x="3999385" y="810025"/>
            <a:ext cx="14277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72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49" name="Google Shape;449;p15"/>
          <p:cNvSpPr txBox="1">
            <a:spLocks noGrp="1"/>
          </p:cNvSpPr>
          <p:nvPr>
            <p:ph type="subTitle" idx="1"/>
          </p:nvPr>
        </p:nvSpPr>
        <p:spPr>
          <a:xfrm>
            <a:off x="4016865" y="3851700"/>
            <a:ext cx="3149700" cy="481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lt1"/>
              </a:buClr>
              <a:buSzPts val="1800"/>
              <a:buNone/>
              <a:defRPr sz="1400">
                <a:solidFill>
                  <a:schemeClr val="lt1"/>
                </a:solidFill>
                <a:latin typeface="Montserrat"/>
                <a:ea typeface="Montserrat"/>
                <a:cs typeface="Montserrat"/>
                <a:sym typeface="Montserrat"/>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1600"/>
              </a:spcBef>
              <a:spcAft>
                <a:spcPts val="0"/>
              </a:spcAft>
              <a:buClr>
                <a:schemeClr val="lt1"/>
              </a:buClr>
              <a:buSzPts val="1400"/>
              <a:buNone/>
              <a:defRPr>
                <a:solidFill>
                  <a:schemeClr val="lt1"/>
                </a:solidFill>
              </a:defRPr>
            </a:lvl3pPr>
            <a:lvl4pPr lvl="3" algn="ctr" rtl="0">
              <a:lnSpc>
                <a:spcPct val="100000"/>
              </a:lnSpc>
              <a:spcBef>
                <a:spcPts val="1600"/>
              </a:spcBef>
              <a:spcAft>
                <a:spcPts val="0"/>
              </a:spcAft>
              <a:buClr>
                <a:schemeClr val="lt1"/>
              </a:buClr>
              <a:buSzPts val="1400"/>
              <a:buNone/>
              <a:defRPr>
                <a:solidFill>
                  <a:schemeClr val="lt1"/>
                </a:solidFill>
              </a:defRPr>
            </a:lvl4pPr>
            <a:lvl5pPr lvl="4" algn="ctr" rtl="0">
              <a:lnSpc>
                <a:spcPct val="100000"/>
              </a:lnSpc>
              <a:spcBef>
                <a:spcPts val="1600"/>
              </a:spcBef>
              <a:spcAft>
                <a:spcPts val="0"/>
              </a:spcAft>
              <a:buClr>
                <a:schemeClr val="lt1"/>
              </a:buClr>
              <a:buSzPts val="1400"/>
              <a:buNone/>
              <a:defRPr>
                <a:solidFill>
                  <a:schemeClr val="lt1"/>
                </a:solidFill>
              </a:defRPr>
            </a:lvl5pPr>
            <a:lvl6pPr lvl="5" algn="ctr" rtl="0">
              <a:lnSpc>
                <a:spcPct val="100000"/>
              </a:lnSpc>
              <a:spcBef>
                <a:spcPts val="1600"/>
              </a:spcBef>
              <a:spcAft>
                <a:spcPts val="0"/>
              </a:spcAft>
              <a:buClr>
                <a:schemeClr val="lt1"/>
              </a:buClr>
              <a:buSzPts val="1400"/>
              <a:buNone/>
              <a:defRPr>
                <a:solidFill>
                  <a:schemeClr val="lt1"/>
                </a:solidFill>
              </a:defRPr>
            </a:lvl6pPr>
            <a:lvl7pPr lvl="6" algn="ctr" rtl="0">
              <a:lnSpc>
                <a:spcPct val="100000"/>
              </a:lnSpc>
              <a:spcBef>
                <a:spcPts val="1600"/>
              </a:spcBef>
              <a:spcAft>
                <a:spcPts val="0"/>
              </a:spcAft>
              <a:buClr>
                <a:schemeClr val="lt1"/>
              </a:buClr>
              <a:buSzPts val="1400"/>
              <a:buNone/>
              <a:defRPr>
                <a:solidFill>
                  <a:schemeClr val="lt1"/>
                </a:solidFill>
              </a:defRPr>
            </a:lvl7pPr>
            <a:lvl8pPr lvl="7" algn="ctr" rtl="0">
              <a:lnSpc>
                <a:spcPct val="100000"/>
              </a:lnSpc>
              <a:spcBef>
                <a:spcPts val="1600"/>
              </a:spcBef>
              <a:spcAft>
                <a:spcPts val="0"/>
              </a:spcAft>
              <a:buClr>
                <a:schemeClr val="lt1"/>
              </a:buClr>
              <a:buSzPts val="1400"/>
              <a:buNone/>
              <a:defRPr>
                <a:solidFill>
                  <a:schemeClr val="lt1"/>
                </a:solidFill>
              </a:defRPr>
            </a:lvl8pPr>
            <a:lvl9pPr lvl="8" algn="ctr" rtl="0">
              <a:lnSpc>
                <a:spcPct val="100000"/>
              </a:lnSpc>
              <a:spcBef>
                <a:spcPts val="1600"/>
              </a:spcBef>
              <a:spcAft>
                <a:spcPts val="1600"/>
              </a:spcAft>
              <a:buClr>
                <a:schemeClr val="lt1"/>
              </a:buClr>
              <a:buSzPts val="1400"/>
              <a:buNone/>
              <a:defRPr>
                <a:solidFill>
                  <a:schemeClr val="lt1"/>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1">
  <p:cSld name="SECTION_HEADER_1">
    <p:bg>
      <p:bgPr>
        <a:solidFill>
          <a:schemeClr val="accent1"/>
        </a:solidFill>
        <a:effectLst/>
      </p:bgPr>
    </p:bg>
    <p:spTree>
      <p:nvGrpSpPr>
        <p:cNvPr id="1" name="Shape 450"/>
        <p:cNvGrpSpPr/>
        <p:nvPr/>
      </p:nvGrpSpPr>
      <p:grpSpPr>
        <a:xfrm>
          <a:off x="0" y="0"/>
          <a:ext cx="0" cy="0"/>
          <a:chOff x="0" y="0"/>
          <a:chExt cx="0" cy="0"/>
        </a:xfrm>
      </p:grpSpPr>
      <p:sp>
        <p:nvSpPr>
          <p:cNvPr id="451" name="Google Shape;451;p16"/>
          <p:cNvSpPr txBox="1">
            <a:spLocks noGrp="1"/>
          </p:cNvSpPr>
          <p:nvPr>
            <p:ph type="title"/>
          </p:nvPr>
        </p:nvSpPr>
        <p:spPr>
          <a:xfrm>
            <a:off x="1855310" y="1789755"/>
            <a:ext cx="6580800" cy="2130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72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52" name="Google Shape;452;p16"/>
          <p:cNvSpPr txBox="1">
            <a:spLocks noGrp="1"/>
          </p:cNvSpPr>
          <p:nvPr>
            <p:ph type="title" idx="2" hasCustomPrompt="1"/>
          </p:nvPr>
        </p:nvSpPr>
        <p:spPr>
          <a:xfrm>
            <a:off x="6245210" y="659754"/>
            <a:ext cx="2190900" cy="1130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7200">
                <a:solidFill>
                  <a:schemeClr val="accent5"/>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53" name="Google Shape;453;p16"/>
          <p:cNvSpPr txBox="1">
            <a:spLocks noGrp="1"/>
          </p:cNvSpPr>
          <p:nvPr>
            <p:ph type="subTitle" idx="1"/>
          </p:nvPr>
        </p:nvSpPr>
        <p:spPr>
          <a:xfrm>
            <a:off x="2053010" y="3920356"/>
            <a:ext cx="6383100" cy="534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lt1"/>
              </a:buClr>
              <a:buSzPts val="1800"/>
              <a:buNone/>
              <a:defRPr sz="2000">
                <a:solidFill>
                  <a:schemeClr val="lt1"/>
                </a:solidFill>
                <a:latin typeface="Montserrat"/>
                <a:ea typeface="Montserrat"/>
                <a:cs typeface="Montserrat"/>
                <a:sym typeface="Montserrat"/>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1600"/>
              </a:spcBef>
              <a:spcAft>
                <a:spcPts val="0"/>
              </a:spcAft>
              <a:buClr>
                <a:schemeClr val="lt1"/>
              </a:buClr>
              <a:buSzPts val="1400"/>
              <a:buNone/>
              <a:defRPr>
                <a:solidFill>
                  <a:schemeClr val="lt1"/>
                </a:solidFill>
              </a:defRPr>
            </a:lvl3pPr>
            <a:lvl4pPr lvl="3" algn="ctr" rtl="0">
              <a:lnSpc>
                <a:spcPct val="100000"/>
              </a:lnSpc>
              <a:spcBef>
                <a:spcPts val="1600"/>
              </a:spcBef>
              <a:spcAft>
                <a:spcPts val="0"/>
              </a:spcAft>
              <a:buClr>
                <a:schemeClr val="lt1"/>
              </a:buClr>
              <a:buSzPts val="1400"/>
              <a:buNone/>
              <a:defRPr>
                <a:solidFill>
                  <a:schemeClr val="lt1"/>
                </a:solidFill>
              </a:defRPr>
            </a:lvl4pPr>
            <a:lvl5pPr lvl="4" algn="ctr" rtl="0">
              <a:lnSpc>
                <a:spcPct val="100000"/>
              </a:lnSpc>
              <a:spcBef>
                <a:spcPts val="1600"/>
              </a:spcBef>
              <a:spcAft>
                <a:spcPts val="0"/>
              </a:spcAft>
              <a:buClr>
                <a:schemeClr val="lt1"/>
              </a:buClr>
              <a:buSzPts val="1400"/>
              <a:buNone/>
              <a:defRPr>
                <a:solidFill>
                  <a:schemeClr val="lt1"/>
                </a:solidFill>
              </a:defRPr>
            </a:lvl5pPr>
            <a:lvl6pPr lvl="5" algn="ctr" rtl="0">
              <a:lnSpc>
                <a:spcPct val="100000"/>
              </a:lnSpc>
              <a:spcBef>
                <a:spcPts val="1600"/>
              </a:spcBef>
              <a:spcAft>
                <a:spcPts val="0"/>
              </a:spcAft>
              <a:buClr>
                <a:schemeClr val="lt1"/>
              </a:buClr>
              <a:buSzPts val="1400"/>
              <a:buNone/>
              <a:defRPr>
                <a:solidFill>
                  <a:schemeClr val="lt1"/>
                </a:solidFill>
              </a:defRPr>
            </a:lvl6pPr>
            <a:lvl7pPr lvl="6" algn="ctr" rtl="0">
              <a:lnSpc>
                <a:spcPct val="100000"/>
              </a:lnSpc>
              <a:spcBef>
                <a:spcPts val="1600"/>
              </a:spcBef>
              <a:spcAft>
                <a:spcPts val="0"/>
              </a:spcAft>
              <a:buClr>
                <a:schemeClr val="lt1"/>
              </a:buClr>
              <a:buSzPts val="1400"/>
              <a:buNone/>
              <a:defRPr>
                <a:solidFill>
                  <a:schemeClr val="lt1"/>
                </a:solidFill>
              </a:defRPr>
            </a:lvl7pPr>
            <a:lvl8pPr lvl="7" algn="ctr" rtl="0">
              <a:lnSpc>
                <a:spcPct val="100000"/>
              </a:lnSpc>
              <a:spcBef>
                <a:spcPts val="1600"/>
              </a:spcBef>
              <a:spcAft>
                <a:spcPts val="0"/>
              </a:spcAft>
              <a:buClr>
                <a:schemeClr val="lt1"/>
              </a:buClr>
              <a:buSzPts val="1400"/>
              <a:buNone/>
              <a:defRPr>
                <a:solidFill>
                  <a:schemeClr val="lt1"/>
                </a:solidFill>
              </a:defRPr>
            </a:lvl8pPr>
            <a:lvl9pPr lvl="8" algn="ctr" rtl="0">
              <a:lnSpc>
                <a:spcPct val="100000"/>
              </a:lnSpc>
              <a:spcBef>
                <a:spcPts val="1600"/>
              </a:spcBef>
              <a:spcAft>
                <a:spcPts val="1600"/>
              </a:spcAft>
              <a:buClr>
                <a:schemeClr val="lt1"/>
              </a:buClr>
              <a:buSzPts val="1400"/>
              <a:buNone/>
              <a:defRPr>
                <a:solidFill>
                  <a:schemeClr val="lt1"/>
                </a:solidFill>
              </a:defRPr>
            </a:lvl9pPr>
          </a:lstStyle>
          <a:p>
            <a:endParaRPr/>
          </a:p>
        </p:txBody>
      </p:sp>
      <p:grpSp>
        <p:nvGrpSpPr>
          <p:cNvPr id="454" name="Google Shape;454;p16"/>
          <p:cNvGrpSpPr/>
          <p:nvPr/>
        </p:nvGrpSpPr>
        <p:grpSpPr>
          <a:xfrm>
            <a:off x="62926" y="37468"/>
            <a:ext cx="8984441" cy="5044046"/>
            <a:chOff x="159553" y="304"/>
            <a:chExt cx="8984441" cy="5044046"/>
          </a:xfrm>
        </p:grpSpPr>
        <p:sp>
          <p:nvSpPr>
            <p:cNvPr id="455" name="Google Shape;455;p16"/>
            <p:cNvSpPr/>
            <p:nvPr/>
          </p:nvSpPr>
          <p:spPr>
            <a:xfrm rot="10800000" flipH="1">
              <a:off x="4040610" y="4751863"/>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6" name="Google Shape;456;p16"/>
            <p:cNvGrpSpPr/>
            <p:nvPr/>
          </p:nvGrpSpPr>
          <p:grpSpPr>
            <a:xfrm rot="10800000" flipH="1">
              <a:off x="159553" y="304"/>
              <a:ext cx="8984441" cy="5044046"/>
              <a:chOff x="159553" y="75213"/>
              <a:chExt cx="8984441" cy="5044046"/>
            </a:xfrm>
          </p:grpSpPr>
          <p:sp>
            <p:nvSpPr>
              <p:cNvPr id="457" name="Google Shape;457;p16"/>
              <p:cNvSpPr/>
              <p:nvPr/>
            </p:nvSpPr>
            <p:spPr>
              <a:xfrm>
                <a:off x="2625895" y="4805521"/>
                <a:ext cx="47817" cy="47817"/>
              </a:xfrm>
              <a:custGeom>
                <a:avLst/>
                <a:gdLst/>
                <a:ahLst/>
                <a:cxnLst/>
                <a:rect l="l" t="t" r="r" b="b"/>
                <a:pathLst>
                  <a:path w="735" h="735" extrusionOk="0">
                    <a:moveTo>
                      <a:pt x="367" y="1"/>
                    </a:moveTo>
                    <a:cubicBezTo>
                      <a:pt x="162" y="1"/>
                      <a:pt x="0" y="162"/>
                      <a:pt x="0" y="368"/>
                    </a:cubicBezTo>
                    <a:cubicBezTo>
                      <a:pt x="0" y="573"/>
                      <a:pt x="162" y="735"/>
                      <a:pt x="367" y="735"/>
                    </a:cubicBezTo>
                    <a:cubicBezTo>
                      <a:pt x="573" y="735"/>
                      <a:pt x="734" y="573"/>
                      <a:pt x="734" y="368"/>
                    </a:cubicBezTo>
                    <a:cubicBezTo>
                      <a:pt x="734" y="162"/>
                      <a:pt x="573" y="1"/>
                      <a:pt x="367"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6"/>
              <p:cNvSpPr/>
              <p:nvPr/>
            </p:nvSpPr>
            <p:spPr>
              <a:xfrm>
                <a:off x="2592282" y="244914"/>
                <a:ext cx="37278" cy="31228"/>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6"/>
              <p:cNvSpPr/>
              <p:nvPr/>
            </p:nvSpPr>
            <p:spPr>
              <a:xfrm>
                <a:off x="5259810" y="75213"/>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6"/>
              <p:cNvSpPr/>
              <p:nvPr/>
            </p:nvSpPr>
            <p:spPr>
              <a:xfrm>
                <a:off x="477311" y="331229"/>
                <a:ext cx="45866" cy="40075"/>
              </a:xfrm>
              <a:custGeom>
                <a:avLst/>
                <a:gdLst/>
                <a:ahLst/>
                <a:cxnLst/>
                <a:rect l="l" t="t" r="r" b="b"/>
                <a:pathLst>
                  <a:path w="705" h="616" extrusionOk="0">
                    <a:moveTo>
                      <a:pt x="411" y="1"/>
                    </a:moveTo>
                    <a:cubicBezTo>
                      <a:pt x="132" y="1"/>
                      <a:pt x="0" y="324"/>
                      <a:pt x="191" y="529"/>
                    </a:cubicBezTo>
                    <a:cubicBezTo>
                      <a:pt x="251" y="589"/>
                      <a:pt x="324" y="616"/>
                      <a:pt x="396" y="616"/>
                    </a:cubicBezTo>
                    <a:cubicBezTo>
                      <a:pt x="553" y="616"/>
                      <a:pt x="705" y="490"/>
                      <a:pt x="705" y="309"/>
                    </a:cubicBezTo>
                    <a:cubicBezTo>
                      <a:pt x="705" y="133"/>
                      <a:pt x="573" y="1"/>
                      <a:pt x="41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6"/>
              <p:cNvSpPr/>
              <p:nvPr/>
            </p:nvSpPr>
            <p:spPr>
              <a:xfrm>
                <a:off x="159553" y="2120151"/>
                <a:ext cx="45931" cy="40336"/>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6"/>
              <p:cNvSpPr/>
              <p:nvPr/>
            </p:nvSpPr>
            <p:spPr>
              <a:xfrm>
                <a:off x="548518" y="3771158"/>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6"/>
              <p:cNvSpPr/>
              <p:nvPr/>
            </p:nvSpPr>
            <p:spPr>
              <a:xfrm>
                <a:off x="238125" y="4988920"/>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1" y="661"/>
                      <a:pt x="851" y="426"/>
                    </a:cubicBezTo>
                    <a:cubicBezTo>
                      <a:pt x="851"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6"/>
              <p:cNvSpPr/>
              <p:nvPr/>
            </p:nvSpPr>
            <p:spPr>
              <a:xfrm>
                <a:off x="8683636" y="2611918"/>
                <a:ext cx="121397" cy="104027"/>
              </a:xfrm>
              <a:custGeom>
                <a:avLst/>
                <a:gdLst/>
                <a:ahLst/>
                <a:cxnLst/>
                <a:rect l="l" t="t" r="r" b="b"/>
                <a:pathLst>
                  <a:path w="1866" h="1599" extrusionOk="0">
                    <a:moveTo>
                      <a:pt x="1073" y="0"/>
                    </a:moveTo>
                    <a:cubicBezTo>
                      <a:pt x="353" y="0"/>
                      <a:pt x="1" y="852"/>
                      <a:pt x="500" y="1365"/>
                    </a:cubicBezTo>
                    <a:cubicBezTo>
                      <a:pt x="666" y="1527"/>
                      <a:pt x="867" y="1599"/>
                      <a:pt x="1063" y="1599"/>
                    </a:cubicBezTo>
                    <a:cubicBezTo>
                      <a:pt x="1475" y="1599"/>
                      <a:pt x="1865" y="1280"/>
                      <a:pt x="1865" y="793"/>
                    </a:cubicBezTo>
                    <a:cubicBezTo>
                      <a:pt x="1865" y="352"/>
                      <a:pt x="1513" y="0"/>
                      <a:pt x="107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6"/>
              <p:cNvSpPr/>
              <p:nvPr/>
            </p:nvSpPr>
            <p:spPr>
              <a:xfrm>
                <a:off x="6636364" y="258615"/>
                <a:ext cx="93618" cy="80021"/>
              </a:xfrm>
              <a:custGeom>
                <a:avLst/>
                <a:gdLst/>
                <a:ahLst/>
                <a:cxnLst/>
                <a:rect l="l" t="t" r="r" b="b"/>
                <a:pathLst>
                  <a:path w="1439" h="1230" extrusionOk="0">
                    <a:moveTo>
                      <a:pt x="822" y="0"/>
                    </a:moveTo>
                    <a:cubicBezTo>
                      <a:pt x="279" y="0"/>
                      <a:pt x="0" y="661"/>
                      <a:pt x="397" y="1042"/>
                    </a:cubicBezTo>
                    <a:cubicBezTo>
                      <a:pt x="521" y="1172"/>
                      <a:pt x="675" y="1229"/>
                      <a:pt x="826" y="1229"/>
                    </a:cubicBezTo>
                    <a:cubicBezTo>
                      <a:pt x="1139" y="1229"/>
                      <a:pt x="1439" y="983"/>
                      <a:pt x="1439" y="617"/>
                    </a:cubicBezTo>
                    <a:cubicBezTo>
                      <a:pt x="1439" y="279"/>
                      <a:pt x="1160" y="0"/>
                      <a:pt x="822"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6"/>
              <p:cNvSpPr/>
              <p:nvPr/>
            </p:nvSpPr>
            <p:spPr>
              <a:xfrm flipH="1">
                <a:off x="6838263" y="4615100"/>
                <a:ext cx="71693" cy="71693"/>
              </a:xfrm>
              <a:custGeom>
                <a:avLst/>
                <a:gdLst/>
                <a:ahLst/>
                <a:cxnLst/>
                <a:rect l="l" t="t" r="r" b="b"/>
                <a:pathLst>
                  <a:path w="1102" h="1102" extrusionOk="0">
                    <a:moveTo>
                      <a:pt x="559" y="1"/>
                    </a:moveTo>
                    <a:cubicBezTo>
                      <a:pt x="250" y="1"/>
                      <a:pt x="1" y="236"/>
                      <a:pt x="1" y="544"/>
                    </a:cubicBezTo>
                    <a:cubicBezTo>
                      <a:pt x="1" y="852"/>
                      <a:pt x="250" y="1102"/>
                      <a:pt x="559" y="1102"/>
                    </a:cubicBezTo>
                    <a:cubicBezTo>
                      <a:pt x="867" y="1102"/>
                      <a:pt x="1102" y="852"/>
                      <a:pt x="1102" y="544"/>
                    </a:cubicBezTo>
                    <a:cubicBezTo>
                      <a:pt x="1102" y="236"/>
                      <a:pt x="867" y="1"/>
                      <a:pt x="559"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6"/>
              <p:cNvSpPr/>
              <p:nvPr/>
            </p:nvSpPr>
            <p:spPr>
              <a:xfrm flipH="1">
                <a:off x="8356675" y="3209519"/>
                <a:ext cx="71693" cy="71693"/>
              </a:xfrm>
              <a:custGeom>
                <a:avLst/>
                <a:gdLst/>
                <a:ahLst/>
                <a:cxnLst/>
                <a:rect l="l" t="t" r="r" b="b"/>
                <a:pathLst>
                  <a:path w="1102" h="1102" extrusionOk="0">
                    <a:moveTo>
                      <a:pt x="544" y="0"/>
                    </a:moveTo>
                    <a:cubicBezTo>
                      <a:pt x="236" y="0"/>
                      <a:pt x="1" y="250"/>
                      <a:pt x="1" y="558"/>
                    </a:cubicBezTo>
                    <a:cubicBezTo>
                      <a:pt x="1" y="866"/>
                      <a:pt x="236" y="1101"/>
                      <a:pt x="544" y="1101"/>
                    </a:cubicBezTo>
                    <a:cubicBezTo>
                      <a:pt x="852" y="1101"/>
                      <a:pt x="1102" y="866"/>
                      <a:pt x="1102" y="558"/>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6"/>
              <p:cNvSpPr/>
              <p:nvPr/>
            </p:nvSpPr>
            <p:spPr>
              <a:xfrm flipH="1">
                <a:off x="1018185" y="630688"/>
                <a:ext cx="71693" cy="71693"/>
              </a:xfrm>
              <a:custGeom>
                <a:avLst/>
                <a:gdLst/>
                <a:ahLst/>
                <a:cxnLst/>
                <a:rect l="l" t="t" r="r" b="b"/>
                <a:pathLst>
                  <a:path w="1102" h="1102" extrusionOk="0">
                    <a:moveTo>
                      <a:pt x="558" y="1"/>
                    </a:moveTo>
                    <a:cubicBezTo>
                      <a:pt x="250" y="1"/>
                      <a:pt x="0" y="236"/>
                      <a:pt x="0" y="544"/>
                    </a:cubicBezTo>
                    <a:cubicBezTo>
                      <a:pt x="0" y="852"/>
                      <a:pt x="250" y="1102"/>
                      <a:pt x="558" y="1102"/>
                    </a:cubicBezTo>
                    <a:cubicBezTo>
                      <a:pt x="867" y="1102"/>
                      <a:pt x="1101" y="852"/>
                      <a:pt x="1101" y="544"/>
                    </a:cubicBezTo>
                    <a:cubicBezTo>
                      <a:pt x="1101" y="236"/>
                      <a:pt x="867" y="1"/>
                      <a:pt x="558"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6"/>
              <p:cNvSpPr/>
              <p:nvPr/>
            </p:nvSpPr>
            <p:spPr>
              <a:xfrm flipH="1">
                <a:off x="1685341" y="4252179"/>
                <a:ext cx="95569" cy="95569"/>
              </a:xfrm>
              <a:custGeom>
                <a:avLst/>
                <a:gdLst/>
                <a:ahLst/>
                <a:cxnLst/>
                <a:rect l="l" t="t" r="r" b="b"/>
                <a:pathLst>
                  <a:path w="1469" h="1469" extrusionOk="0">
                    <a:moveTo>
                      <a:pt x="734" y="0"/>
                    </a:moveTo>
                    <a:cubicBezTo>
                      <a:pt x="338" y="0"/>
                      <a:pt x="0" y="323"/>
                      <a:pt x="0" y="734"/>
                    </a:cubicBezTo>
                    <a:cubicBezTo>
                      <a:pt x="0" y="1145"/>
                      <a:pt x="338" y="1468"/>
                      <a:pt x="734" y="1468"/>
                    </a:cubicBezTo>
                    <a:cubicBezTo>
                      <a:pt x="1146" y="1468"/>
                      <a:pt x="1469" y="1145"/>
                      <a:pt x="1469" y="734"/>
                    </a:cubicBezTo>
                    <a:cubicBezTo>
                      <a:pt x="1469" y="323"/>
                      <a:pt x="1146" y="0"/>
                      <a:pt x="73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6"/>
              <p:cNvSpPr/>
              <p:nvPr/>
            </p:nvSpPr>
            <p:spPr>
              <a:xfrm flipH="1">
                <a:off x="7907486" y="244914"/>
                <a:ext cx="37278" cy="31228"/>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6"/>
              <p:cNvSpPr/>
              <p:nvPr/>
            </p:nvSpPr>
            <p:spPr>
              <a:xfrm flipH="1">
                <a:off x="8756117" y="356250"/>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6"/>
              <p:cNvSpPr/>
              <p:nvPr/>
            </p:nvSpPr>
            <p:spPr>
              <a:xfrm flipH="1">
                <a:off x="9106651" y="2107946"/>
                <a:ext cx="37343" cy="31683"/>
              </a:xfrm>
              <a:custGeom>
                <a:avLst/>
                <a:gdLst/>
                <a:ahLst/>
                <a:cxnLst/>
                <a:rect l="l" t="t" r="r" b="b"/>
                <a:pathLst>
                  <a:path w="574" h="487" extrusionOk="0">
                    <a:moveTo>
                      <a:pt x="339" y="1"/>
                    </a:moveTo>
                    <a:cubicBezTo>
                      <a:pt x="118" y="1"/>
                      <a:pt x="1" y="265"/>
                      <a:pt x="162" y="412"/>
                    </a:cubicBezTo>
                    <a:cubicBezTo>
                      <a:pt x="210" y="464"/>
                      <a:pt x="269" y="487"/>
                      <a:pt x="328" y="487"/>
                    </a:cubicBezTo>
                    <a:cubicBezTo>
                      <a:pt x="452" y="487"/>
                      <a:pt x="574" y="385"/>
                      <a:pt x="574" y="235"/>
                    </a:cubicBezTo>
                    <a:cubicBezTo>
                      <a:pt x="574" y="103"/>
                      <a:pt x="471" y="1"/>
                      <a:pt x="339"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6"/>
              <p:cNvSpPr/>
              <p:nvPr/>
            </p:nvSpPr>
            <p:spPr>
              <a:xfrm flipH="1">
                <a:off x="9082775" y="3603638"/>
                <a:ext cx="45931" cy="40336"/>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6"/>
              <p:cNvSpPr/>
              <p:nvPr/>
            </p:nvSpPr>
            <p:spPr>
              <a:xfrm flipH="1">
                <a:off x="8552186" y="4691108"/>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6"/>
              <p:cNvSpPr/>
              <p:nvPr/>
            </p:nvSpPr>
            <p:spPr>
              <a:xfrm flipH="1">
                <a:off x="3916139" y="4686807"/>
                <a:ext cx="64082" cy="64017"/>
              </a:xfrm>
              <a:custGeom>
                <a:avLst/>
                <a:gdLst/>
                <a:ahLst/>
                <a:cxnLst/>
                <a:rect l="l" t="t" r="r" b="b"/>
                <a:pathLst>
                  <a:path w="985" h="984" extrusionOk="0">
                    <a:moveTo>
                      <a:pt x="500" y="0"/>
                    </a:moveTo>
                    <a:cubicBezTo>
                      <a:pt x="221" y="0"/>
                      <a:pt x="1" y="221"/>
                      <a:pt x="1" y="499"/>
                    </a:cubicBezTo>
                    <a:cubicBezTo>
                      <a:pt x="1" y="764"/>
                      <a:pt x="221" y="984"/>
                      <a:pt x="500" y="984"/>
                    </a:cubicBezTo>
                    <a:cubicBezTo>
                      <a:pt x="764" y="984"/>
                      <a:pt x="985" y="764"/>
                      <a:pt x="985" y="499"/>
                    </a:cubicBezTo>
                    <a:cubicBezTo>
                      <a:pt x="985" y="221"/>
                      <a:pt x="764" y="0"/>
                      <a:pt x="500"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6"/>
              <p:cNvSpPr/>
              <p:nvPr/>
            </p:nvSpPr>
            <p:spPr>
              <a:xfrm flipH="1">
                <a:off x="5775389" y="4789428"/>
                <a:ext cx="93618" cy="80021"/>
              </a:xfrm>
              <a:custGeom>
                <a:avLst/>
                <a:gdLst/>
                <a:ahLst/>
                <a:cxnLst/>
                <a:rect l="l" t="t" r="r" b="b"/>
                <a:pathLst>
                  <a:path w="1439" h="1230" extrusionOk="0">
                    <a:moveTo>
                      <a:pt x="822" y="0"/>
                    </a:moveTo>
                    <a:cubicBezTo>
                      <a:pt x="279" y="0"/>
                      <a:pt x="0" y="661"/>
                      <a:pt x="397" y="1042"/>
                    </a:cubicBezTo>
                    <a:cubicBezTo>
                      <a:pt x="521" y="1172"/>
                      <a:pt x="675" y="1229"/>
                      <a:pt x="826" y="1229"/>
                    </a:cubicBezTo>
                    <a:cubicBezTo>
                      <a:pt x="1139" y="1229"/>
                      <a:pt x="1439" y="983"/>
                      <a:pt x="1439" y="617"/>
                    </a:cubicBezTo>
                    <a:cubicBezTo>
                      <a:pt x="1439" y="279"/>
                      <a:pt x="1160" y="0"/>
                      <a:pt x="822"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6"/>
              <p:cNvSpPr/>
              <p:nvPr/>
            </p:nvSpPr>
            <p:spPr>
              <a:xfrm>
                <a:off x="8085699" y="5033520"/>
                <a:ext cx="85816" cy="85738"/>
              </a:xfrm>
              <a:custGeom>
                <a:avLst/>
                <a:gdLst/>
                <a:ahLst/>
                <a:cxnLst/>
                <a:rect l="l" t="t" r="r" b="b"/>
                <a:pathLst>
                  <a:path w="1103" h="1102" extrusionOk="0">
                    <a:moveTo>
                      <a:pt x="544" y="0"/>
                    </a:moveTo>
                    <a:cubicBezTo>
                      <a:pt x="236" y="0"/>
                      <a:pt x="1" y="250"/>
                      <a:pt x="1" y="543"/>
                    </a:cubicBezTo>
                    <a:cubicBezTo>
                      <a:pt x="1" y="852"/>
                      <a:pt x="236" y="1101"/>
                      <a:pt x="544" y="1101"/>
                    </a:cubicBezTo>
                    <a:cubicBezTo>
                      <a:pt x="852" y="1101"/>
                      <a:pt x="1102" y="852"/>
                      <a:pt x="1102" y="543"/>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6"/>
              <p:cNvSpPr/>
              <p:nvPr/>
            </p:nvSpPr>
            <p:spPr>
              <a:xfrm>
                <a:off x="1608204" y="79860"/>
                <a:ext cx="62566" cy="54590"/>
              </a:xfrm>
              <a:custGeom>
                <a:avLst/>
                <a:gdLst/>
                <a:ahLst/>
                <a:cxnLst/>
                <a:rect l="l" t="t" r="r" b="b"/>
                <a:pathLst>
                  <a:path w="706" h="616" extrusionOk="0">
                    <a:moveTo>
                      <a:pt x="412" y="0"/>
                    </a:moveTo>
                    <a:cubicBezTo>
                      <a:pt x="133" y="0"/>
                      <a:pt x="1" y="323"/>
                      <a:pt x="191" y="529"/>
                    </a:cubicBezTo>
                    <a:cubicBezTo>
                      <a:pt x="252" y="589"/>
                      <a:pt x="325" y="615"/>
                      <a:pt x="397" y="615"/>
                    </a:cubicBezTo>
                    <a:cubicBezTo>
                      <a:pt x="554" y="615"/>
                      <a:pt x="705" y="489"/>
                      <a:pt x="705" y="308"/>
                    </a:cubicBezTo>
                    <a:cubicBezTo>
                      <a:pt x="705" y="132"/>
                      <a:pt x="573" y="0"/>
                      <a:pt x="412" y="0"/>
                    </a:cubicBezTo>
                    <a:close/>
                  </a:path>
                </a:pathLst>
              </a:custGeom>
              <a:solidFill>
                <a:srgbClr val="FFFCFC">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79" name="Google Shape;479;p16"/>
          <p:cNvGrpSpPr/>
          <p:nvPr/>
        </p:nvGrpSpPr>
        <p:grpSpPr>
          <a:xfrm>
            <a:off x="621246" y="668764"/>
            <a:ext cx="8071828" cy="4077927"/>
            <a:chOff x="621246" y="668764"/>
            <a:chExt cx="8071828" cy="4077927"/>
          </a:xfrm>
        </p:grpSpPr>
        <p:sp>
          <p:nvSpPr>
            <p:cNvPr id="480" name="Google Shape;480;p16"/>
            <p:cNvSpPr/>
            <p:nvPr/>
          </p:nvSpPr>
          <p:spPr>
            <a:xfrm>
              <a:off x="3053950" y="4326875"/>
              <a:ext cx="28675" cy="24550"/>
            </a:xfrm>
            <a:custGeom>
              <a:avLst/>
              <a:gdLst/>
              <a:ahLst/>
              <a:cxnLst/>
              <a:rect l="l" t="t" r="r" b="b"/>
              <a:pathLst>
                <a:path w="1147" h="982" extrusionOk="0">
                  <a:moveTo>
                    <a:pt x="662" y="0"/>
                  </a:moveTo>
                  <a:cubicBezTo>
                    <a:pt x="221" y="0"/>
                    <a:pt x="1" y="529"/>
                    <a:pt x="309" y="837"/>
                  </a:cubicBezTo>
                  <a:cubicBezTo>
                    <a:pt x="414" y="937"/>
                    <a:pt x="538" y="981"/>
                    <a:pt x="659" y="981"/>
                  </a:cubicBezTo>
                  <a:cubicBezTo>
                    <a:pt x="911" y="981"/>
                    <a:pt x="1146" y="787"/>
                    <a:pt x="1146" y="499"/>
                  </a:cubicBezTo>
                  <a:cubicBezTo>
                    <a:pt x="1146" y="221"/>
                    <a:pt x="926" y="0"/>
                    <a:pt x="662" y="0"/>
                  </a:cubicBezTo>
                  <a:close/>
                </a:path>
              </a:pathLst>
            </a:custGeom>
            <a:solidFill>
              <a:srgbClr val="FF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6"/>
            <p:cNvSpPr/>
            <p:nvPr/>
          </p:nvSpPr>
          <p:spPr>
            <a:xfrm>
              <a:off x="3687750" y="4697218"/>
              <a:ext cx="51878" cy="49473"/>
            </a:xfrm>
            <a:custGeom>
              <a:avLst/>
              <a:gdLst/>
              <a:ahLst/>
              <a:cxnLst/>
              <a:rect l="l" t="t" r="r" b="b"/>
              <a:pathLst>
                <a:path w="647" h="617" extrusionOk="0">
                  <a:moveTo>
                    <a:pt x="323" y="0"/>
                  </a:moveTo>
                  <a:cubicBezTo>
                    <a:pt x="176" y="0"/>
                    <a:pt x="30" y="95"/>
                    <a:pt x="15" y="286"/>
                  </a:cubicBezTo>
                  <a:cubicBezTo>
                    <a:pt x="0" y="506"/>
                    <a:pt x="162" y="617"/>
                    <a:pt x="323" y="617"/>
                  </a:cubicBezTo>
                  <a:cubicBezTo>
                    <a:pt x="485" y="617"/>
                    <a:pt x="646" y="506"/>
                    <a:pt x="632" y="286"/>
                  </a:cubicBezTo>
                  <a:cubicBezTo>
                    <a:pt x="617" y="95"/>
                    <a:pt x="470" y="0"/>
                    <a:pt x="323" y="0"/>
                  </a:cubicBezTo>
                  <a:close/>
                </a:path>
              </a:pathLst>
            </a:custGeom>
            <a:solidFill>
              <a:srgbClr val="FF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6"/>
            <p:cNvSpPr/>
            <p:nvPr/>
          </p:nvSpPr>
          <p:spPr>
            <a:xfrm>
              <a:off x="6820546" y="4063539"/>
              <a:ext cx="91969" cy="78739"/>
            </a:xfrm>
            <a:custGeom>
              <a:avLst/>
              <a:gdLst/>
              <a:ahLst/>
              <a:cxnLst/>
              <a:rect l="l" t="t" r="r" b="b"/>
              <a:pathLst>
                <a:path w="1147" h="982" extrusionOk="0">
                  <a:moveTo>
                    <a:pt x="662" y="1"/>
                  </a:moveTo>
                  <a:cubicBezTo>
                    <a:pt x="221" y="1"/>
                    <a:pt x="1" y="529"/>
                    <a:pt x="309" y="838"/>
                  </a:cubicBezTo>
                  <a:cubicBezTo>
                    <a:pt x="409" y="938"/>
                    <a:pt x="532" y="982"/>
                    <a:pt x="652" y="982"/>
                  </a:cubicBezTo>
                  <a:cubicBezTo>
                    <a:pt x="904" y="982"/>
                    <a:pt x="1146" y="788"/>
                    <a:pt x="1146" y="500"/>
                  </a:cubicBezTo>
                  <a:cubicBezTo>
                    <a:pt x="1146" y="221"/>
                    <a:pt x="926" y="1"/>
                    <a:pt x="662" y="1"/>
                  </a:cubicBezTo>
                  <a:close/>
                </a:path>
              </a:pathLst>
            </a:custGeom>
            <a:solidFill>
              <a:srgbClr val="FF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6"/>
            <p:cNvSpPr/>
            <p:nvPr/>
          </p:nvSpPr>
          <p:spPr>
            <a:xfrm>
              <a:off x="4572000" y="4070225"/>
              <a:ext cx="48825" cy="65350"/>
            </a:xfrm>
            <a:custGeom>
              <a:avLst/>
              <a:gdLst/>
              <a:ahLst/>
              <a:cxnLst/>
              <a:rect l="l" t="t" r="r" b="b"/>
              <a:pathLst>
                <a:path w="1953" h="2614" extrusionOk="0">
                  <a:moveTo>
                    <a:pt x="1009" y="0"/>
                  </a:moveTo>
                  <a:cubicBezTo>
                    <a:pt x="867" y="0"/>
                    <a:pt x="880" y="796"/>
                    <a:pt x="764" y="1131"/>
                  </a:cubicBezTo>
                  <a:cubicBezTo>
                    <a:pt x="646" y="1468"/>
                    <a:pt x="0" y="1336"/>
                    <a:pt x="0" y="1468"/>
                  </a:cubicBezTo>
                  <a:cubicBezTo>
                    <a:pt x="0" y="1556"/>
                    <a:pt x="529" y="1674"/>
                    <a:pt x="720" y="1821"/>
                  </a:cubicBezTo>
                  <a:cubicBezTo>
                    <a:pt x="896" y="1982"/>
                    <a:pt x="940" y="2613"/>
                    <a:pt x="1087" y="2613"/>
                  </a:cubicBezTo>
                  <a:cubicBezTo>
                    <a:pt x="1089" y="2614"/>
                    <a:pt x="1091" y="2614"/>
                    <a:pt x="1093" y="2614"/>
                  </a:cubicBezTo>
                  <a:cubicBezTo>
                    <a:pt x="1233" y="2614"/>
                    <a:pt x="1206" y="2110"/>
                    <a:pt x="1366" y="1791"/>
                  </a:cubicBezTo>
                  <a:cubicBezTo>
                    <a:pt x="1512" y="1483"/>
                    <a:pt x="1953" y="1512"/>
                    <a:pt x="1953" y="1395"/>
                  </a:cubicBezTo>
                  <a:cubicBezTo>
                    <a:pt x="1938" y="1263"/>
                    <a:pt x="1468" y="1292"/>
                    <a:pt x="1307" y="1087"/>
                  </a:cubicBezTo>
                  <a:cubicBezTo>
                    <a:pt x="1160" y="866"/>
                    <a:pt x="1160" y="15"/>
                    <a:pt x="1013" y="0"/>
                  </a:cubicBezTo>
                  <a:cubicBezTo>
                    <a:pt x="1012" y="0"/>
                    <a:pt x="1011" y="0"/>
                    <a:pt x="10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6"/>
            <p:cNvSpPr/>
            <p:nvPr/>
          </p:nvSpPr>
          <p:spPr>
            <a:xfrm>
              <a:off x="1233377" y="1938044"/>
              <a:ext cx="191722" cy="267301"/>
            </a:xfrm>
            <a:custGeom>
              <a:avLst/>
              <a:gdLst/>
              <a:ahLst/>
              <a:cxnLst/>
              <a:rect l="l" t="t" r="r" b="b"/>
              <a:pathLst>
                <a:path w="2570" h="3583" extrusionOk="0">
                  <a:moveTo>
                    <a:pt x="0" y="2012"/>
                  </a:moveTo>
                  <a:cubicBezTo>
                    <a:pt x="0" y="1850"/>
                    <a:pt x="749" y="1939"/>
                    <a:pt x="866" y="1337"/>
                  </a:cubicBezTo>
                  <a:cubicBezTo>
                    <a:pt x="969" y="735"/>
                    <a:pt x="1028" y="45"/>
                    <a:pt x="1116" y="30"/>
                  </a:cubicBezTo>
                  <a:cubicBezTo>
                    <a:pt x="1219" y="1"/>
                    <a:pt x="1365" y="984"/>
                    <a:pt x="1498" y="1322"/>
                  </a:cubicBezTo>
                  <a:cubicBezTo>
                    <a:pt x="1688" y="1806"/>
                    <a:pt x="2569" y="1616"/>
                    <a:pt x="2569" y="1821"/>
                  </a:cubicBezTo>
                  <a:cubicBezTo>
                    <a:pt x="2569" y="2027"/>
                    <a:pt x="1791" y="1983"/>
                    <a:pt x="1586" y="2540"/>
                  </a:cubicBezTo>
                  <a:cubicBezTo>
                    <a:pt x="1380" y="3098"/>
                    <a:pt x="1395" y="3583"/>
                    <a:pt x="1248" y="3553"/>
                  </a:cubicBezTo>
                  <a:cubicBezTo>
                    <a:pt x="1116" y="3539"/>
                    <a:pt x="1013" y="2526"/>
                    <a:pt x="764" y="2320"/>
                  </a:cubicBezTo>
                  <a:cubicBezTo>
                    <a:pt x="499" y="2115"/>
                    <a:pt x="0" y="2188"/>
                    <a:pt x="0" y="2012"/>
                  </a:cubicBezTo>
                  <a:close/>
                </a:path>
              </a:pathLst>
            </a:custGeom>
            <a:solidFill>
              <a:srgbClr val="F9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6"/>
            <p:cNvSpPr/>
            <p:nvPr/>
          </p:nvSpPr>
          <p:spPr>
            <a:xfrm>
              <a:off x="2251971" y="3829739"/>
              <a:ext cx="91969" cy="78739"/>
            </a:xfrm>
            <a:custGeom>
              <a:avLst/>
              <a:gdLst/>
              <a:ahLst/>
              <a:cxnLst/>
              <a:rect l="l" t="t" r="r" b="b"/>
              <a:pathLst>
                <a:path w="1147" h="982" extrusionOk="0">
                  <a:moveTo>
                    <a:pt x="662" y="1"/>
                  </a:moveTo>
                  <a:cubicBezTo>
                    <a:pt x="221" y="1"/>
                    <a:pt x="1" y="529"/>
                    <a:pt x="309" y="838"/>
                  </a:cubicBezTo>
                  <a:cubicBezTo>
                    <a:pt x="409" y="938"/>
                    <a:pt x="532" y="982"/>
                    <a:pt x="652" y="982"/>
                  </a:cubicBezTo>
                  <a:cubicBezTo>
                    <a:pt x="904" y="982"/>
                    <a:pt x="1146" y="788"/>
                    <a:pt x="1146" y="500"/>
                  </a:cubicBezTo>
                  <a:cubicBezTo>
                    <a:pt x="1146" y="221"/>
                    <a:pt x="926" y="1"/>
                    <a:pt x="662" y="1"/>
                  </a:cubicBezTo>
                  <a:close/>
                </a:path>
              </a:pathLst>
            </a:custGeom>
            <a:solidFill>
              <a:srgbClr val="FF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6"/>
            <p:cNvSpPr/>
            <p:nvPr/>
          </p:nvSpPr>
          <p:spPr>
            <a:xfrm>
              <a:off x="621246" y="3543439"/>
              <a:ext cx="91969" cy="78739"/>
            </a:xfrm>
            <a:custGeom>
              <a:avLst/>
              <a:gdLst/>
              <a:ahLst/>
              <a:cxnLst/>
              <a:rect l="l" t="t" r="r" b="b"/>
              <a:pathLst>
                <a:path w="1147" h="982" extrusionOk="0">
                  <a:moveTo>
                    <a:pt x="662" y="1"/>
                  </a:moveTo>
                  <a:cubicBezTo>
                    <a:pt x="221" y="1"/>
                    <a:pt x="1" y="529"/>
                    <a:pt x="309" y="838"/>
                  </a:cubicBezTo>
                  <a:cubicBezTo>
                    <a:pt x="409" y="938"/>
                    <a:pt x="532" y="982"/>
                    <a:pt x="652" y="982"/>
                  </a:cubicBezTo>
                  <a:cubicBezTo>
                    <a:pt x="904" y="982"/>
                    <a:pt x="1146" y="788"/>
                    <a:pt x="1146" y="500"/>
                  </a:cubicBezTo>
                  <a:cubicBezTo>
                    <a:pt x="1146" y="221"/>
                    <a:pt x="926" y="1"/>
                    <a:pt x="662" y="1"/>
                  </a:cubicBezTo>
                  <a:close/>
                </a:path>
              </a:pathLst>
            </a:custGeom>
            <a:solidFill>
              <a:srgbClr val="FF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6"/>
            <p:cNvSpPr/>
            <p:nvPr/>
          </p:nvSpPr>
          <p:spPr>
            <a:xfrm>
              <a:off x="7316571" y="668764"/>
              <a:ext cx="91969" cy="78739"/>
            </a:xfrm>
            <a:custGeom>
              <a:avLst/>
              <a:gdLst/>
              <a:ahLst/>
              <a:cxnLst/>
              <a:rect l="l" t="t" r="r" b="b"/>
              <a:pathLst>
                <a:path w="1147" h="982" extrusionOk="0">
                  <a:moveTo>
                    <a:pt x="662" y="1"/>
                  </a:moveTo>
                  <a:cubicBezTo>
                    <a:pt x="221" y="1"/>
                    <a:pt x="1" y="529"/>
                    <a:pt x="309" y="838"/>
                  </a:cubicBezTo>
                  <a:cubicBezTo>
                    <a:pt x="409" y="938"/>
                    <a:pt x="532" y="982"/>
                    <a:pt x="652" y="982"/>
                  </a:cubicBezTo>
                  <a:cubicBezTo>
                    <a:pt x="904" y="982"/>
                    <a:pt x="1146" y="788"/>
                    <a:pt x="1146" y="500"/>
                  </a:cubicBezTo>
                  <a:cubicBezTo>
                    <a:pt x="1146" y="221"/>
                    <a:pt x="926" y="1"/>
                    <a:pt x="662" y="1"/>
                  </a:cubicBezTo>
                  <a:close/>
                </a:path>
              </a:pathLst>
            </a:custGeom>
            <a:solidFill>
              <a:srgbClr val="FF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6"/>
            <p:cNvSpPr/>
            <p:nvPr/>
          </p:nvSpPr>
          <p:spPr>
            <a:xfrm>
              <a:off x="8501352" y="3676394"/>
              <a:ext cx="191722" cy="267301"/>
            </a:xfrm>
            <a:custGeom>
              <a:avLst/>
              <a:gdLst/>
              <a:ahLst/>
              <a:cxnLst/>
              <a:rect l="l" t="t" r="r" b="b"/>
              <a:pathLst>
                <a:path w="2570" h="3583" extrusionOk="0">
                  <a:moveTo>
                    <a:pt x="0" y="2012"/>
                  </a:moveTo>
                  <a:cubicBezTo>
                    <a:pt x="0" y="1850"/>
                    <a:pt x="749" y="1939"/>
                    <a:pt x="866" y="1337"/>
                  </a:cubicBezTo>
                  <a:cubicBezTo>
                    <a:pt x="969" y="735"/>
                    <a:pt x="1028" y="45"/>
                    <a:pt x="1116" y="30"/>
                  </a:cubicBezTo>
                  <a:cubicBezTo>
                    <a:pt x="1219" y="1"/>
                    <a:pt x="1365" y="984"/>
                    <a:pt x="1498" y="1322"/>
                  </a:cubicBezTo>
                  <a:cubicBezTo>
                    <a:pt x="1688" y="1806"/>
                    <a:pt x="2569" y="1616"/>
                    <a:pt x="2569" y="1821"/>
                  </a:cubicBezTo>
                  <a:cubicBezTo>
                    <a:pt x="2569" y="2027"/>
                    <a:pt x="1791" y="1983"/>
                    <a:pt x="1586" y="2540"/>
                  </a:cubicBezTo>
                  <a:cubicBezTo>
                    <a:pt x="1380" y="3098"/>
                    <a:pt x="1395" y="3583"/>
                    <a:pt x="1248" y="3553"/>
                  </a:cubicBezTo>
                  <a:cubicBezTo>
                    <a:pt x="1116" y="3539"/>
                    <a:pt x="1013" y="2526"/>
                    <a:pt x="764" y="2320"/>
                  </a:cubicBezTo>
                  <a:cubicBezTo>
                    <a:pt x="499" y="2115"/>
                    <a:pt x="0" y="2188"/>
                    <a:pt x="0" y="2012"/>
                  </a:cubicBezTo>
                  <a:close/>
                </a:path>
              </a:pathLst>
            </a:custGeom>
            <a:solidFill>
              <a:srgbClr val="F9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p:cSld name="BLANK_1_1">
    <p:bg>
      <p:bgPr>
        <a:solidFill>
          <a:schemeClr val="dk1"/>
        </a:solidFill>
        <a:effectLst/>
      </p:bgPr>
    </p:bg>
    <p:spTree>
      <p:nvGrpSpPr>
        <p:cNvPr id="1" name="Shape 489"/>
        <p:cNvGrpSpPr/>
        <p:nvPr/>
      </p:nvGrpSpPr>
      <p:grpSpPr>
        <a:xfrm>
          <a:off x="0" y="0"/>
          <a:ext cx="0" cy="0"/>
          <a:chOff x="0" y="0"/>
          <a:chExt cx="0" cy="0"/>
        </a:xfrm>
      </p:grpSpPr>
      <p:sp>
        <p:nvSpPr>
          <p:cNvPr id="490" name="Google Shape;490;p17"/>
          <p:cNvSpPr txBox="1">
            <a:spLocks noGrp="1"/>
          </p:cNvSpPr>
          <p:nvPr>
            <p:ph type="title"/>
          </p:nvPr>
        </p:nvSpPr>
        <p:spPr>
          <a:xfrm>
            <a:off x="2290025" y="3720100"/>
            <a:ext cx="4563900" cy="509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491" name="Google Shape;491;p17"/>
          <p:cNvSpPr txBox="1">
            <a:spLocks noGrp="1"/>
          </p:cNvSpPr>
          <p:nvPr>
            <p:ph type="subTitle" idx="1"/>
          </p:nvPr>
        </p:nvSpPr>
        <p:spPr>
          <a:xfrm>
            <a:off x="1442100" y="2011606"/>
            <a:ext cx="6259800" cy="1708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2500">
                <a:solidFill>
                  <a:schemeClr val="dk2"/>
                </a:solidFill>
                <a:latin typeface="Montserrat"/>
                <a:ea typeface="Montserrat"/>
                <a:cs typeface="Montserrat"/>
                <a:sym typeface="Montserrat"/>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492" name="Google Shape;492;p17"/>
          <p:cNvGrpSpPr/>
          <p:nvPr/>
        </p:nvGrpSpPr>
        <p:grpSpPr>
          <a:xfrm>
            <a:off x="62926" y="37468"/>
            <a:ext cx="8984441" cy="5044046"/>
            <a:chOff x="159553" y="304"/>
            <a:chExt cx="8984441" cy="5044046"/>
          </a:xfrm>
        </p:grpSpPr>
        <p:sp>
          <p:nvSpPr>
            <p:cNvPr id="493" name="Google Shape;493;p17"/>
            <p:cNvSpPr/>
            <p:nvPr/>
          </p:nvSpPr>
          <p:spPr>
            <a:xfrm rot="10800000" flipH="1">
              <a:off x="4040610" y="4751863"/>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4" name="Google Shape;494;p17"/>
            <p:cNvGrpSpPr/>
            <p:nvPr/>
          </p:nvGrpSpPr>
          <p:grpSpPr>
            <a:xfrm rot="10800000" flipH="1">
              <a:off x="159553" y="304"/>
              <a:ext cx="8984441" cy="5044046"/>
              <a:chOff x="159553" y="75213"/>
              <a:chExt cx="8984441" cy="5044046"/>
            </a:xfrm>
          </p:grpSpPr>
          <p:sp>
            <p:nvSpPr>
              <p:cNvPr id="495" name="Google Shape;495;p17"/>
              <p:cNvSpPr/>
              <p:nvPr/>
            </p:nvSpPr>
            <p:spPr>
              <a:xfrm>
                <a:off x="2625895" y="4805521"/>
                <a:ext cx="47817" cy="47817"/>
              </a:xfrm>
              <a:custGeom>
                <a:avLst/>
                <a:gdLst/>
                <a:ahLst/>
                <a:cxnLst/>
                <a:rect l="l" t="t" r="r" b="b"/>
                <a:pathLst>
                  <a:path w="735" h="735" extrusionOk="0">
                    <a:moveTo>
                      <a:pt x="367" y="1"/>
                    </a:moveTo>
                    <a:cubicBezTo>
                      <a:pt x="162" y="1"/>
                      <a:pt x="0" y="162"/>
                      <a:pt x="0" y="368"/>
                    </a:cubicBezTo>
                    <a:cubicBezTo>
                      <a:pt x="0" y="573"/>
                      <a:pt x="162" y="735"/>
                      <a:pt x="367" y="735"/>
                    </a:cubicBezTo>
                    <a:cubicBezTo>
                      <a:pt x="573" y="735"/>
                      <a:pt x="734" y="573"/>
                      <a:pt x="734" y="368"/>
                    </a:cubicBezTo>
                    <a:cubicBezTo>
                      <a:pt x="734" y="162"/>
                      <a:pt x="573" y="1"/>
                      <a:pt x="367"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7"/>
              <p:cNvSpPr/>
              <p:nvPr/>
            </p:nvSpPr>
            <p:spPr>
              <a:xfrm>
                <a:off x="2592282" y="244914"/>
                <a:ext cx="37278" cy="31228"/>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7"/>
              <p:cNvSpPr/>
              <p:nvPr/>
            </p:nvSpPr>
            <p:spPr>
              <a:xfrm>
                <a:off x="5259810" y="75213"/>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7"/>
              <p:cNvSpPr/>
              <p:nvPr/>
            </p:nvSpPr>
            <p:spPr>
              <a:xfrm>
                <a:off x="477311" y="331229"/>
                <a:ext cx="45866" cy="40075"/>
              </a:xfrm>
              <a:custGeom>
                <a:avLst/>
                <a:gdLst/>
                <a:ahLst/>
                <a:cxnLst/>
                <a:rect l="l" t="t" r="r" b="b"/>
                <a:pathLst>
                  <a:path w="705" h="616" extrusionOk="0">
                    <a:moveTo>
                      <a:pt x="411" y="1"/>
                    </a:moveTo>
                    <a:cubicBezTo>
                      <a:pt x="132" y="1"/>
                      <a:pt x="0" y="324"/>
                      <a:pt x="191" y="529"/>
                    </a:cubicBezTo>
                    <a:cubicBezTo>
                      <a:pt x="251" y="589"/>
                      <a:pt x="324" y="616"/>
                      <a:pt x="396" y="616"/>
                    </a:cubicBezTo>
                    <a:cubicBezTo>
                      <a:pt x="553" y="616"/>
                      <a:pt x="705" y="490"/>
                      <a:pt x="705" y="309"/>
                    </a:cubicBezTo>
                    <a:cubicBezTo>
                      <a:pt x="705" y="133"/>
                      <a:pt x="573" y="1"/>
                      <a:pt x="41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7"/>
              <p:cNvSpPr/>
              <p:nvPr/>
            </p:nvSpPr>
            <p:spPr>
              <a:xfrm>
                <a:off x="159553" y="2120151"/>
                <a:ext cx="45931" cy="40336"/>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7"/>
              <p:cNvSpPr/>
              <p:nvPr/>
            </p:nvSpPr>
            <p:spPr>
              <a:xfrm>
                <a:off x="548518" y="3771158"/>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7"/>
              <p:cNvSpPr/>
              <p:nvPr/>
            </p:nvSpPr>
            <p:spPr>
              <a:xfrm>
                <a:off x="238125" y="4988920"/>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1" y="661"/>
                      <a:pt x="851" y="426"/>
                    </a:cubicBezTo>
                    <a:cubicBezTo>
                      <a:pt x="851"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7"/>
              <p:cNvSpPr/>
              <p:nvPr/>
            </p:nvSpPr>
            <p:spPr>
              <a:xfrm>
                <a:off x="8683636" y="2611918"/>
                <a:ext cx="121397" cy="104027"/>
              </a:xfrm>
              <a:custGeom>
                <a:avLst/>
                <a:gdLst/>
                <a:ahLst/>
                <a:cxnLst/>
                <a:rect l="l" t="t" r="r" b="b"/>
                <a:pathLst>
                  <a:path w="1866" h="1599" extrusionOk="0">
                    <a:moveTo>
                      <a:pt x="1073" y="0"/>
                    </a:moveTo>
                    <a:cubicBezTo>
                      <a:pt x="353" y="0"/>
                      <a:pt x="1" y="852"/>
                      <a:pt x="500" y="1365"/>
                    </a:cubicBezTo>
                    <a:cubicBezTo>
                      <a:pt x="666" y="1527"/>
                      <a:pt x="867" y="1599"/>
                      <a:pt x="1063" y="1599"/>
                    </a:cubicBezTo>
                    <a:cubicBezTo>
                      <a:pt x="1475" y="1599"/>
                      <a:pt x="1865" y="1280"/>
                      <a:pt x="1865" y="793"/>
                    </a:cubicBezTo>
                    <a:cubicBezTo>
                      <a:pt x="1865" y="352"/>
                      <a:pt x="1513" y="0"/>
                      <a:pt x="107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7"/>
              <p:cNvSpPr/>
              <p:nvPr/>
            </p:nvSpPr>
            <p:spPr>
              <a:xfrm>
                <a:off x="6636364" y="258615"/>
                <a:ext cx="93618" cy="80021"/>
              </a:xfrm>
              <a:custGeom>
                <a:avLst/>
                <a:gdLst/>
                <a:ahLst/>
                <a:cxnLst/>
                <a:rect l="l" t="t" r="r" b="b"/>
                <a:pathLst>
                  <a:path w="1439" h="1230" extrusionOk="0">
                    <a:moveTo>
                      <a:pt x="822" y="0"/>
                    </a:moveTo>
                    <a:cubicBezTo>
                      <a:pt x="279" y="0"/>
                      <a:pt x="0" y="661"/>
                      <a:pt x="397" y="1042"/>
                    </a:cubicBezTo>
                    <a:cubicBezTo>
                      <a:pt x="521" y="1172"/>
                      <a:pt x="675" y="1229"/>
                      <a:pt x="826" y="1229"/>
                    </a:cubicBezTo>
                    <a:cubicBezTo>
                      <a:pt x="1139" y="1229"/>
                      <a:pt x="1439" y="983"/>
                      <a:pt x="1439" y="617"/>
                    </a:cubicBezTo>
                    <a:cubicBezTo>
                      <a:pt x="1439" y="279"/>
                      <a:pt x="1160" y="0"/>
                      <a:pt x="822"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7"/>
              <p:cNvSpPr/>
              <p:nvPr/>
            </p:nvSpPr>
            <p:spPr>
              <a:xfrm flipH="1">
                <a:off x="6838263" y="4615100"/>
                <a:ext cx="71693" cy="71693"/>
              </a:xfrm>
              <a:custGeom>
                <a:avLst/>
                <a:gdLst/>
                <a:ahLst/>
                <a:cxnLst/>
                <a:rect l="l" t="t" r="r" b="b"/>
                <a:pathLst>
                  <a:path w="1102" h="1102" extrusionOk="0">
                    <a:moveTo>
                      <a:pt x="559" y="1"/>
                    </a:moveTo>
                    <a:cubicBezTo>
                      <a:pt x="250" y="1"/>
                      <a:pt x="1" y="236"/>
                      <a:pt x="1" y="544"/>
                    </a:cubicBezTo>
                    <a:cubicBezTo>
                      <a:pt x="1" y="852"/>
                      <a:pt x="250" y="1102"/>
                      <a:pt x="559" y="1102"/>
                    </a:cubicBezTo>
                    <a:cubicBezTo>
                      <a:pt x="867" y="1102"/>
                      <a:pt x="1102" y="852"/>
                      <a:pt x="1102" y="544"/>
                    </a:cubicBezTo>
                    <a:cubicBezTo>
                      <a:pt x="1102" y="236"/>
                      <a:pt x="867" y="1"/>
                      <a:pt x="559"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7"/>
              <p:cNvSpPr/>
              <p:nvPr/>
            </p:nvSpPr>
            <p:spPr>
              <a:xfrm flipH="1">
                <a:off x="8356675" y="3209519"/>
                <a:ext cx="71693" cy="71693"/>
              </a:xfrm>
              <a:custGeom>
                <a:avLst/>
                <a:gdLst/>
                <a:ahLst/>
                <a:cxnLst/>
                <a:rect l="l" t="t" r="r" b="b"/>
                <a:pathLst>
                  <a:path w="1102" h="1102" extrusionOk="0">
                    <a:moveTo>
                      <a:pt x="544" y="0"/>
                    </a:moveTo>
                    <a:cubicBezTo>
                      <a:pt x="236" y="0"/>
                      <a:pt x="1" y="250"/>
                      <a:pt x="1" y="558"/>
                    </a:cubicBezTo>
                    <a:cubicBezTo>
                      <a:pt x="1" y="866"/>
                      <a:pt x="236" y="1101"/>
                      <a:pt x="544" y="1101"/>
                    </a:cubicBezTo>
                    <a:cubicBezTo>
                      <a:pt x="852" y="1101"/>
                      <a:pt x="1102" y="866"/>
                      <a:pt x="1102" y="558"/>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7"/>
              <p:cNvSpPr/>
              <p:nvPr/>
            </p:nvSpPr>
            <p:spPr>
              <a:xfrm flipH="1">
                <a:off x="7232010" y="1595788"/>
                <a:ext cx="71693" cy="71693"/>
              </a:xfrm>
              <a:custGeom>
                <a:avLst/>
                <a:gdLst/>
                <a:ahLst/>
                <a:cxnLst/>
                <a:rect l="l" t="t" r="r" b="b"/>
                <a:pathLst>
                  <a:path w="1102" h="1102" extrusionOk="0">
                    <a:moveTo>
                      <a:pt x="558" y="1"/>
                    </a:moveTo>
                    <a:cubicBezTo>
                      <a:pt x="250" y="1"/>
                      <a:pt x="0" y="236"/>
                      <a:pt x="0" y="544"/>
                    </a:cubicBezTo>
                    <a:cubicBezTo>
                      <a:pt x="0" y="852"/>
                      <a:pt x="250" y="1102"/>
                      <a:pt x="558" y="1102"/>
                    </a:cubicBezTo>
                    <a:cubicBezTo>
                      <a:pt x="867" y="1102"/>
                      <a:pt x="1101" y="852"/>
                      <a:pt x="1101" y="544"/>
                    </a:cubicBezTo>
                    <a:cubicBezTo>
                      <a:pt x="1101" y="236"/>
                      <a:pt x="867" y="1"/>
                      <a:pt x="558"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7"/>
              <p:cNvSpPr/>
              <p:nvPr/>
            </p:nvSpPr>
            <p:spPr>
              <a:xfrm flipH="1">
                <a:off x="1685341" y="4252179"/>
                <a:ext cx="95569" cy="95569"/>
              </a:xfrm>
              <a:custGeom>
                <a:avLst/>
                <a:gdLst/>
                <a:ahLst/>
                <a:cxnLst/>
                <a:rect l="l" t="t" r="r" b="b"/>
                <a:pathLst>
                  <a:path w="1469" h="1469" extrusionOk="0">
                    <a:moveTo>
                      <a:pt x="734" y="0"/>
                    </a:moveTo>
                    <a:cubicBezTo>
                      <a:pt x="338" y="0"/>
                      <a:pt x="0" y="323"/>
                      <a:pt x="0" y="734"/>
                    </a:cubicBezTo>
                    <a:cubicBezTo>
                      <a:pt x="0" y="1145"/>
                      <a:pt x="338" y="1468"/>
                      <a:pt x="734" y="1468"/>
                    </a:cubicBezTo>
                    <a:cubicBezTo>
                      <a:pt x="1146" y="1468"/>
                      <a:pt x="1469" y="1145"/>
                      <a:pt x="1469" y="734"/>
                    </a:cubicBezTo>
                    <a:cubicBezTo>
                      <a:pt x="1469" y="323"/>
                      <a:pt x="1146" y="0"/>
                      <a:pt x="73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7"/>
              <p:cNvSpPr/>
              <p:nvPr/>
            </p:nvSpPr>
            <p:spPr>
              <a:xfrm flipH="1">
                <a:off x="7907486" y="244914"/>
                <a:ext cx="37278" cy="31228"/>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7"/>
              <p:cNvSpPr/>
              <p:nvPr/>
            </p:nvSpPr>
            <p:spPr>
              <a:xfrm flipH="1">
                <a:off x="8756117" y="356250"/>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7"/>
              <p:cNvSpPr/>
              <p:nvPr/>
            </p:nvSpPr>
            <p:spPr>
              <a:xfrm flipH="1">
                <a:off x="9106651" y="2107946"/>
                <a:ext cx="37343" cy="31683"/>
              </a:xfrm>
              <a:custGeom>
                <a:avLst/>
                <a:gdLst/>
                <a:ahLst/>
                <a:cxnLst/>
                <a:rect l="l" t="t" r="r" b="b"/>
                <a:pathLst>
                  <a:path w="574" h="487" extrusionOk="0">
                    <a:moveTo>
                      <a:pt x="339" y="1"/>
                    </a:moveTo>
                    <a:cubicBezTo>
                      <a:pt x="118" y="1"/>
                      <a:pt x="1" y="265"/>
                      <a:pt x="162" y="412"/>
                    </a:cubicBezTo>
                    <a:cubicBezTo>
                      <a:pt x="210" y="464"/>
                      <a:pt x="269" y="487"/>
                      <a:pt x="328" y="487"/>
                    </a:cubicBezTo>
                    <a:cubicBezTo>
                      <a:pt x="452" y="487"/>
                      <a:pt x="574" y="385"/>
                      <a:pt x="574" y="235"/>
                    </a:cubicBezTo>
                    <a:cubicBezTo>
                      <a:pt x="574" y="103"/>
                      <a:pt x="471" y="1"/>
                      <a:pt x="339"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7"/>
              <p:cNvSpPr/>
              <p:nvPr/>
            </p:nvSpPr>
            <p:spPr>
              <a:xfrm flipH="1">
                <a:off x="9082775" y="3603638"/>
                <a:ext cx="45931" cy="40336"/>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7"/>
              <p:cNvSpPr/>
              <p:nvPr/>
            </p:nvSpPr>
            <p:spPr>
              <a:xfrm flipH="1">
                <a:off x="8552186" y="4691108"/>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7"/>
              <p:cNvSpPr/>
              <p:nvPr/>
            </p:nvSpPr>
            <p:spPr>
              <a:xfrm flipH="1">
                <a:off x="3916139" y="4686807"/>
                <a:ext cx="64082" cy="64017"/>
              </a:xfrm>
              <a:custGeom>
                <a:avLst/>
                <a:gdLst/>
                <a:ahLst/>
                <a:cxnLst/>
                <a:rect l="l" t="t" r="r" b="b"/>
                <a:pathLst>
                  <a:path w="985" h="984" extrusionOk="0">
                    <a:moveTo>
                      <a:pt x="500" y="0"/>
                    </a:moveTo>
                    <a:cubicBezTo>
                      <a:pt x="221" y="0"/>
                      <a:pt x="1" y="221"/>
                      <a:pt x="1" y="499"/>
                    </a:cubicBezTo>
                    <a:cubicBezTo>
                      <a:pt x="1" y="764"/>
                      <a:pt x="221" y="984"/>
                      <a:pt x="500" y="984"/>
                    </a:cubicBezTo>
                    <a:cubicBezTo>
                      <a:pt x="764" y="984"/>
                      <a:pt x="985" y="764"/>
                      <a:pt x="985" y="499"/>
                    </a:cubicBezTo>
                    <a:cubicBezTo>
                      <a:pt x="985" y="221"/>
                      <a:pt x="764" y="0"/>
                      <a:pt x="500"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7"/>
              <p:cNvSpPr/>
              <p:nvPr/>
            </p:nvSpPr>
            <p:spPr>
              <a:xfrm flipH="1">
                <a:off x="5775389" y="4789428"/>
                <a:ext cx="93618" cy="80021"/>
              </a:xfrm>
              <a:custGeom>
                <a:avLst/>
                <a:gdLst/>
                <a:ahLst/>
                <a:cxnLst/>
                <a:rect l="l" t="t" r="r" b="b"/>
                <a:pathLst>
                  <a:path w="1439" h="1230" extrusionOk="0">
                    <a:moveTo>
                      <a:pt x="822" y="0"/>
                    </a:moveTo>
                    <a:cubicBezTo>
                      <a:pt x="279" y="0"/>
                      <a:pt x="0" y="661"/>
                      <a:pt x="397" y="1042"/>
                    </a:cubicBezTo>
                    <a:cubicBezTo>
                      <a:pt x="521" y="1172"/>
                      <a:pt x="675" y="1229"/>
                      <a:pt x="826" y="1229"/>
                    </a:cubicBezTo>
                    <a:cubicBezTo>
                      <a:pt x="1139" y="1229"/>
                      <a:pt x="1439" y="983"/>
                      <a:pt x="1439" y="617"/>
                    </a:cubicBezTo>
                    <a:cubicBezTo>
                      <a:pt x="1439" y="279"/>
                      <a:pt x="1160" y="0"/>
                      <a:pt x="822"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7"/>
              <p:cNvSpPr/>
              <p:nvPr/>
            </p:nvSpPr>
            <p:spPr>
              <a:xfrm>
                <a:off x="8085699" y="5033520"/>
                <a:ext cx="85816" cy="85738"/>
              </a:xfrm>
              <a:custGeom>
                <a:avLst/>
                <a:gdLst/>
                <a:ahLst/>
                <a:cxnLst/>
                <a:rect l="l" t="t" r="r" b="b"/>
                <a:pathLst>
                  <a:path w="1103" h="1102" extrusionOk="0">
                    <a:moveTo>
                      <a:pt x="544" y="0"/>
                    </a:moveTo>
                    <a:cubicBezTo>
                      <a:pt x="236" y="0"/>
                      <a:pt x="1" y="250"/>
                      <a:pt x="1" y="543"/>
                    </a:cubicBezTo>
                    <a:cubicBezTo>
                      <a:pt x="1" y="852"/>
                      <a:pt x="236" y="1101"/>
                      <a:pt x="544" y="1101"/>
                    </a:cubicBezTo>
                    <a:cubicBezTo>
                      <a:pt x="852" y="1101"/>
                      <a:pt x="1102" y="852"/>
                      <a:pt x="1102" y="543"/>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7"/>
              <p:cNvSpPr/>
              <p:nvPr/>
            </p:nvSpPr>
            <p:spPr>
              <a:xfrm>
                <a:off x="1608204" y="79860"/>
                <a:ext cx="62566" cy="54590"/>
              </a:xfrm>
              <a:custGeom>
                <a:avLst/>
                <a:gdLst/>
                <a:ahLst/>
                <a:cxnLst/>
                <a:rect l="l" t="t" r="r" b="b"/>
                <a:pathLst>
                  <a:path w="706" h="616" extrusionOk="0">
                    <a:moveTo>
                      <a:pt x="412" y="0"/>
                    </a:moveTo>
                    <a:cubicBezTo>
                      <a:pt x="133" y="0"/>
                      <a:pt x="1" y="323"/>
                      <a:pt x="191" y="529"/>
                    </a:cubicBezTo>
                    <a:cubicBezTo>
                      <a:pt x="252" y="589"/>
                      <a:pt x="325" y="615"/>
                      <a:pt x="397" y="615"/>
                    </a:cubicBezTo>
                    <a:cubicBezTo>
                      <a:pt x="554" y="615"/>
                      <a:pt x="705" y="489"/>
                      <a:pt x="705" y="308"/>
                    </a:cubicBezTo>
                    <a:cubicBezTo>
                      <a:pt x="705" y="132"/>
                      <a:pt x="573" y="0"/>
                      <a:pt x="412" y="0"/>
                    </a:cubicBezTo>
                    <a:close/>
                  </a:path>
                </a:pathLst>
              </a:custGeom>
              <a:solidFill>
                <a:srgbClr val="FFFCFC">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17" name="Google Shape;517;p17"/>
          <p:cNvGrpSpPr/>
          <p:nvPr/>
        </p:nvGrpSpPr>
        <p:grpSpPr>
          <a:xfrm>
            <a:off x="621246" y="668764"/>
            <a:ext cx="8071828" cy="4077927"/>
            <a:chOff x="621246" y="668764"/>
            <a:chExt cx="8071828" cy="4077927"/>
          </a:xfrm>
        </p:grpSpPr>
        <p:sp>
          <p:nvSpPr>
            <p:cNvPr id="518" name="Google Shape;518;p17"/>
            <p:cNvSpPr/>
            <p:nvPr/>
          </p:nvSpPr>
          <p:spPr>
            <a:xfrm>
              <a:off x="3053950" y="4326875"/>
              <a:ext cx="28675" cy="24550"/>
            </a:xfrm>
            <a:custGeom>
              <a:avLst/>
              <a:gdLst/>
              <a:ahLst/>
              <a:cxnLst/>
              <a:rect l="l" t="t" r="r" b="b"/>
              <a:pathLst>
                <a:path w="1147" h="982" extrusionOk="0">
                  <a:moveTo>
                    <a:pt x="662" y="0"/>
                  </a:moveTo>
                  <a:cubicBezTo>
                    <a:pt x="221" y="0"/>
                    <a:pt x="1" y="529"/>
                    <a:pt x="309" y="837"/>
                  </a:cubicBezTo>
                  <a:cubicBezTo>
                    <a:pt x="414" y="937"/>
                    <a:pt x="538" y="981"/>
                    <a:pt x="659" y="981"/>
                  </a:cubicBezTo>
                  <a:cubicBezTo>
                    <a:pt x="911" y="981"/>
                    <a:pt x="1146" y="787"/>
                    <a:pt x="1146" y="499"/>
                  </a:cubicBezTo>
                  <a:cubicBezTo>
                    <a:pt x="1146" y="221"/>
                    <a:pt x="926" y="0"/>
                    <a:pt x="662" y="0"/>
                  </a:cubicBezTo>
                  <a:close/>
                </a:path>
              </a:pathLst>
            </a:custGeom>
            <a:solidFill>
              <a:srgbClr val="FF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7"/>
            <p:cNvSpPr/>
            <p:nvPr/>
          </p:nvSpPr>
          <p:spPr>
            <a:xfrm>
              <a:off x="3687750" y="4697218"/>
              <a:ext cx="51878" cy="49473"/>
            </a:xfrm>
            <a:custGeom>
              <a:avLst/>
              <a:gdLst/>
              <a:ahLst/>
              <a:cxnLst/>
              <a:rect l="l" t="t" r="r" b="b"/>
              <a:pathLst>
                <a:path w="647" h="617" extrusionOk="0">
                  <a:moveTo>
                    <a:pt x="323" y="0"/>
                  </a:moveTo>
                  <a:cubicBezTo>
                    <a:pt x="176" y="0"/>
                    <a:pt x="30" y="95"/>
                    <a:pt x="15" y="286"/>
                  </a:cubicBezTo>
                  <a:cubicBezTo>
                    <a:pt x="0" y="506"/>
                    <a:pt x="162" y="617"/>
                    <a:pt x="323" y="617"/>
                  </a:cubicBezTo>
                  <a:cubicBezTo>
                    <a:pt x="485" y="617"/>
                    <a:pt x="646" y="506"/>
                    <a:pt x="632" y="286"/>
                  </a:cubicBezTo>
                  <a:cubicBezTo>
                    <a:pt x="617" y="95"/>
                    <a:pt x="470" y="0"/>
                    <a:pt x="323" y="0"/>
                  </a:cubicBezTo>
                  <a:close/>
                </a:path>
              </a:pathLst>
            </a:custGeom>
            <a:solidFill>
              <a:srgbClr val="FF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7"/>
            <p:cNvSpPr/>
            <p:nvPr/>
          </p:nvSpPr>
          <p:spPr>
            <a:xfrm>
              <a:off x="6820546" y="4063539"/>
              <a:ext cx="91969" cy="78739"/>
            </a:xfrm>
            <a:custGeom>
              <a:avLst/>
              <a:gdLst/>
              <a:ahLst/>
              <a:cxnLst/>
              <a:rect l="l" t="t" r="r" b="b"/>
              <a:pathLst>
                <a:path w="1147" h="982" extrusionOk="0">
                  <a:moveTo>
                    <a:pt x="662" y="1"/>
                  </a:moveTo>
                  <a:cubicBezTo>
                    <a:pt x="221" y="1"/>
                    <a:pt x="1" y="529"/>
                    <a:pt x="309" y="838"/>
                  </a:cubicBezTo>
                  <a:cubicBezTo>
                    <a:pt x="409" y="938"/>
                    <a:pt x="532" y="982"/>
                    <a:pt x="652" y="982"/>
                  </a:cubicBezTo>
                  <a:cubicBezTo>
                    <a:pt x="904" y="982"/>
                    <a:pt x="1146" y="788"/>
                    <a:pt x="1146" y="500"/>
                  </a:cubicBezTo>
                  <a:cubicBezTo>
                    <a:pt x="1146" y="221"/>
                    <a:pt x="926" y="1"/>
                    <a:pt x="662" y="1"/>
                  </a:cubicBezTo>
                  <a:close/>
                </a:path>
              </a:pathLst>
            </a:custGeom>
            <a:solidFill>
              <a:srgbClr val="FF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7"/>
            <p:cNvSpPr/>
            <p:nvPr/>
          </p:nvSpPr>
          <p:spPr>
            <a:xfrm>
              <a:off x="621246" y="3543439"/>
              <a:ext cx="91969" cy="78739"/>
            </a:xfrm>
            <a:custGeom>
              <a:avLst/>
              <a:gdLst/>
              <a:ahLst/>
              <a:cxnLst/>
              <a:rect l="l" t="t" r="r" b="b"/>
              <a:pathLst>
                <a:path w="1147" h="982" extrusionOk="0">
                  <a:moveTo>
                    <a:pt x="662" y="1"/>
                  </a:moveTo>
                  <a:cubicBezTo>
                    <a:pt x="221" y="1"/>
                    <a:pt x="1" y="529"/>
                    <a:pt x="309" y="838"/>
                  </a:cubicBezTo>
                  <a:cubicBezTo>
                    <a:pt x="409" y="938"/>
                    <a:pt x="532" y="982"/>
                    <a:pt x="652" y="982"/>
                  </a:cubicBezTo>
                  <a:cubicBezTo>
                    <a:pt x="904" y="982"/>
                    <a:pt x="1146" y="788"/>
                    <a:pt x="1146" y="500"/>
                  </a:cubicBezTo>
                  <a:cubicBezTo>
                    <a:pt x="1146" y="221"/>
                    <a:pt x="926" y="1"/>
                    <a:pt x="662" y="1"/>
                  </a:cubicBezTo>
                  <a:close/>
                </a:path>
              </a:pathLst>
            </a:custGeom>
            <a:solidFill>
              <a:srgbClr val="FF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7"/>
            <p:cNvSpPr/>
            <p:nvPr/>
          </p:nvSpPr>
          <p:spPr>
            <a:xfrm>
              <a:off x="7316571" y="668764"/>
              <a:ext cx="91969" cy="78739"/>
            </a:xfrm>
            <a:custGeom>
              <a:avLst/>
              <a:gdLst/>
              <a:ahLst/>
              <a:cxnLst/>
              <a:rect l="l" t="t" r="r" b="b"/>
              <a:pathLst>
                <a:path w="1147" h="982" extrusionOk="0">
                  <a:moveTo>
                    <a:pt x="662" y="1"/>
                  </a:moveTo>
                  <a:cubicBezTo>
                    <a:pt x="221" y="1"/>
                    <a:pt x="1" y="529"/>
                    <a:pt x="309" y="838"/>
                  </a:cubicBezTo>
                  <a:cubicBezTo>
                    <a:pt x="409" y="938"/>
                    <a:pt x="532" y="982"/>
                    <a:pt x="652" y="982"/>
                  </a:cubicBezTo>
                  <a:cubicBezTo>
                    <a:pt x="904" y="982"/>
                    <a:pt x="1146" y="788"/>
                    <a:pt x="1146" y="500"/>
                  </a:cubicBezTo>
                  <a:cubicBezTo>
                    <a:pt x="1146" y="221"/>
                    <a:pt x="926" y="1"/>
                    <a:pt x="662" y="1"/>
                  </a:cubicBezTo>
                  <a:close/>
                </a:path>
              </a:pathLst>
            </a:custGeom>
            <a:solidFill>
              <a:srgbClr val="FF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7"/>
            <p:cNvSpPr/>
            <p:nvPr/>
          </p:nvSpPr>
          <p:spPr>
            <a:xfrm>
              <a:off x="8501352" y="3676394"/>
              <a:ext cx="191722" cy="267301"/>
            </a:xfrm>
            <a:custGeom>
              <a:avLst/>
              <a:gdLst/>
              <a:ahLst/>
              <a:cxnLst/>
              <a:rect l="l" t="t" r="r" b="b"/>
              <a:pathLst>
                <a:path w="2570" h="3583" extrusionOk="0">
                  <a:moveTo>
                    <a:pt x="0" y="2012"/>
                  </a:moveTo>
                  <a:cubicBezTo>
                    <a:pt x="0" y="1850"/>
                    <a:pt x="749" y="1939"/>
                    <a:pt x="866" y="1337"/>
                  </a:cubicBezTo>
                  <a:cubicBezTo>
                    <a:pt x="969" y="735"/>
                    <a:pt x="1028" y="45"/>
                    <a:pt x="1116" y="30"/>
                  </a:cubicBezTo>
                  <a:cubicBezTo>
                    <a:pt x="1219" y="1"/>
                    <a:pt x="1365" y="984"/>
                    <a:pt x="1498" y="1322"/>
                  </a:cubicBezTo>
                  <a:cubicBezTo>
                    <a:pt x="1688" y="1806"/>
                    <a:pt x="2569" y="1616"/>
                    <a:pt x="2569" y="1821"/>
                  </a:cubicBezTo>
                  <a:cubicBezTo>
                    <a:pt x="2569" y="2027"/>
                    <a:pt x="1791" y="1983"/>
                    <a:pt x="1586" y="2540"/>
                  </a:cubicBezTo>
                  <a:cubicBezTo>
                    <a:pt x="1380" y="3098"/>
                    <a:pt x="1395" y="3583"/>
                    <a:pt x="1248" y="3553"/>
                  </a:cubicBezTo>
                  <a:cubicBezTo>
                    <a:pt x="1116" y="3539"/>
                    <a:pt x="1013" y="2526"/>
                    <a:pt x="764" y="2320"/>
                  </a:cubicBezTo>
                  <a:cubicBezTo>
                    <a:pt x="499" y="2115"/>
                    <a:pt x="0" y="2188"/>
                    <a:pt x="0" y="2012"/>
                  </a:cubicBezTo>
                  <a:close/>
                </a:path>
              </a:pathLst>
            </a:custGeom>
            <a:solidFill>
              <a:srgbClr val="F9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4" name="Google Shape;524;p17"/>
          <p:cNvSpPr/>
          <p:nvPr/>
        </p:nvSpPr>
        <p:spPr>
          <a:xfrm>
            <a:off x="1442097" y="4058791"/>
            <a:ext cx="167678" cy="224400"/>
          </a:xfrm>
          <a:custGeom>
            <a:avLst/>
            <a:gdLst/>
            <a:ahLst/>
            <a:cxnLst/>
            <a:rect l="l" t="t" r="r" b="b"/>
            <a:pathLst>
              <a:path w="1954" h="2615" extrusionOk="0">
                <a:moveTo>
                  <a:pt x="1010" y="0"/>
                </a:moveTo>
                <a:cubicBezTo>
                  <a:pt x="867" y="0"/>
                  <a:pt x="881" y="796"/>
                  <a:pt x="764" y="1131"/>
                </a:cubicBezTo>
                <a:cubicBezTo>
                  <a:pt x="632" y="1469"/>
                  <a:pt x="1" y="1337"/>
                  <a:pt x="1" y="1469"/>
                </a:cubicBezTo>
                <a:cubicBezTo>
                  <a:pt x="1" y="1557"/>
                  <a:pt x="529" y="1674"/>
                  <a:pt x="706" y="1821"/>
                </a:cubicBezTo>
                <a:cubicBezTo>
                  <a:pt x="897" y="1982"/>
                  <a:pt x="926" y="2599"/>
                  <a:pt x="1073" y="2614"/>
                </a:cubicBezTo>
                <a:cubicBezTo>
                  <a:pt x="1075" y="2614"/>
                  <a:pt x="1077" y="2614"/>
                  <a:pt x="1079" y="2614"/>
                </a:cubicBezTo>
                <a:cubicBezTo>
                  <a:pt x="1219" y="2614"/>
                  <a:pt x="1207" y="2110"/>
                  <a:pt x="1352" y="1792"/>
                </a:cubicBezTo>
                <a:cubicBezTo>
                  <a:pt x="1513" y="1483"/>
                  <a:pt x="1954" y="1513"/>
                  <a:pt x="1954" y="1381"/>
                </a:cubicBezTo>
                <a:cubicBezTo>
                  <a:pt x="1939" y="1263"/>
                  <a:pt x="1454" y="1292"/>
                  <a:pt x="1308" y="1087"/>
                </a:cubicBezTo>
                <a:cubicBezTo>
                  <a:pt x="1161" y="867"/>
                  <a:pt x="1161" y="15"/>
                  <a:pt x="1014" y="1"/>
                </a:cubicBezTo>
                <a:cubicBezTo>
                  <a:pt x="1013" y="0"/>
                  <a:pt x="1011" y="0"/>
                  <a:pt x="10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p:cSld name="ONE_COLUMN_TEXT_1">
    <p:spTree>
      <p:nvGrpSpPr>
        <p:cNvPr id="1" name="Shape 525"/>
        <p:cNvGrpSpPr/>
        <p:nvPr/>
      </p:nvGrpSpPr>
      <p:grpSpPr>
        <a:xfrm>
          <a:off x="0" y="0"/>
          <a:ext cx="0" cy="0"/>
          <a:chOff x="0" y="0"/>
          <a:chExt cx="0" cy="0"/>
        </a:xfrm>
      </p:grpSpPr>
      <p:grpSp>
        <p:nvGrpSpPr>
          <p:cNvPr id="526" name="Google Shape;526;p18"/>
          <p:cNvGrpSpPr/>
          <p:nvPr/>
        </p:nvGrpSpPr>
        <p:grpSpPr>
          <a:xfrm>
            <a:off x="62926" y="37468"/>
            <a:ext cx="8984441" cy="5044046"/>
            <a:chOff x="159553" y="304"/>
            <a:chExt cx="8984441" cy="5044046"/>
          </a:xfrm>
        </p:grpSpPr>
        <p:sp>
          <p:nvSpPr>
            <p:cNvPr id="527" name="Google Shape;527;p18"/>
            <p:cNvSpPr/>
            <p:nvPr/>
          </p:nvSpPr>
          <p:spPr>
            <a:xfrm rot="10800000" flipH="1">
              <a:off x="4040610" y="4751863"/>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8" name="Google Shape;528;p18"/>
            <p:cNvGrpSpPr/>
            <p:nvPr/>
          </p:nvGrpSpPr>
          <p:grpSpPr>
            <a:xfrm rot="10800000" flipH="1">
              <a:off x="159553" y="304"/>
              <a:ext cx="8984441" cy="5044046"/>
              <a:chOff x="159553" y="75213"/>
              <a:chExt cx="8984441" cy="5044046"/>
            </a:xfrm>
          </p:grpSpPr>
          <p:sp>
            <p:nvSpPr>
              <p:cNvPr id="529" name="Google Shape;529;p18"/>
              <p:cNvSpPr/>
              <p:nvPr/>
            </p:nvSpPr>
            <p:spPr>
              <a:xfrm>
                <a:off x="2625895" y="4805521"/>
                <a:ext cx="47817" cy="47817"/>
              </a:xfrm>
              <a:custGeom>
                <a:avLst/>
                <a:gdLst/>
                <a:ahLst/>
                <a:cxnLst/>
                <a:rect l="l" t="t" r="r" b="b"/>
                <a:pathLst>
                  <a:path w="735" h="735" extrusionOk="0">
                    <a:moveTo>
                      <a:pt x="367" y="1"/>
                    </a:moveTo>
                    <a:cubicBezTo>
                      <a:pt x="162" y="1"/>
                      <a:pt x="0" y="162"/>
                      <a:pt x="0" y="368"/>
                    </a:cubicBezTo>
                    <a:cubicBezTo>
                      <a:pt x="0" y="573"/>
                      <a:pt x="162" y="735"/>
                      <a:pt x="367" y="735"/>
                    </a:cubicBezTo>
                    <a:cubicBezTo>
                      <a:pt x="573" y="735"/>
                      <a:pt x="734" y="573"/>
                      <a:pt x="734" y="368"/>
                    </a:cubicBezTo>
                    <a:cubicBezTo>
                      <a:pt x="734" y="162"/>
                      <a:pt x="573" y="1"/>
                      <a:pt x="367"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8"/>
              <p:cNvSpPr/>
              <p:nvPr/>
            </p:nvSpPr>
            <p:spPr>
              <a:xfrm>
                <a:off x="2592282" y="244914"/>
                <a:ext cx="37278" cy="31228"/>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8"/>
              <p:cNvSpPr/>
              <p:nvPr/>
            </p:nvSpPr>
            <p:spPr>
              <a:xfrm>
                <a:off x="5259810" y="75213"/>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8"/>
              <p:cNvSpPr/>
              <p:nvPr/>
            </p:nvSpPr>
            <p:spPr>
              <a:xfrm>
                <a:off x="477311" y="331229"/>
                <a:ext cx="45866" cy="40075"/>
              </a:xfrm>
              <a:custGeom>
                <a:avLst/>
                <a:gdLst/>
                <a:ahLst/>
                <a:cxnLst/>
                <a:rect l="l" t="t" r="r" b="b"/>
                <a:pathLst>
                  <a:path w="705" h="616" extrusionOk="0">
                    <a:moveTo>
                      <a:pt x="411" y="1"/>
                    </a:moveTo>
                    <a:cubicBezTo>
                      <a:pt x="132" y="1"/>
                      <a:pt x="0" y="324"/>
                      <a:pt x="191" y="529"/>
                    </a:cubicBezTo>
                    <a:cubicBezTo>
                      <a:pt x="251" y="589"/>
                      <a:pt x="324" y="616"/>
                      <a:pt x="396" y="616"/>
                    </a:cubicBezTo>
                    <a:cubicBezTo>
                      <a:pt x="553" y="616"/>
                      <a:pt x="705" y="490"/>
                      <a:pt x="705" y="309"/>
                    </a:cubicBezTo>
                    <a:cubicBezTo>
                      <a:pt x="705" y="133"/>
                      <a:pt x="573" y="1"/>
                      <a:pt x="41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8"/>
              <p:cNvSpPr/>
              <p:nvPr/>
            </p:nvSpPr>
            <p:spPr>
              <a:xfrm>
                <a:off x="159553" y="2120151"/>
                <a:ext cx="45931" cy="40336"/>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8"/>
              <p:cNvSpPr/>
              <p:nvPr/>
            </p:nvSpPr>
            <p:spPr>
              <a:xfrm>
                <a:off x="548518" y="3771158"/>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8"/>
              <p:cNvSpPr/>
              <p:nvPr/>
            </p:nvSpPr>
            <p:spPr>
              <a:xfrm>
                <a:off x="238125" y="4988920"/>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1" y="661"/>
                      <a:pt x="851" y="426"/>
                    </a:cubicBezTo>
                    <a:cubicBezTo>
                      <a:pt x="851"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8"/>
              <p:cNvSpPr/>
              <p:nvPr/>
            </p:nvSpPr>
            <p:spPr>
              <a:xfrm>
                <a:off x="8683636" y="2611918"/>
                <a:ext cx="121397" cy="104027"/>
              </a:xfrm>
              <a:custGeom>
                <a:avLst/>
                <a:gdLst/>
                <a:ahLst/>
                <a:cxnLst/>
                <a:rect l="l" t="t" r="r" b="b"/>
                <a:pathLst>
                  <a:path w="1866" h="1599" extrusionOk="0">
                    <a:moveTo>
                      <a:pt x="1073" y="0"/>
                    </a:moveTo>
                    <a:cubicBezTo>
                      <a:pt x="353" y="0"/>
                      <a:pt x="1" y="852"/>
                      <a:pt x="500" y="1365"/>
                    </a:cubicBezTo>
                    <a:cubicBezTo>
                      <a:pt x="666" y="1527"/>
                      <a:pt x="867" y="1599"/>
                      <a:pt x="1063" y="1599"/>
                    </a:cubicBezTo>
                    <a:cubicBezTo>
                      <a:pt x="1475" y="1599"/>
                      <a:pt x="1865" y="1280"/>
                      <a:pt x="1865" y="793"/>
                    </a:cubicBezTo>
                    <a:cubicBezTo>
                      <a:pt x="1865" y="352"/>
                      <a:pt x="1513" y="0"/>
                      <a:pt x="107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8"/>
              <p:cNvSpPr/>
              <p:nvPr/>
            </p:nvSpPr>
            <p:spPr>
              <a:xfrm>
                <a:off x="6636364" y="258615"/>
                <a:ext cx="93618" cy="80021"/>
              </a:xfrm>
              <a:custGeom>
                <a:avLst/>
                <a:gdLst/>
                <a:ahLst/>
                <a:cxnLst/>
                <a:rect l="l" t="t" r="r" b="b"/>
                <a:pathLst>
                  <a:path w="1439" h="1230" extrusionOk="0">
                    <a:moveTo>
                      <a:pt x="822" y="0"/>
                    </a:moveTo>
                    <a:cubicBezTo>
                      <a:pt x="279" y="0"/>
                      <a:pt x="0" y="661"/>
                      <a:pt x="397" y="1042"/>
                    </a:cubicBezTo>
                    <a:cubicBezTo>
                      <a:pt x="521" y="1172"/>
                      <a:pt x="675" y="1229"/>
                      <a:pt x="826" y="1229"/>
                    </a:cubicBezTo>
                    <a:cubicBezTo>
                      <a:pt x="1139" y="1229"/>
                      <a:pt x="1439" y="983"/>
                      <a:pt x="1439" y="617"/>
                    </a:cubicBezTo>
                    <a:cubicBezTo>
                      <a:pt x="1439" y="279"/>
                      <a:pt x="1160" y="0"/>
                      <a:pt x="822"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8"/>
              <p:cNvSpPr/>
              <p:nvPr/>
            </p:nvSpPr>
            <p:spPr>
              <a:xfrm flipH="1">
                <a:off x="6838263" y="4615100"/>
                <a:ext cx="71693" cy="71693"/>
              </a:xfrm>
              <a:custGeom>
                <a:avLst/>
                <a:gdLst/>
                <a:ahLst/>
                <a:cxnLst/>
                <a:rect l="l" t="t" r="r" b="b"/>
                <a:pathLst>
                  <a:path w="1102" h="1102" extrusionOk="0">
                    <a:moveTo>
                      <a:pt x="559" y="1"/>
                    </a:moveTo>
                    <a:cubicBezTo>
                      <a:pt x="250" y="1"/>
                      <a:pt x="1" y="236"/>
                      <a:pt x="1" y="544"/>
                    </a:cubicBezTo>
                    <a:cubicBezTo>
                      <a:pt x="1" y="852"/>
                      <a:pt x="250" y="1102"/>
                      <a:pt x="559" y="1102"/>
                    </a:cubicBezTo>
                    <a:cubicBezTo>
                      <a:pt x="867" y="1102"/>
                      <a:pt x="1102" y="852"/>
                      <a:pt x="1102" y="544"/>
                    </a:cubicBezTo>
                    <a:cubicBezTo>
                      <a:pt x="1102" y="236"/>
                      <a:pt x="867" y="1"/>
                      <a:pt x="559"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8"/>
              <p:cNvSpPr/>
              <p:nvPr/>
            </p:nvSpPr>
            <p:spPr>
              <a:xfrm flipH="1">
                <a:off x="8356675" y="3209519"/>
                <a:ext cx="71693" cy="71693"/>
              </a:xfrm>
              <a:custGeom>
                <a:avLst/>
                <a:gdLst/>
                <a:ahLst/>
                <a:cxnLst/>
                <a:rect l="l" t="t" r="r" b="b"/>
                <a:pathLst>
                  <a:path w="1102" h="1102" extrusionOk="0">
                    <a:moveTo>
                      <a:pt x="544" y="0"/>
                    </a:moveTo>
                    <a:cubicBezTo>
                      <a:pt x="236" y="0"/>
                      <a:pt x="1" y="250"/>
                      <a:pt x="1" y="558"/>
                    </a:cubicBezTo>
                    <a:cubicBezTo>
                      <a:pt x="1" y="866"/>
                      <a:pt x="236" y="1101"/>
                      <a:pt x="544" y="1101"/>
                    </a:cubicBezTo>
                    <a:cubicBezTo>
                      <a:pt x="852" y="1101"/>
                      <a:pt x="1102" y="866"/>
                      <a:pt x="1102" y="558"/>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8"/>
              <p:cNvSpPr/>
              <p:nvPr/>
            </p:nvSpPr>
            <p:spPr>
              <a:xfrm flipH="1">
                <a:off x="7232010" y="1595788"/>
                <a:ext cx="71693" cy="71693"/>
              </a:xfrm>
              <a:custGeom>
                <a:avLst/>
                <a:gdLst/>
                <a:ahLst/>
                <a:cxnLst/>
                <a:rect l="l" t="t" r="r" b="b"/>
                <a:pathLst>
                  <a:path w="1102" h="1102" extrusionOk="0">
                    <a:moveTo>
                      <a:pt x="558" y="1"/>
                    </a:moveTo>
                    <a:cubicBezTo>
                      <a:pt x="250" y="1"/>
                      <a:pt x="0" y="236"/>
                      <a:pt x="0" y="544"/>
                    </a:cubicBezTo>
                    <a:cubicBezTo>
                      <a:pt x="0" y="852"/>
                      <a:pt x="250" y="1102"/>
                      <a:pt x="558" y="1102"/>
                    </a:cubicBezTo>
                    <a:cubicBezTo>
                      <a:pt x="867" y="1102"/>
                      <a:pt x="1101" y="852"/>
                      <a:pt x="1101" y="544"/>
                    </a:cubicBezTo>
                    <a:cubicBezTo>
                      <a:pt x="1101" y="236"/>
                      <a:pt x="867" y="1"/>
                      <a:pt x="558"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8"/>
              <p:cNvSpPr/>
              <p:nvPr/>
            </p:nvSpPr>
            <p:spPr>
              <a:xfrm flipH="1">
                <a:off x="1685341" y="4252179"/>
                <a:ext cx="95569" cy="95569"/>
              </a:xfrm>
              <a:custGeom>
                <a:avLst/>
                <a:gdLst/>
                <a:ahLst/>
                <a:cxnLst/>
                <a:rect l="l" t="t" r="r" b="b"/>
                <a:pathLst>
                  <a:path w="1469" h="1469" extrusionOk="0">
                    <a:moveTo>
                      <a:pt x="734" y="0"/>
                    </a:moveTo>
                    <a:cubicBezTo>
                      <a:pt x="338" y="0"/>
                      <a:pt x="0" y="323"/>
                      <a:pt x="0" y="734"/>
                    </a:cubicBezTo>
                    <a:cubicBezTo>
                      <a:pt x="0" y="1145"/>
                      <a:pt x="338" y="1468"/>
                      <a:pt x="734" y="1468"/>
                    </a:cubicBezTo>
                    <a:cubicBezTo>
                      <a:pt x="1146" y="1468"/>
                      <a:pt x="1469" y="1145"/>
                      <a:pt x="1469" y="734"/>
                    </a:cubicBezTo>
                    <a:cubicBezTo>
                      <a:pt x="1469" y="323"/>
                      <a:pt x="1146" y="0"/>
                      <a:pt x="73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8"/>
              <p:cNvSpPr/>
              <p:nvPr/>
            </p:nvSpPr>
            <p:spPr>
              <a:xfrm flipH="1">
                <a:off x="7907486" y="244914"/>
                <a:ext cx="37278" cy="31228"/>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8"/>
              <p:cNvSpPr/>
              <p:nvPr/>
            </p:nvSpPr>
            <p:spPr>
              <a:xfrm flipH="1">
                <a:off x="8756117" y="356250"/>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8"/>
              <p:cNvSpPr/>
              <p:nvPr/>
            </p:nvSpPr>
            <p:spPr>
              <a:xfrm flipH="1">
                <a:off x="9106651" y="2107946"/>
                <a:ext cx="37343" cy="31683"/>
              </a:xfrm>
              <a:custGeom>
                <a:avLst/>
                <a:gdLst/>
                <a:ahLst/>
                <a:cxnLst/>
                <a:rect l="l" t="t" r="r" b="b"/>
                <a:pathLst>
                  <a:path w="574" h="487" extrusionOk="0">
                    <a:moveTo>
                      <a:pt x="339" y="1"/>
                    </a:moveTo>
                    <a:cubicBezTo>
                      <a:pt x="118" y="1"/>
                      <a:pt x="1" y="265"/>
                      <a:pt x="162" y="412"/>
                    </a:cubicBezTo>
                    <a:cubicBezTo>
                      <a:pt x="210" y="464"/>
                      <a:pt x="269" y="487"/>
                      <a:pt x="328" y="487"/>
                    </a:cubicBezTo>
                    <a:cubicBezTo>
                      <a:pt x="452" y="487"/>
                      <a:pt x="574" y="385"/>
                      <a:pt x="574" y="235"/>
                    </a:cubicBezTo>
                    <a:cubicBezTo>
                      <a:pt x="574" y="103"/>
                      <a:pt x="471" y="1"/>
                      <a:pt x="339"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8"/>
              <p:cNvSpPr/>
              <p:nvPr/>
            </p:nvSpPr>
            <p:spPr>
              <a:xfrm flipH="1">
                <a:off x="9082775" y="3603638"/>
                <a:ext cx="45931" cy="40336"/>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8"/>
              <p:cNvSpPr/>
              <p:nvPr/>
            </p:nvSpPr>
            <p:spPr>
              <a:xfrm flipH="1">
                <a:off x="8552186" y="4691108"/>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8"/>
              <p:cNvSpPr/>
              <p:nvPr/>
            </p:nvSpPr>
            <p:spPr>
              <a:xfrm flipH="1">
                <a:off x="3916139" y="4686807"/>
                <a:ext cx="64082" cy="64017"/>
              </a:xfrm>
              <a:custGeom>
                <a:avLst/>
                <a:gdLst/>
                <a:ahLst/>
                <a:cxnLst/>
                <a:rect l="l" t="t" r="r" b="b"/>
                <a:pathLst>
                  <a:path w="985" h="984" extrusionOk="0">
                    <a:moveTo>
                      <a:pt x="500" y="0"/>
                    </a:moveTo>
                    <a:cubicBezTo>
                      <a:pt x="221" y="0"/>
                      <a:pt x="1" y="221"/>
                      <a:pt x="1" y="499"/>
                    </a:cubicBezTo>
                    <a:cubicBezTo>
                      <a:pt x="1" y="764"/>
                      <a:pt x="221" y="984"/>
                      <a:pt x="500" y="984"/>
                    </a:cubicBezTo>
                    <a:cubicBezTo>
                      <a:pt x="764" y="984"/>
                      <a:pt x="985" y="764"/>
                      <a:pt x="985" y="499"/>
                    </a:cubicBezTo>
                    <a:cubicBezTo>
                      <a:pt x="985" y="221"/>
                      <a:pt x="764" y="0"/>
                      <a:pt x="500"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8"/>
              <p:cNvSpPr/>
              <p:nvPr/>
            </p:nvSpPr>
            <p:spPr>
              <a:xfrm flipH="1">
                <a:off x="5775389" y="4789428"/>
                <a:ext cx="93618" cy="80021"/>
              </a:xfrm>
              <a:custGeom>
                <a:avLst/>
                <a:gdLst/>
                <a:ahLst/>
                <a:cxnLst/>
                <a:rect l="l" t="t" r="r" b="b"/>
                <a:pathLst>
                  <a:path w="1439" h="1230" extrusionOk="0">
                    <a:moveTo>
                      <a:pt x="822" y="0"/>
                    </a:moveTo>
                    <a:cubicBezTo>
                      <a:pt x="279" y="0"/>
                      <a:pt x="0" y="661"/>
                      <a:pt x="397" y="1042"/>
                    </a:cubicBezTo>
                    <a:cubicBezTo>
                      <a:pt x="521" y="1172"/>
                      <a:pt x="675" y="1229"/>
                      <a:pt x="826" y="1229"/>
                    </a:cubicBezTo>
                    <a:cubicBezTo>
                      <a:pt x="1139" y="1229"/>
                      <a:pt x="1439" y="983"/>
                      <a:pt x="1439" y="617"/>
                    </a:cubicBezTo>
                    <a:cubicBezTo>
                      <a:pt x="1439" y="279"/>
                      <a:pt x="1160" y="0"/>
                      <a:pt x="822"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8"/>
              <p:cNvSpPr/>
              <p:nvPr/>
            </p:nvSpPr>
            <p:spPr>
              <a:xfrm>
                <a:off x="8085699" y="5033520"/>
                <a:ext cx="85816" cy="85738"/>
              </a:xfrm>
              <a:custGeom>
                <a:avLst/>
                <a:gdLst/>
                <a:ahLst/>
                <a:cxnLst/>
                <a:rect l="l" t="t" r="r" b="b"/>
                <a:pathLst>
                  <a:path w="1103" h="1102" extrusionOk="0">
                    <a:moveTo>
                      <a:pt x="544" y="0"/>
                    </a:moveTo>
                    <a:cubicBezTo>
                      <a:pt x="236" y="0"/>
                      <a:pt x="1" y="250"/>
                      <a:pt x="1" y="543"/>
                    </a:cubicBezTo>
                    <a:cubicBezTo>
                      <a:pt x="1" y="852"/>
                      <a:pt x="236" y="1101"/>
                      <a:pt x="544" y="1101"/>
                    </a:cubicBezTo>
                    <a:cubicBezTo>
                      <a:pt x="852" y="1101"/>
                      <a:pt x="1102" y="852"/>
                      <a:pt x="1102" y="543"/>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8"/>
              <p:cNvSpPr/>
              <p:nvPr/>
            </p:nvSpPr>
            <p:spPr>
              <a:xfrm>
                <a:off x="1608204" y="79860"/>
                <a:ext cx="62566" cy="54590"/>
              </a:xfrm>
              <a:custGeom>
                <a:avLst/>
                <a:gdLst/>
                <a:ahLst/>
                <a:cxnLst/>
                <a:rect l="l" t="t" r="r" b="b"/>
                <a:pathLst>
                  <a:path w="706" h="616" extrusionOk="0">
                    <a:moveTo>
                      <a:pt x="412" y="0"/>
                    </a:moveTo>
                    <a:cubicBezTo>
                      <a:pt x="133" y="0"/>
                      <a:pt x="1" y="323"/>
                      <a:pt x="191" y="529"/>
                    </a:cubicBezTo>
                    <a:cubicBezTo>
                      <a:pt x="252" y="589"/>
                      <a:pt x="325" y="615"/>
                      <a:pt x="397" y="615"/>
                    </a:cubicBezTo>
                    <a:cubicBezTo>
                      <a:pt x="554" y="615"/>
                      <a:pt x="705" y="489"/>
                      <a:pt x="705" y="308"/>
                    </a:cubicBezTo>
                    <a:cubicBezTo>
                      <a:pt x="705" y="132"/>
                      <a:pt x="573" y="0"/>
                      <a:pt x="412" y="0"/>
                    </a:cubicBezTo>
                    <a:close/>
                  </a:path>
                </a:pathLst>
              </a:custGeom>
              <a:solidFill>
                <a:srgbClr val="FFFCFC">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51" name="Google Shape;551;p18"/>
          <p:cNvSpPr txBox="1">
            <a:spLocks noGrp="1"/>
          </p:cNvSpPr>
          <p:nvPr>
            <p:ph type="title"/>
          </p:nvPr>
        </p:nvSpPr>
        <p:spPr>
          <a:xfrm>
            <a:off x="2035975" y="445025"/>
            <a:ext cx="507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52" name="Google Shape;552;p18"/>
          <p:cNvSpPr txBox="1">
            <a:spLocks noGrp="1"/>
          </p:cNvSpPr>
          <p:nvPr>
            <p:ph type="subTitle" idx="1"/>
          </p:nvPr>
        </p:nvSpPr>
        <p:spPr>
          <a:xfrm>
            <a:off x="720000" y="1587250"/>
            <a:ext cx="7704000" cy="301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5"/>
              </a:buClr>
              <a:buSzPts val="1800"/>
              <a:buChar char="●"/>
              <a:defRPr sz="1400"/>
            </a:lvl1pPr>
            <a:lvl2pPr lvl="1" algn="ctr" rtl="0">
              <a:lnSpc>
                <a:spcPct val="100000"/>
              </a:lnSpc>
              <a:spcBef>
                <a:spcPts val="100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1">
  <p:cSld name="ONE_COLUMN_TEXT_1_1_1_1">
    <p:spTree>
      <p:nvGrpSpPr>
        <p:cNvPr id="1" name="Shape 553"/>
        <p:cNvGrpSpPr/>
        <p:nvPr/>
      </p:nvGrpSpPr>
      <p:grpSpPr>
        <a:xfrm>
          <a:off x="0" y="0"/>
          <a:ext cx="0" cy="0"/>
          <a:chOff x="0" y="0"/>
          <a:chExt cx="0" cy="0"/>
        </a:xfrm>
      </p:grpSpPr>
      <p:grpSp>
        <p:nvGrpSpPr>
          <p:cNvPr id="554" name="Google Shape;554;p19"/>
          <p:cNvGrpSpPr/>
          <p:nvPr/>
        </p:nvGrpSpPr>
        <p:grpSpPr>
          <a:xfrm>
            <a:off x="62926" y="37468"/>
            <a:ext cx="8984441" cy="5044046"/>
            <a:chOff x="159553" y="304"/>
            <a:chExt cx="8984441" cy="5044046"/>
          </a:xfrm>
        </p:grpSpPr>
        <p:sp>
          <p:nvSpPr>
            <p:cNvPr id="555" name="Google Shape;555;p19"/>
            <p:cNvSpPr/>
            <p:nvPr/>
          </p:nvSpPr>
          <p:spPr>
            <a:xfrm rot="10800000" flipH="1">
              <a:off x="4040610" y="4751863"/>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6" name="Google Shape;556;p19"/>
            <p:cNvGrpSpPr/>
            <p:nvPr/>
          </p:nvGrpSpPr>
          <p:grpSpPr>
            <a:xfrm rot="10800000" flipH="1">
              <a:off x="159553" y="304"/>
              <a:ext cx="8984441" cy="5044046"/>
              <a:chOff x="159553" y="75213"/>
              <a:chExt cx="8984441" cy="5044046"/>
            </a:xfrm>
          </p:grpSpPr>
          <p:sp>
            <p:nvSpPr>
              <p:cNvPr id="557" name="Google Shape;557;p19"/>
              <p:cNvSpPr/>
              <p:nvPr/>
            </p:nvSpPr>
            <p:spPr>
              <a:xfrm>
                <a:off x="2625895" y="4805521"/>
                <a:ext cx="47817" cy="47817"/>
              </a:xfrm>
              <a:custGeom>
                <a:avLst/>
                <a:gdLst/>
                <a:ahLst/>
                <a:cxnLst/>
                <a:rect l="l" t="t" r="r" b="b"/>
                <a:pathLst>
                  <a:path w="735" h="735" extrusionOk="0">
                    <a:moveTo>
                      <a:pt x="367" y="1"/>
                    </a:moveTo>
                    <a:cubicBezTo>
                      <a:pt x="162" y="1"/>
                      <a:pt x="0" y="162"/>
                      <a:pt x="0" y="368"/>
                    </a:cubicBezTo>
                    <a:cubicBezTo>
                      <a:pt x="0" y="573"/>
                      <a:pt x="162" y="735"/>
                      <a:pt x="367" y="735"/>
                    </a:cubicBezTo>
                    <a:cubicBezTo>
                      <a:pt x="573" y="735"/>
                      <a:pt x="734" y="573"/>
                      <a:pt x="734" y="368"/>
                    </a:cubicBezTo>
                    <a:cubicBezTo>
                      <a:pt x="734" y="162"/>
                      <a:pt x="573" y="1"/>
                      <a:pt x="367"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9"/>
              <p:cNvSpPr/>
              <p:nvPr/>
            </p:nvSpPr>
            <p:spPr>
              <a:xfrm>
                <a:off x="2592282" y="244914"/>
                <a:ext cx="37278" cy="31228"/>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9"/>
              <p:cNvSpPr/>
              <p:nvPr/>
            </p:nvSpPr>
            <p:spPr>
              <a:xfrm>
                <a:off x="5259810" y="75213"/>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9"/>
              <p:cNvSpPr/>
              <p:nvPr/>
            </p:nvSpPr>
            <p:spPr>
              <a:xfrm>
                <a:off x="477311" y="331229"/>
                <a:ext cx="45866" cy="40075"/>
              </a:xfrm>
              <a:custGeom>
                <a:avLst/>
                <a:gdLst/>
                <a:ahLst/>
                <a:cxnLst/>
                <a:rect l="l" t="t" r="r" b="b"/>
                <a:pathLst>
                  <a:path w="705" h="616" extrusionOk="0">
                    <a:moveTo>
                      <a:pt x="411" y="1"/>
                    </a:moveTo>
                    <a:cubicBezTo>
                      <a:pt x="132" y="1"/>
                      <a:pt x="0" y="324"/>
                      <a:pt x="191" y="529"/>
                    </a:cubicBezTo>
                    <a:cubicBezTo>
                      <a:pt x="251" y="589"/>
                      <a:pt x="324" y="616"/>
                      <a:pt x="396" y="616"/>
                    </a:cubicBezTo>
                    <a:cubicBezTo>
                      <a:pt x="553" y="616"/>
                      <a:pt x="705" y="490"/>
                      <a:pt x="705" y="309"/>
                    </a:cubicBezTo>
                    <a:cubicBezTo>
                      <a:pt x="705" y="133"/>
                      <a:pt x="573" y="1"/>
                      <a:pt x="41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9"/>
              <p:cNvSpPr/>
              <p:nvPr/>
            </p:nvSpPr>
            <p:spPr>
              <a:xfrm>
                <a:off x="159553" y="2120151"/>
                <a:ext cx="45931" cy="40336"/>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9"/>
              <p:cNvSpPr/>
              <p:nvPr/>
            </p:nvSpPr>
            <p:spPr>
              <a:xfrm>
                <a:off x="548518" y="3771158"/>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9"/>
              <p:cNvSpPr/>
              <p:nvPr/>
            </p:nvSpPr>
            <p:spPr>
              <a:xfrm>
                <a:off x="238125" y="4988920"/>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1" y="661"/>
                      <a:pt x="851" y="426"/>
                    </a:cubicBezTo>
                    <a:cubicBezTo>
                      <a:pt x="851"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9"/>
              <p:cNvSpPr/>
              <p:nvPr/>
            </p:nvSpPr>
            <p:spPr>
              <a:xfrm>
                <a:off x="8683636" y="2611918"/>
                <a:ext cx="121397" cy="104027"/>
              </a:xfrm>
              <a:custGeom>
                <a:avLst/>
                <a:gdLst/>
                <a:ahLst/>
                <a:cxnLst/>
                <a:rect l="l" t="t" r="r" b="b"/>
                <a:pathLst>
                  <a:path w="1866" h="1599" extrusionOk="0">
                    <a:moveTo>
                      <a:pt x="1073" y="0"/>
                    </a:moveTo>
                    <a:cubicBezTo>
                      <a:pt x="353" y="0"/>
                      <a:pt x="1" y="852"/>
                      <a:pt x="500" y="1365"/>
                    </a:cubicBezTo>
                    <a:cubicBezTo>
                      <a:pt x="666" y="1527"/>
                      <a:pt x="867" y="1599"/>
                      <a:pt x="1063" y="1599"/>
                    </a:cubicBezTo>
                    <a:cubicBezTo>
                      <a:pt x="1475" y="1599"/>
                      <a:pt x="1865" y="1280"/>
                      <a:pt x="1865" y="793"/>
                    </a:cubicBezTo>
                    <a:cubicBezTo>
                      <a:pt x="1865" y="352"/>
                      <a:pt x="1513" y="0"/>
                      <a:pt x="107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9"/>
              <p:cNvSpPr/>
              <p:nvPr/>
            </p:nvSpPr>
            <p:spPr>
              <a:xfrm>
                <a:off x="6636364" y="258615"/>
                <a:ext cx="93618" cy="80021"/>
              </a:xfrm>
              <a:custGeom>
                <a:avLst/>
                <a:gdLst/>
                <a:ahLst/>
                <a:cxnLst/>
                <a:rect l="l" t="t" r="r" b="b"/>
                <a:pathLst>
                  <a:path w="1439" h="1230" extrusionOk="0">
                    <a:moveTo>
                      <a:pt x="822" y="0"/>
                    </a:moveTo>
                    <a:cubicBezTo>
                      <a:pt x="279" y="0"/>
                      <a:pt x="0" y="661"/>
                      <a:pt x="397" y="1042"/>
                    </a:cubicBezTo>
                    <a:cubicBezTo>
                      <a:pt x="521" y="1172"/>
                      <a:pt x="675" y="1229"/>
                      <a:pt x="826" y="1229"/>
                    </a:cubicBezTo>
                    <a:cubicBezTo>
                      <a:pt x="1139" y="1229"/>
                      <a:pt x="1439" y="983"/>
                      <a:pt x="1439" y="617"/>
                    </a:cubicBezTo>
                    <a:cubicBezTo>
                      <a:pt x="1439" y="279"/>
                      <a:pt x="1160" y="0"/>
                      <a:pt x="822"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9"/>
              <p:cNvSpPr/>
              <p:nvPr/>
            </p:nvSpPr>
            <p:spPr>
              <a:xfrm flipH="1">
                <a:off x="6838263" y="4615100"/>
                <a:ext cx="71693" cy="71693"/>
              </a:xfrm>
              <a:custGeom>
                <a:avLst/>
                <a:gdLst/>
                <a:ahLst/>
                <a:cxnLst/>
                <a:rect l="l" t="t" r="r" b="b"/>
                <a:pathLst>
                  <a:path w="1102" h="1102" extrusionOk="0">
                    <a:moveTo>
                      <a:pt x="559" y="1"/>
                    </a:moveTo>
                    <a:cubicBezTo>
                      <a:pt x="250" y="1"/>
                      <a:pt x="1" y="236"/>
                      <a:pt x="1" y="544"/>
                    </a:cubicBezTo>
                    <a:cubicBezTo>
                      <a:pt x="1" y="852"/>
                      <a:pt x="250" y="1102"/>
                      <a:pt x="559" y="1102"/>
                    </a:cubicBezTo>
                    <a:cubicBezTo>
                      <a:pt x="867" y="1102"/>
                      <a:pt x="1102" y="852"/>
                      <a:pt x="1102" y="544"/>
                    </a:cubicBezTo>
                    <a:cubicBezTo>
                      <a:pt x="1102" y="236"/>
                      <a:pt x="867" y="1"/>
                      <a:pt x="559"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9"/>
              <p:cNvSpPr/>
              <p:nvPr/>
            </p:nvSpPr>
            <p:spPr>
              <a:xfrm flipH="1">
                <a:off x="8356675" y="3209519"/>
                <a:ext cx="71693" cy="71693"/>
              </a:xfrm>
              <a:custGeom>
                <a:avLst/>
                <a:gdLst/>
                <a:ahLst/>
                <a:cxnLst/>
                <a:rect l="l" t="t" r="r" b="b"/>
                <a:pathLst>
                  <a:path w="1102" h="1102" extrusionOk="0">
                    <a:moveTo>
                      <a:pt x="544" y="0"/>
                    </a:moveTo>
                    <a:cubicBezTo>
                      <a:pt x="236" y="0"/>
                      <a:pt x="1" y="250"/>
                      <a:pt x="1" y="558"/>
                    </a:cubicBezTo>
                    <a:cubicBezTo>
                      <a:pt x="1" y="866"/>
                      <a:pt x="236" y="1101"/>
                      <a:pt x="544" y="1101"/>
                    </a:cubicBezTo>
                    <a:cubicBezTo>
                      <a:pt x="852" y="1101"/>
                      <a:pt x="1102" y="866"/>
                      <a:pt x="1102" y="558"/>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9"/>
              <p:cNvSpPr/>
              <p:nvPr/>
            </p:nvSpPr>
            <p:spPr>
              <a:xfrm flipH="1">
                <a:off x="7232010" y="1595788"/>
                <a:ext cx="71693" cy="71693"/>
              </a:xfrm>
              <a:custGeom>
                <a:avLst/>
                <a:gdLst/>
                <a:ahLst/>
                <a:cxnLst/>
                <a:rect l="l" t="t" r="r" b="b"/>
                <a:pathLst>
                  <a:path w="1102" h="1102" extrusionOk="0">
                    <a:moveTo>
                      <a:pt x="558" y="1"/>
                    </a:moveTo>
                    <a:cubicBezTo>
                      <a:pt x="250" y="1"/>
                      <a:pt x="0" y="236"/>
                      <a:pt x="0" y="544"/>
                    </a:cubicBezTo>
                    <a:cubicBezTo>
                      <a:pt x="0" y="852"/>
                      <a:pt x="250" y="1102"/>
                      <a:pt x="558" y="1102"/>
                    </a:cubicBezTo>
                    <a:cubicBezTo>
                      <a:pt x="867" y="1102"/>
                      <a:pt x="1101" y="852"/>
                      <a:pt x="1101" y="544"/>
                    </a:cubicBezTo>
                    <a:cubicBezTo>
                      <a:pt x="1101" y="236"/>
                      <a:pt x="867" y="1"/>
                      <a:pt x="558"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9"/>
              <p:cNvSpPr/>
              <p:nvPr/>
            </p:nvSpPr>
            <p:spPr>
              <a:xfrm flipH="1">
                <a:off x="1685341" y="4252179"/>
                <a:ext cx="95569" cy="95569"/>
              </a:xfrm>
              <a:custGeom>
                <a:avLst/>
                <a:gdLst/>
                <a:ahLst/>
                <a:cxnLst/>
                <a:rect l="l" t="t" r="r" b="b"/>
                <a:pathLst>
                  <a:path w="1469" h="1469" extrusionOk="0">
                    <a:moveTo>
                      <a:pt x="734" y="0"/>
                    </a:moveTo>
                    <a:cubicBezTo>
                      <a:pt x="338" y="0"/>
                      <a:pt x="0" y="323"/>
                      <a:pt x="0" y="734"/>
                    </a:cubicBezTo>
                    <a:cubicBezTo>
                      <a:pt x="0" y="1145"/>
                      <a:pt x="338" y="1468"/>
                      <a:pt x="734" y="1468"/>
                    </a:cubicBezTo>
                    <a:cubicBezTo>
                      <a:pt x="1146" y="1468"/>
                      <a:pt x="1469" y="1145"/>
                      <a:pt x="1469" y="734"/>
                    </a:cubicBezTo>
                    <a:cubicBezTo>
                      <a:pt x="1469" y="323"/>
                      <a:pt x="1146" y="0"/>
                      <a:pt x="73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9"/>
              <p:cNvSpPr/>
              <p:nvPr/>
            </p:nvSpPr>
            <p:spPr>
              <a:xfrm flipH="1">
                <a:off x="7907486" y="244914"/>
                <a:ext cx="37278" cy="31228"/>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9"/>
              <p:cNvSpPr/>
              <p:nvPr/>
            </p:nvSpPr>
            <p:spPr>
              <a:xfrm flipH="1">
                <a:off x="8756117" y="356250"/>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9"/>
              <p:cNvSpPr/>
              <p:nvPr/>
            </p:nvSpPr>
            <p:spPr>
              <a:xfrm flipH="1">
                <a:off x="9106651" y="2107946"/>
                <a:ext cx="37343" cy="31683"/>
              </a:xfrm>
              <a:custGeom>
                <a:avLst/>
                <a:gdLst/>
                <a:ahLst/>
                <a:cxnLst/>
                <a:rect l="l" t="t" r="r" b="b"/>
                <a:pathLst>
                  <a:path w="574" h="487" extrusionOk="0">
                    <a:moveTo>
                      <a:pt x="339" y="1"/>
                    </a:moveTo>
                    <a:cubicBezTo>
                      <a:pt x="118" y="1"/>
                      <a:pt x="1" y="265"/>
                      <a:pt x="162" y="412"/>
                    </a:cubicBezTo>
                    <a:cubicBezTo>
                      <a:pt x="210" y="464"/>
                      <a:pt x="269" y="487"/>
                      <a:pt x="328" y="487"/>
                    </a:cubicBezTo>
                    <a:cubicBezTo>
                      <a:pt x="452" y="487"/>
                      <a:pt x="574" y="385"/>
                      <a:pt x="574" y="235"/>
                    </a:cubicBezTo>
                    <a:cubicBezTo>
                      <a:pt x="574" y="103"/>
                      <a:pt x="471" y="1"/>
                      <a:pt x="339"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9"/>
              <p:cNvSpPr/>
              <p:nvPr/>
            </p:nvSpPr>
            <p:spPr>
              <a:xfrm flipH="1">
                <a:off x="9082775" y="3603638"/>
                <a:ext cx="45931" cy="40336"/>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9"/>
              <p:cNvSpPr/>
              <p:nvPr/>
            </p:nvSpPr>
            <p:spPr>
              <a:xfrm flipH="1">
                <a:off x="8552186" y="4691108"/>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9"/>
              <p:cNvSpPr/>
              <p:nvPr/>
            </p:nvSpPr>
            <p:spPr>
              <a:xfrm flipH="1">
                <a:off x="3916139" y="4686807"/>
                <a:ext cx="64082" cy="64017"/>
              </a:xfrm>
              <a:custGeom>
                <a:avLst/>
                <a:gdLst/>
                <a:ahLst/>
                <a:cxnLst/>
                <a:rect l="l" t="t" r="r" b="b"/>
                <a:pathLst>
                  <a:path w="985" h="984" extrusionOk="0">
                    <a:moveTo>
                      <a:pt x="500" y="0"/>
                    </a:moveTo>
                    <a:cubicBezTo>
                      <a:pt x="221" y="0"/>
                      <a:pt x="1" y="221"/>
                      <a:pt x="1" y="499"/>
                    </a:cubicBezTo>
                    <a:cubicBezTo>
                      <a:pt x="1" y="764"/>
                      <a:pt x="221" y="984"/>
                      <a:pt x="500" y="984"/>
                    </a:cubicBezTo>
                    <a:cubicBezTo>
                      <a:pt x="764" y="984"/>
                      <a:pt x="985" y="764"/>
                      <a:pt x="985" y="499"/>
                    </a:cubicBezTo>
                    <a:cubicBezTo>
                      <a:pt x="985" y="221"/>
                      <a:pt x="764" y="0"/>
                      <a:pt x="500"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9"/>
              <p:cNvSpPr/>
              <p:nvPr/>
            </p:nvSpPr>
            <p:spPr>
              <a:xfrm flipH="1">
                <a:off x="5775389" y="4789428"/>
                <a:ext cx="93618" cy="80021"/>
              </a:xfrm>
              <a:custGeom>
                <a:avLst/>
                <a:gdLst/>
                <a:ahLst/>
                <a:cxnLst/>
                <a:rect l="l" t="t" r="r" b="b"/>
                <a:pathLst>
                  <a:path w="1439" h="1230" extrusionOk="0">
                    <a:moveTo>
                      <a:pt x="822" y="0"/>
                    </a:moveTo>
                    <a:cubicBezTo>
                      <a:pt x="279" y="0"/>
                      <a:pt x="0" y="661"/>
                      <a:pt x="397" y="1042"/>
                    </a:cubicBezTo>
                    <a:cubicBezTo>
                      <a:pt x="521" y="1172"/>
                      <a:pt x="675" y="1229"/>
                      <a:pt x="826" y="1229"/>
                    </a:cubicBezTo>
                    <a:cubicBezTo>
                      <a:pt x="1139" y="1229"/>
                      <a:pt x="1439" y="983"/>
                      <a:pt x="1439" y="617"/>
                    </a:cubicBezTo>
                    <a:cubicBezTo>
                      <a:pt x="1439" y="279"/>
                      <a:pt x="1160" y="0"/>
                      <a:pt x="822"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9"/>
              <p:cNvSpPr/>
              <p:nvPr/>
            </p:nvSpPr>
            <p:spPr>
              <a:xfrm>
                <a:off x="8085699" y="5033520"/>
                <a:ext cx="85816" cy="85738"/>
              </a:xfrm>
              <a:custGeom>
                <a:avLst/>
                <a:gdLst/>
                <a:ahLst/>
                <a:cxnLst/>
                <a:rect l="l" t="t" r="r" b="b"/>
                <a:pathLst>
                  <a:path w="1103" h="1102" extrusionOk="0">
                    <a:moveTo>
                      <a:pt x="544" y="0"/>
                    </a:moveTo>
                    <a:cubicBezTo>
                      <a:pt x="236" y="0"/>
                      <a:pt x="1" y="250"/>
                      <a:pt x="1" y="543"/>
                    </a:cubicBezTo>
                    <a:cubicBezTo>
                      <a:pt x="1" y="852"/>
                      <a:pt x="236" y="1101"/>
                      <a:pt x="544" y="1101"/>
                    </a:cubicBezTo>
                    <a:cubicBezTo>
                      <a:pt x="852" y="1101"/>
                      <a:pt x="1102" y="852"/>
                      <a:pt x="1102" y="543"/>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9"/>
              <p:cNvSpPr/>
              <p:nvPr/>
            </p:nvSpPr>
            <p:spPr>
              <a:xfrm>
                <a:off x="1608204" y="79860"/>
                <a:ext cx="62566" cy="54590"/>
              </a:xfrm>
              <a:custGeom>
                <a:avLst/>
                <a:gdLst/>
                <a:ahLst/>
                <a:cxnLst/>
                <a:rect l="l" t="t" r="r" b="b"/>
                <a:pathLst>
                  <a:path w="706" h="616" extrusionOk="0">
                    <a:moveTo>
                      <a:pt x="412" y="0"/>
                    </a:moveTo>
                    <a:cubicBezTo>
                      <a:pt x="133" y="0"/>
                      <a:pt x="1" y="323"/>
                      <a:pt x="191" y="529"/>
                    </a:cubicBezTo>
                    <a:cubicBezTo>
                      <a:pt x="252" y="589"/>
                      <a:pt x="325" y="615"/>
                      <a:pt x="397" y="615"/>
                    </a:cubicBezTo>
                    <a:cubicBezTo>
                      <a:pt x="554" y="615"/>
                      <a:pt x="705" y="489"/>
                      <a:pt x="705" y="308"/>
                    </a:cubicBezTo>
                    <a:cubicBezTo>
                      <a:pt x="705" y="132"/>
                      <a:pt x="573" y="0"/>
                      <a:pt x="412" y="0"/>
                    </a:cubicBezTo>
                    <a:close/>
                  </a:path>
                </a:pathLst>
              </a:custGeom>
              <a:solidFill>
                <a:srgbClr val="FFFCFC">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79" name="Google Shape;579;p1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80" name="Google Shape;580;p19"/>
          <p:cNvSpPr txBox="1">
            <a:spLocks noGrp="1"/>
          </p:cNvSpPr>
          <p:nvPr>
            <p:ph type="subTitle" idx="1"/>
          </p:nvPr>
        </p:nvSpPr>
        <p:spPr>
          <a:xfrm>
            <a:off x="783275" y="2275050"/>
            <a:ext cx="3543000" cy="1329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2">
  <p:cSld name="ONE_COLUMN_TEXT_1_1_1_2">
    <p:spTree>
      <p:nvGrpSpPr>
        <p:cNvPr id="1" name="Shape 581"/>
        <p:cNvGrpSpPr/>
        <p:nvPr/>
      </p:nvGrpSpPr>
      <p:grpSpPr>
        <a:xfrm>
          <a:off x="0" y="0"/>
          <a:ext cx="0" cy="0"/>
          <a:chOff x="0" y="0"/>
          <a:chExt cx="0" cy="0"/>
        </a:xfrm>
      </p:grpSpPr>
      <p:grpSp>
        <p:nvGrpSpPr>
          <p:cNvPr id="582" name="Google Shape;582;p20"/>
          <p:cNvGrpSpPr/>
          <p:nvPr/>
        </p:nvGrpSpPr>
        <p:grpSpPr>
          <a:xfrm>
            <a:off x="62926" y="37468"/>
            <a:ext cx="8984441" cy="5044046"/>
            <a:chOff x="159553" y="304"/>
            <a:chExt cx="8984441" cy="5044046"/>
          </a:xfrm>
        </p:grpSpPr>
        <p:sp>
          <p:nvSpPr>
            <p:cNvPr id="583" name="Google Shape;583;p20"/>
            <p:cNvSpPr/>
            <p:nvPr/>
          </p:nvSpPr>
          <p:spPr>
            <a:xfrm rot="10800000" flipH="1">
              <a:off x="4040610" y="4751863"/>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4" name="Google Shape;584;p20"/>
            <p:cNvGrpSpPr/>
            <p:nvPr/>
          </p:nvGrpSpPr>
          <p:grpSpPr>
            <a:xfrm rot="10800000" flipH="1">
              <a:off x="159553" y="304"/>
              <a:ext cx="8984441" cy="5044046"/>
              <a:chOff x="159553" y="75213"/>
              <a:chExt cx="8984441" cy="5044046"/>
            </a:xfrm>
          </p:grpSpPr>
          <p:sp>
            <p:nvSpPr>
              <p:cNvPr id="585" name="Google Shape;585;p20"/>
              <p:cNvSpPr/>
              <p:nvPr/>
            </p:nvSpPr>
            <p:spPr>
              <a:xfrm>
                <a:off x="2625895" y="4805521"/>
                <a:ext cx="47817" cy="47817"/>
              </a:xfrm>
              <a:custGeom>
                <a:avLst/>
                <a:gdLst/>
                <a:ahLst/>
                <a:cxnLst/>
                <a:rect l="l" t="t" r="r" b="b"/>
                <a:pathLst>
                  <a:path w="735" h="735" extrusionOk="0">
                    <a:moveTo>
                      <a:pt x="367" y="1"/>
                    </a:moveTo>
                    <a:cubicBezTo>
                      <a:pt x="162" y="1"/>
                      <a:pt x="0" y="162"/>
                      <a:pt x="0" y="368"/>
                    </a:cubicBezTo>
                    <a:cubicBezTo>
                      <a:pt x="0" y="573"/>
                      <a:pt x="162" y="735"/>
                      <a:pt x="367" y="735"/>
                    </a:cubicBezTo>
                    <a:cubicBezTo>
                      <a:pt x="573" y="735"/>
                      <a:pt x="734" y="573"/>
                      <a:pt x="734" y="368"/>
                    </a:cubicBezTo>
                    <a:cubicBezTo>
                      <a:pt x="734" y="162"/>
                      <a:pt x="573" y="1"/>
                      <a:pt x="367"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0"/>
              <p:cNvSpPr/>
              <p:nvPr/>
            </p:nvSpPr>
            <p:spPr>
              <a:xfrm>
                <a:off x="2592282" y="244914"/>
                <a:ext cx="37278" cy="31228"/>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0"/>
              <p:cNvSpPr/>
              <p:nvPr/>
            </p:nvSpPr>
            <p:spPr>
              <a:xfrm>
                <a:off x="5259810" y="75213"/>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0"/>
              <p:cNvSpPr/>
              <p:nvPr/>
            </p:nvSpPr>
            <p:spPr>
              <a:xfrm>
                <a:off x="477311" y="331229"/>
                <a:ext cx="45866" cy="40075"/>
              </a:xfrm>
              <a:custGeom>
                <a:avLst/>
                <a:gdLst/>
                <a:ahLst/>
                <a:cxnLst/>
                <a:rect l="l" t="t" r="r" b="b"/>
                <a:pathLst>
                  <a:path w="705" h="616" extrusionOk="0">
                    <a:moveTo>
                      <a:pt x="411" y="1"/>
                    </a:moveTo>
                    <a:cubicBezTo>
                      <a:pt x="132" y="1"/>
                      <a:pt x="0" y="324"/>
                      <a:pt x="191" y="529"/>
                    </a:cubicBezTo>
                    <a:cubicBezTo>
                      <a:pt x="251" y="589"/>
                      <a:pt x="324" y="616"/>
                      <a:pt x="396" y="616"/>
                    </a:cubicBezTo>
                    <a:cubicBezTo>
                      <a:pt x="553" y="616"/>
                      <a:pt x="705" y="490"/>
                      <a:pt x="705" y="309"/>
                    </a:cubicBezTo>
                    <a:cubicBezTo>
                      <a:pt x="705" y="133"/>
                      <a:pt x="573" y="1"/>
                      <a:pt x="41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0"/>
              <p:cNvSpPr/>
              <p:nvPr/>
            </p:nvSpPr>
            <p:spPr>
              <a:xfrm>
                <a:off x="159553" y="2120151"/>
                <a:ext cx="45931" cy="40336"/>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0"/>
              <p:cNvSpPr/>
              <p:nvPr/>
            </p:nvSpPr>
            <p:spPr>
              <a:xfrm>
                <a:off x="548518" y="3771158"/>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0"/>
              <p:cNvSpPr/>
              <p:nvPr/>
            </p:nvSpPr>
            <p:spPr>
              <a:xfrm>
                <a:off x="238125" y="4988920"/>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1" y="661"/>
                      <a:pt x="851" y="426"/>
                    </a:cubicBezTo>
                    <a:cubicBezTo>
                      <a:pt x="851"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0"/>
              <p:cNvSpPr/>
              <p:nvPr/>
            </p:nvSpPr>
            <p:spPr>
              <a:xfrm>
                <a:off x="8683636" y="2611918"/>
                <a:ext cx="121397" cy="104027"/>
              </a:xfrm>
              <a:custGeom>
                <a:avLst/>
                <a:gdLst/>
                <a:ahLst/>
                <a:cxnLst/>
                <a:rect l="l" t="t" r="r" b="b"/>
                <a:pathLst>
                  <a:path w="1866" h="1599" extrusionOk="0">
                    <a:moveTo>
                      <a:pt x="1073" y="0"/>
                    </a:moveTo>
                    <a:cubicBezTo>
                      <a:pt x="353" y="0"/>
                      <a:pt x="1" y="852"/>
                      <a:pt x="500" y="1365"/>
                    </a:cubicBezTo>
                    <a:cubicBezTo>
                      <a:pt x="666" y="1527"/>
                      <a:pt x="867" y="1599"/>
                      <a:pt x="1063" y="1599"/>
                    </a:cubicBezTo>
                    <a:cubicBezTo>
                      <a:pt x="1475" y="1599"/>
                      <a:pt x="1865" y="1280"/>
                      <a:pt x="1865" y="793"/>
                    </a:cubicBezTo>
                    <a:cubicBezTo>
                      <a:pt x="1865" y="352"/>
                      <a:pt x="1513" y="0"/>
                      <a:pt x="107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0"/>
              <p:cNvSpPr/>
              <p:nvPr/>
            </p:nvSpPr>
            <p:spPr>
              <a:xfrm>
                <a:off x="6636364" y="258615"/>
                <a:ext cx="93618" cy="80021"/>
              </a:xfrm>
              <a:custGeom>
                <a:avLst/>
                <a:gdLst/>
                <a:ahLst/>
                <a:cxnLst/>
                <a:rect l="l" t="t" r="r" b="b"/>
                <a:pathLst>
                  <a:path w="1439" h="1230" extrusionOk="0">
                    <a:moveTo>
                      <a:pt x="822" y="0"/>
                    </a:moveTo>
                    <a:cubicBezTo>
                      <a:pt x="279" y="0"/>
                      <a:pt x="0" y="661"/>
                      <a:pt x="397" y="1042"/>
                    </a:cubicBezTo>
                    <a:cubicBezTo>
                      <a:pt x="521" y="1172"/>
                      <a:pt x="675" y="1229"/>
                      <a:pt x="826" y="1229"/>
                    </a:cubicBezTo>
                    <a:cubicBezTo>
                      <a:pt x="1139" y="1229"/>
                      <a:pt x="1439" y="983"/>
                      <a:pt x="1439" y="617"/>
                    </a:cubicBezTo>
                    <a:cubicBezTo>
                      <a:pt x="1439" y="279"/>
                      <a:pt x="1160" y="0"/>
                      <a:pt x="822"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0"/>
              <p:cNvSpPr/>
              <p:nvPr/>
            </p:nvSpPr>
            <p:spPr>
              <a:xfrm flipH="1">
                <a:off x="6838263" y="4615100"/>
                <a:ext cx="71693" cy="71693"/>
              </a:xfrm>
              <a:custGeom>
                <a:avLst/>
                <a:gdLst/>
                <a:ahLst/>
                <a:cxnLst/>
                <a:rect l="l" t="t" r="r" b="b"/>
                <a:pathLst>
                  <a:path w="1102" h="1102" extrusionOk="0">
                    <a:moveTo>
                      <a:pt x="559" y="1"/>
                    </a:moveTo>
                    <a:cubicBezTo>
                      <a:pt x="250" y="1"/>
                      <a:pt x="1" y="236"/>
                      <a:pt x="1" y="544"/>
                    </a:cubicBezTo>
                    <a:cubicBezTo>
                      <a:pt x="1" y="852"/>
                      <a:pt x="250" y="1102"/>
                      <a:pt x="559" y="1102"/>
                    </a:cubicBezTo>
                    <a:cubicBezTo>
                      <a:pt x="867" y="1102"/>
                      <a:pt x="1102" y="852"/>
                      <a:pt x="1102" y="544"/>
                    </a:cubicBezTo>
                    <a:cubicBezTo>
                      <a:pt x="1102" y="236"/>
                      <a:pt x="867" y="1"/>
                      <a:pt x="559"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0"/>
              <p:cNvSpPr/>
              <p:nvPr/>
            </p:nvSpPr>
            <p:spPr>
              <a:xfrm flipH="1">
                <a:off x="8356675" y="3209519"/>
                <a:ext cx="71693" cy="71693"/>
              </a:xfrm>
              <a:custGeom>
                <a:avLst/>
                <a:gdLst/>
                <a:ahLst/>
                <a:cxnLst/>
                <a:rect l="l" t="t" r="r" b="b"/>
                <a:pathLst>
                  <a:path w="1102" h="1102" extrusionOk="0">
                    <a:moveTo>
                      <a:pt x="544" y="0"/>
                    </a:moveTo>
                    <a:cubicBezTo>
                      <a:pt x="236" y="0"/>
                      <a:pt x="1" y="250"/>
                      <a:pt x="1" y="558"/>
                    </a:cubicBezTo>
                    <a:cubicBezTo>
                      <a:pt x="1" y="866"/>
                      <a:pt x="236" y="1101"/>
                      <a:pt x="544" y="1101"/>
                    </a:cubicBezTo>
                    <a:cubicBezTo>
                      <a:pt x="852" y="1101"/>
                      <a:pt x="1102" y="866"/>
                      <a:pt x="1102" y="558"/>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0"/>
              <p:cNvSpPr/>
              <p:nvPr/>
            </p:nvSpPr>
            <p:spPr>
              <a:xfrm flipH="1">
                <a:off x="7232010" y="1595788"/>
                <a:ext cx="71693" cy="71693"/>
              </a:xfrm>
              <a:custGeom>
                <a:avLst/>
                <a:gdLst/>
                <a:ahLst/>
                <a:cxnLst/>
                <a:rect l="l" t="t" r="r" b="b"/>
                <a:pathLst>
                  <a:path w="1102" h="1102" extrusionOk="0">
                    <a:moveTo>
                      <a:pt x="558" y="1"/>
                    </a:moveTo>
                    <a:cubicBezTo>
                      <a:pt x="250" y="1"/>
                      <a:pt x="0" y="236"/>
                      <a:pt x="0" y="544"/>
                    </a:cubicBezTo>
                    <a:cubicBezTo>
                      <a:pt x="0" y="852"/>
                      <a:pt x="250" y="1102"/>
                      <a:pt x="558" y="1102"/>
                    </a:cubicBezTo>
                    <a:cubicBezTo>
                      <a:pt x="867" y="1102"/>
                      <a:pt x="1101" y="852"/>
                      <a:pt x="1101" y="544"/>
                    </a:cubicBezTo>
                    <a:cubicBezTo>
                      <a:pt x="1101" y="236"/>
                      <a:pt x="867" y="1"/>
                      <a:pt x="558"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0"/>
              <p:cNvSpPr/>
              <p:nvPr/>
            </p:nvSpPr>
            <p:spPr>
              <a:xfrm flipH="1">
                <a:off x="1685341" y="4252179"/>
                <a:ext cx="95569" cy="95569"/>
              </a:xfrm>
              <a:custGeom>
                <a:avLst/>
                <a:gdLst/>
                <a:ahLst/>
                <a:cxnLst/>
                <a:rect l="l" t="t" r="r" b="b"/>
                <a:pathLst>
                  <a:path w="1469" h="1469" extrusionOk="0">
                    <a:moveTo>
                      <a:pt x="734" y="0"/>
                    </a:moveTo>
                    <a:cubicBezTo>
                      <a:pt x="338" y="0"/>
                      <a:pt x="0" y="323"/>
                      <a:pt x="0" y="734"/>
                    </a:cubicBezTo>
                    <a:cubicBezTo>
                      <a:pt x="0" y="1145"/>
                      <a:pt x="338" y="1468"/>
                      <a:pt x="734" y="1468"/>
                    </a:cubicBezTo>
                    <a:cubicBezTo>
                      <a:pt x="1146" y="1468"/>
                      <a:pt x="1469" y="1145"/>
                      <a:pt x="1469" y="734"/>
                    </a:cubicBezTo>
                    <a:cubicBezTo>
                      <a:pt x="1469" y="323"/>
                      <a:pt x="1146" y="0"/>
                      <a:pt x="73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0"/>
              <p:cNvSpPr/>
              <p:nvPr/>
            </p:nvSpPr>
            <p:spPr>
              <a:xfrm flipH="1">
                <a:off x="7907486" y="244914"/>
                <a:ext cx="37278" cy="31228"/>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0"/>
              <p:cNvSpPr/>
              <p:nvPr/>
            </p:nvSpPr>
            <p:spPr>
              <a:xfrm flipH="1">
                <a:off x="8756117" y="356250"/>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0"/>
              <p:cNvSpPr/>
              <p:nvPr/>
            </p:nvSpPr>
            <p:spPr>
              <a:xfrm flipH="1">
                <a:off x="9106651" y="2107946"/>
                <a:ext cx="37343" cy="31683"/>
              </a:xfrm>
              <a:custGeom>
                <a:avLst/>
                <a:gdLst/>
                <a:ahLst/>
                <a:cxnLst/>
                <a:rect l="l" t="t" r="r" b="b"/>
                <a:pathLst>
                  <a:path w="574" h="487" extrusionOk="0">
                    <a:moveTo>
                      <a:pt x="339" y="1"/>
                    </a:moveTo>
                    <a:cubicBezTo>
                      <a:pt x="118" y="1"/>
                      <a:pt x="1" y="265"/>
                      <a:pt x="162" y="412"/>
                    </a:cubicBezTo>
                    <a:cubicBezTo>
                      <a:pt x="210" y="464"/>
                      <a:pt x="269" y="487"/>
                      <a:pt x="328" y="487"/>
                    </a:cubicBezTo>
                    <a:cubicBezTo>
                      <a:pt x="452" y="487"/>
                      <a:pt x="574" y="385"/>
                      <a:pt x="574" y="235"/>
                    </a:cubicBezTo>
                    <a:cubicBezTo>
                      <a:pt x="574" y="103"/>
                      <a:pt x="471" y="1"/>
                      <a:pt x="339"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0"/>
              <p:cNvSpPr/>
              <p:nvPr/>
            </p:nvSpPr>
            <p:spPr>
              <a:xfrm flipH="1">
                <a:off x="9082775" y="3603638"/>
                <a:ext cx="45931" cy="40336"/>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0"/>
              <p:cNvSpPr/>
              <p:nvPr/>
            </p:nvSpPr>
            <p:spPr>
              <a:xfrm flipH="1">
                <a:off x="8552186" y="4691108"/>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0"/>
              <p:cNvSpPr/>
              <p:nvPr/>
            </p:nvSpPr>
            <p:spPr>
              <a:xfrm flipH="1">
                <a:off x="3916139" y="4686807"/>
                <a:ext cx="64082" cy="64017"/>
              </a:xfrm>
              <a:custGeom>
                <a:avLst/>
                <a:gdLst/>
                <a:ahLst/>
                <a:cxnLst/>
                <a:rect l="l" t="t" r="r" b="b"/>
                <a:pathLst>
                  <a:path w="985" h="984" extrusionOk="0">
                    <a:moveTo>
                      <a:pt x="500" y="0"/>
                    </a:moveTo>
                    <a:cubicBezTo>
                      <a:pt x="221" y="0"/>
                      <a:pt x="1" y="221"/>
                      <a:pt x="1" y="499"/>
                    </a:cubicBezTo>
                    <a:cubicBezTo>
                      <a:pt x="1" y="764"/>
                      <a:pt x="221" y="984"/>
                      <a:pt x="500" y="984"/>
                    </a:cubicBezTo>
                    <a:cubicBezTo>
                      <a:pt x="764" y="984"/>
                      <a:pt x="985" y="764"/>
                      <a:pt x="985" y="499"/>
                    </a:cubicBezTo>
                    <a:cubicBezTo>
                      <a:pt x="985" y="221"/>
                      <a:pt x="764" y="0"/>
                      <a:pt x="500"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0"/>
              <p:cNvSpPr/>
              <p:nvPr/>
            </p:nvSpPr>
            <p:spPr>
              <a:xfrm flipH="1">
                <a:off x="5775389" y="4789428"/>
                <a:ext cx="93618" cy="80021"/>
              </a:xfrm>
              <a:custGeom>
                <a:avLst/>
                <a:gdLst/>
                <a:ahLst/>
                <a:cxnLst/>
                <a:rect l="l" t="t" r="r" b="b"/>
                <a:pathLst>
                  <a:path w="1439" h="1230" extrusionOk="0">
                    <a:moveTo>
                      <a:pt x="822" y="0"/>
                    </a:moveTo>
                    <a:cubicBezTo>
                      <a:pt x="279" y="0"/>
                      <a:pt x="0" y="661"/>
                      <a:pt x="397" y="1042"/>
                    </a:cubicBezTo>
                    <a:cubicBezTo>
                      <a:pt x="521" y="1172"/>
                      <a:pt x="675" y="1229"/>
                      <a:pt x="826" y="1229"/>
                    </a:cubicBezTo>
                    <a:cubicBezTo>
                      <a:pt x="1139" y="1229"/>
                      <a:pt x="1439" y="983"/>
                      <a:pt x="1439" y="617"/>
                    </a:cubicBezTo>
                    <a:cubicBezTo>
                      <a:pt x="1439" y="279"/>
                      <a:pt x="1160" y="0"/>
                      <a:pt x="822"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0"/>
              <p:cNvSpPr/>
              <p:nvPr/>
            </p:nvSpPr>
            <p:spPr>
              <a:xfrm>
                <a:off x="8085699" y="5033520"/>
                <a:ext cx="85816" cy="85738"/>
              </a:xfrm>
              <a:custGeom>
                <a:avLst/>
                <a:gdLst/>
                <a:ahLst/>
                <a:cxnLst/>
                <a:rect l="l" t="t" r="r" b="b"/>
                <a:pathLst>
                  <a:path w="1103" h="1102" extrusionOk="0">
                    <a:moveTo>
                      <a:pt x="544" y="0"/>
                    </a:moveTo>
                    <a:cubicBezTo>
                      <a:pt x="236" y="0"/>
                      <a:pt x="1" y="250"/>
                      <a:pt x="1" y="543"/>
                    </a:cubicBezTo>
                    <a:cubicBezTo>
                      <a:pt x="1" y="852"/>
                      <a:pt x="236" y="1101"/>
                      <a:pt x="544" y="1101"/>
                    </a:cubicBezTo>
                    <a:cubicBezTo>
                      <a:pt x="852" y="1101"/>
                      <a:pt x="1102" y="852"/>
                      <a:pt x="1102" y="543"/>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0"/>
              <p:cNvSpPr/>
              <p:nvPr/>
            </p:nvSpPr>
            <p:spPr>
              <a:xfrm>
                <a:off x="1608204" y="79860"/>
                <a:ext cx="62566" cy="54590"/>
              </a:xfrm>
              <a:custGeom>
                <a:avLst/>
                <a:gdLst/>
                <a:ahLst/>
                <a:cxnLst/>
                <a:rect l="l" t="t" r="r" b="b"/>
                <a:pathLst>
                  <a:path w="706" h="616" extrusionOk="0">
                    <a:moveTo>
                      <a:pt x="412" y="0"/>
                    </a:moveTo>
                    <a:cubicBezTo>
                      <a:pt x="133" y="0"/>
                      <a:pt x="1" y="323"/>
                      <a:pt x="191" y="529"/>
                    </a:cubicBezTo>
                    <a:cubicBezTo>
                      <a:pt x="252" y="589"/>
                      <a:pt x="325" y="615"/>
                      <a:pt x="397" y="615"/>
                    </a:cubicBezTo>
                    <a:cubicBezTo>
                      <a:pt x="554" y="615"/>
                      <a:pt x="705" y="489"/>
                      <a:pt x="705" y="308"/>
                    </a:cubicBezTo>
                    <a:cubicBezTo>
                      <a:pt x="705" y="132"/>
                      <a:pt x="573" y="0"/>
                      <a:pt x="412" y="0"/>
                    </a:cubicBezTo>
                    <a:close/>
                  </a:path>
                </a:pathLst>
              </a:custGeom>
              <a:solidFill>
                <a:srgbClr val="FFFCFC">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07" name="Google Shape;607;p2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08" name="Google Shape;608;p20"/>
          <p:cNvSpPr txBox="1">
            <a:spLocks noGrp="1"/>
          </p:cNvSpPr>
          <p:nvPr>
            <p:ph type="subTitle" idx="1"/>
          </p:nvPr>
        </p:nvSpPr>
        <p:spPr>
          <a:xfrm>
            <a:off x="5091550" y="2843825"/>
            <a:ext cx="3059100" cy="1290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1"/>
        </a:solidFill>
        <a:effectLst/>
      </p:bgPr>
    </p:bg>
    <p:spTree>
      <p:nvGrpSpPr>
        <p:cNvPr id="1" name="Shape 46"/>
        <p:cNvGrpSpPr/>
        <p:nvPr/>
      </p:nvGrpSpPr>
      <p:grpSpPr>
        <a:xfrm>
          <a:off x="0" y="0"/>
          <a:ext cx="0" cy="0"/>
          <a:chOff x="0" y="0"/>
          <a:chExt cx="0" cy="0"/>
        </a:xfrm>
      </p:grpSpPr>
      <p:sp>
        <p:nvSpPr>
          <p:cNvPr id="47" name="Google Shape;47;p3"/>
          <p:cNvSpPr txBox="1">
            <a:spLocks noGrp="1"/>
          </p:cNvSpPr>
          <p:nvPr>
            <p:ph type="title"/>
          </p:nvPr>
        </p:nvSpPr>
        <p:spPr>
          <a:xfrm>
            <a:off x="3990425" y="2073925"/>
            <a:ext cx="4213800" cy="1048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72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48" name="Google Shape;48;p3"/>
          <p:cNvSpPr txBox="1">
            <a:spLocks noGrp="1"/>
          </p:cNvSpPr>
          <p:nvPr>
            <p:ph type="title" idx="2" hasCustomPrompt="1"/>
          </p:nvPr>
        </p:nvSpPr>
        <p:spPr>
          <a:xfrm>
            <a:off x="3990425" y="1232125"/>
            <a:ext cx="42138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72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9" name="Google Shape;49;p3"/>
          <p:cNvSpPr txBox="1">
            <a:spLocks noGrp="1"/>
          </p:cNvSpPr>
          <p:nvPr>
            <p:ph type="subTitle" idx="1"/>
          </p:nvPr>
        </p:nvSpPr>
        <p:spPr>
          <a:xfrm>
            <a:off x="3990425" y="3133713"/>
            <a:ext cx="4213800" cy="749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800"/>
              <a:buNone/>
              <a:defRPr sz="2000">
                <a:solidFill>
                  <a:schemeClr val="lt1"/>
                </a:solidFill>
                <a:latin typeface="Montserrat"/>
                <a:ea typeface="Montserrat"/>
                <a:cs typeface="Montserrat"/>
                <a:sym typeface="Montserrat"/>
              </a:defRPr>
            </a:lvl1pPr>
            <a:lvl2pPr lvl="1" algn="ctr" rtl="0">
              <a:lnSpc>
                <a:spcPct val="100000"/>
              </a:lnSpc>
              <a:spcBef>
                <a:spcPts val="1600"/>
              </a:spcBef>
              <a:spcAft>
                <a:spcPts val="0"/>
              </a:spcAft>
              <a:buClr>
                <a:schemeClr val="lt1"/>
              </a:buClr>
              <a:buSzPts val="1400"/>
              <a:buNone/>
              <a:defRPr>
                <a:solidFill>
                  <a:schemeClr val="lt1"/>
                </a:solidFill>
              </a:defRPr>
            </a:lvl2pPr>
            <a:lvl3pPr lvl="2" algn="ctr" rtl="0">
              <a:lnSpc>
                <a:spcPct val="100000"/>
              </a:lnSpc>
              <a:spcBef>
                <a:spcPts val="1600"/>
              </a:spcBef>
              <a:spcAft>
                <a:spcPts val="0"/>
              </a:spcAft>
              <a:buClr>
                <a:schemeClr val="lt1"/>
              </a:buClr>
              <a:buSzPts val="1400"/>
              <a:buNone/>
              <a:defRPr>
                <a:solidFill>
                  <a:schemeClr val="lt1"/>
                </a:solidFill>
              </a:defRPr>
            </a:lvl3pPr>
            <a:lvl4pPr lvl="3" algn="ctr" rtl="0">
              <a:lnSpc>
                <a:spcPct val="100000"/>
              </a:lnSpc>
              <a:spcBef>
                <a:spcPts val="1600"/>
              </a:spcBef>
              <a:spcAft>
                <a:spcPts val="0"/>
              </a:spcAft>
              <a:buClr>
                <a:schemeClr val="lt1"/>
              </a:buClr>
              <a:buSzPts val="1400"/>
              <a:buNone/>
              <a:defRPr>
                <a:solidFill>
                  <a:schemeClr val="lt1"/>
                </a:solidFill>
              </a:defRPr>
            </a:lvl4pPr>
            <a:lvl5pPr lvl="4" algn="ctr" rtl="0">
              <a:lnSpc>
                <a:spcPct val="100000"/>
              </a:lnSpc>
              <a:spcBef>
                <a:spcPts val="1600"/>
              </a:spcBef>
              <a:spcAft>
                <a:spcPts val="0"/>
              </a:spcAft>
              <a:buClr>
                <a:schemeClr val="lt1"/>
              </a:buClr>
              <a:buSzPts val="1400"/>
              <a:buNone/>
              <a:defRPr>
                <a:solidFill>
                  <a:schemeClr val="lt1"/>
                </a:solidFill>
              </a:defRPr>
            </a:lvl5pPr>
            <a:lvl6pPr lvl="5" algn="ctr" rtl="0">
              <a:lnSpc>
                <a:spcPct val="100000"/>
              </a:lnSpc>
              <a:spcBef>
                <a:spcPts val="1600"/>
              </a:spcBef>
              <a:spcAft>
                <a:spcPts val="0"/>
              </a:spcAft>
              <a:buClr>
                <a:schemeClr val="lt1"/>
              </a:buClr>
              <a:buSzPts val="1400"/>
              <a:buNone/>
              <a:defRPr>
                <a:solidFill>
                  <a:schemeClr val="lt1"/>
                </a:solidFill>
              </a:defRPr>
            </a:lvl6pPr>
            <a:lvl7pPr lvl="6" algn="ctr" rtl="0">
              <a:lnSpc>
                <a:spcPct val="100000"/>
              </a:lnSpc>
              <a:spcBef>
                <a:spcPts val="1600"/>
              </a:spcBef>
              <a:spcAft>
                <a:spcPts val="0"/>
              </a:spcAft>
              <a:buClr>
                <a:schemeClr val="lt1"/>
              </a:buClr>
              <a:buSzPts val="1400"/>
              <a:buNone/>
              <a:defRPr>
                <a:solidFill>
                  <a:schemeClr val="lt1"/>
                </a:solidFill>
              </a:defRPr>
            </a:lvl7pPr>
            <a:lvl8pPr lvl="7" algn="ctr" rtl="0">
              <a:lnSpc>
                <a:spcPct val="100000"/>
              </a:lnSpc>
              <a:spcBef>
                <a:spcPts val="1600"/>
              </a:spcBef>
              <a:spcAft>
                <a:spcPts val="0"/>
              </a:spcAft>
              <a:buClr>
                <a:schemeClr val="lt1"/>
              </a:buClr>
              <a:buSzPts val="1400"/>
              <a:buNone/>
              <a:defRPr>
                <a:solidFill>
                  <a:schemeClr val="lt1"/>
                </a:solidFill>
              </a:defRPr>
            </a:lvl8pPr>
            <a:lvl9pPr lvl="8" algn="ctr" rtl="0">
              <a:lnSpc>
                <a:spcPct val="100000"/>
              </a:lnSpc>
              <a:spcBef>
                <a:spcPts val="1600"/>
              </a:spcBef>
              <a:spcAft>
                <a:spcPts val="1600"/>
              </a:spcAft>
              <a:buClr>
                <a:schemeClr val="lt1"/>
              </a:buClr>
              <a:buSzPts val="1400"/>
              <a:buNone/>
              <a:defRPr>
                <a:solidFill>
                  <a:schemeClr val="lt1"/>
                </a:solidFill>
              </a:defRPr>
            </a:lvl9pPr>
          </a:lstStyle>
          <a:p>
            <a:endParaRPr/>
          </a:p>
        </p:txBody>
      </p:sp>
      <p:grpSp>
        <p:nvGrpSpPr>
          <p:cNvPr id="50" name="Google Shape;50;p3"/>
          <p:cNvGrpSpPr/>
          <p:nvPr/>
        </p:nvGrpSpPr>
        <p:grpSpPr>
          <a:xfrm>
            <a:off x="62926" y="37468"/>
            <a:ext cx="8984441" cy="5044046"/>
            <a:chOff x="159553" y="304"/>
            <a:chExt cx="8984441" cy="5044046"/>
          </a:xfrm>
        </p:grpSpPr>
        <p:sp>
          <p:nvSpPr>
            <p:cNvPr id="51" name="Google Shape;51;p3"/>
            <p:cNvSpPr/>
            <p:nvPr/>
          </p:nvSpPr>
          <p:spPr>
            <a:xfrm rot="10800000" flipH="1">
              <a:off x="4040610" y="4751863"/>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3"/>
            <p:cNvGrpSpPr/>
            <p:nvPr/>
          </p:nvGrpSpPr>
          <p:grpSpPr>
            <a:xfrm rot="10800000" flipH="1">
              <a:off x="159553" y="304"/>
              <a:ext cx="8984441" cy="5044046"/>
              <a:chOff x="159553" y="75213"/>
              <a:chExt cx="8984441" cy="5044046"/>
            </a:xfrm>
          </p:grpSpPr>
          <p:sp>
            <p:nvSpPr>
              <p:cNvPr id="53" name="Google Shape;53;p3"/>
              <p:cNvSpPr/>
              <p:nvPr/>
            </p:nvSpPr>
            <p:spPr>
              <a:xfrm>
                <a:off x="2625895" y="4805521"/>
                <a:ext cx="47817" cy="47817"/>
              </a:xfrm>
              <a:custGeom>
                <a:avLst/>
                <a:gdLst/>
                <a:ahLst/>
                <a:cxnLst/>
                <a:rect l="l" t="t" r="r" b="b"/>
                <a:pathLst>
                  <a:path w="735" h="735" extrusionOk="0">
                    <a:moveTo>
                      <a:pt x="367" y="1"/>
                    </a:moveTo>
                    <a:cubicBezTo>
                      <a:pt x="162" y="1"/>
                      <a:pt x="0" y="162"/>
                      <a:pt x="0" y="368"/>
                    </a:cubicBezTo>
                    <a:cubicBezTo>
                      <a:pt x="0" y="573"/>
                      <a:pt x="162" y="735"/>
                      <a:pt x="367" y="735"/>
                    </a:cubicBezTo>
                    <a:cubicBezTo>
                      <a:pt x="573" y="735"/>
                      <a:pt x="734" y="573"/>
                      <a:pt x="734" y="368"/>
                    </a:cubicBezTo>
                    <a:cubicBezTo>
                      <a:pt x="734" y="162"/>
                      <a:pt x="573" y="1"/>
                      <a:pt x="367"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2592282" y="244914"/>
                <a:ext cx="37278" cy="31228"/>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5259810" y="75213"/>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477311" y="331229"/>
                <a:ext cx="45866" cy="40075"/>
              </a:xfrm>
              <a:custGeom>
                <a:avLst/>
                <a:gdLst/>
                <a:ahLst/>
                <a:cxnLst/>
                <a:rect l="l" t="t" r="r" b="b"/>
                <a:pathLst>
                  <a:path w="705" h="616" extrusionOk="0">
                    <a:moveTo>
                      <a:pt x="411" y="1"/>
                    </a:moveTo>
                    <a:cubicBezTo>
                      <a:pt x="132" y="1"/>
                      <a:pt x="0" y="324"/>
                      <a:pt x="191" y="529"/>
                    </a:cubicBezTo>
                    <a:cubicBezTo>
                      <a:pt x="251" y="589"/>
                      <a:pt x="324" y="616"/>
                      <a:pt x="396" y="616"/>
                    </a:cubicBezTo>
                    <a:cubicBezTo>
                      <a:pt x="553" y="616"/>
                      <a:pt x="705" y="490"/>
                      <a:pt x="705" y="309"/>
                    </a:cubicBezTo>
                    <a:cubicBezTo>
                      <a:pt x="705" y="133"/>
                      <a:pt x="573" y="1"/>
                      <a:pt x="41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159553" y="2120151"/>
                <a:ext cx="45931" cy="40336"/>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548518" y="3771158"/>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238125" y="4988920"/>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1" y="661"/>
                      <a:pt x="851" y="426"/>
                    </a:cubicBezTo>
                    <a:cubicBezTo>
                      <a:pt x="851"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8683636" y="2611918"/>
                <a:ext cx="121397" cy="104027"/>
              </a:xfrm>
              <a:custGeom>
                <a:avLst/>
                <a:gdLst/>
                <a:ahLst/>
                <a:cxnLst/>
                <a:rect l="l" t="t" r="r" b="b"/>
                <a:pathLst>
                  <a:path w="1866" h="1599" extrusionOk="0">
                    <a:moveTo>
                      <a:pt x="1073" y="0"/>
                    </a:moveTo>
                    <a:cubicBezTo>
                      <a:pt x="353" y="0"/>
                      <a:pt x="1" y="852"/>
                      <a:pt x="500" y="1365"/>
                    </a:cubicBezTo>
                    <a:cubicBezTo>
                      <a:pt x="666" y="1527"/>
                      <a:pt x="867" y="1599"/>
                      <a:pt x="1063" y="1599"/>
                    </a:cubicBezTo>
                    <a:cubicBezTo>
                      <a:pt x="1475" y="1599"/>
                      <a:pt x="1865" y="1280"/>
                      <a:pt x="1865" y="793"/>
                    </a:cubicBezTo>
                    <a:cubicBezTo>
                      <a:pt x="1865" y="352"/>
                      <a:pt x="1513" y="0"/>
                      <a:pt x="107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6636364" y="258615"/>
                <a:ext cx="93618" cy="80021"/>
              </a:xfrm>
              <a:custGeom>
                <a:avLst/>
                <a:gdLst/>
                <a:ahLst/>
                <a:cxnLst/>
                <a:rect l="l" t="t" r="r" b="b"/>
                <a:pathLst>
                  <a:path w="1439" h="1230" extrusionOk="0">
                    <a:moveTo>
                      <a:pt x="822" y="0"/>
                    </a:moveTo>
                    <a:cubicBezTo>
                      <a:pt x="279" y="0"/>
                      <a:pt x="0" y="661"/>
                      <a:pt x="397" y="1042"/>
                    </a:cubicBezTo>
                    <a:cubicBezTo>
                      <a:pt x="521" y="1172"/>
                      <a:pt x="675" y="1229"/>
                      <a:pt x="826" y="1229"/>
                    </a:cubicBezTo>
                    <a:cubicBezTo>
                      <a:pt x="1139" y="1229"/>
                      <a:pt x="1439" y="983"/>
                      <a:pt x="1439" y="617"/>
                    </a:cubicBezTo>
                    <a:cubicBezTo>
                      <a:pt x="1439" y="279"/>
                      <a:pt x="1160" y="0"/>
                      <a:pt x="822"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flipH="1">
                <a:off x="6838263" y="4615100"/>
                <a:ext cx="71693" cy="71693"/>
              </a:xfrm>
              <a:custGeom>
                <a:avLst/>
                <a:gdLst/>
                <a:ahLst/>
                <a:cxnLst/>
                <a:rect l="l" t="t" r="r" b="b"/>
                <a:pathLst>
                  <a:path w="1102" h="1102" extrusionOk="0">
                    <a:moveTo>
                      <a:pt x="559" y="1"/>
                    </a:moveTo>
                    <a:cubicBezTo>
                      <a:pt x="250" y="1"/>
                      <a:pt x="1" y="236"/>
                      <a:pt x="1" y="544"/>
                    </a:cubicBezTo>
                    <a:cubicBezTo>
                      <a:pt x="1" y="852"/>
                      <a:pt x="250" y="1102"/>
                      <a:pt x="559" y="1102"/>
                    </a:cubicBezTo>
                    <a:cubicBezTo>
                      <a:pt x="867" y="1102"/>
                      <a:pt x="1102" y="852"/>
                      <a:pt x="1102" y="544"/>
                    </a:cubicBezTo>
                    <a:cubicBezTo>
                      <a:pt x="1102" y="236"/>
                      <a:pt x="867" y="1"/>
                      <a:pt x="559"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flipH="1">
                <a:off x="8356675" y="3209519"/>
                <a:ext cx="71693" cy="71693"/>
              </a:xfrm>
              <a:custGeom>
                <a:avLst/>
                <a:gdLst/>
                <a:ahLst/>
                <a:cxnLst/>
                <a:rect l="l" t="t" r="r" b="b"/>
                <a:pathLst>
                  <a:path w="1102" h="1102" extrusionOk="0">
                    <a:moveTo>
                      <a:pt x="544" y="0"/>
                    </a:moveTo>
                    <a:cubicBezTo>
                      <a:pt x="236" y="0"/>
                      <a:pt x="1" y="250"/>
                      <a:pt x="1" y="558"/>
                    </a:cubicBezTo>
                    <a:cubicBezTo>
                      <a:pt x="1" y="866"/>
                      <a:pt x="236" y="1101"/>
                      <a:pt x="544" y="1101"/>
                    </a:cubicBezTo>
                    <a:cubicBezTo>
                      <a:pt x="852" y="1101"/>
                      <a:pt x="1102" y="866"/>
                      <a:pt x="1102" y="558"/>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flipH="1">
                <a:off x="7232010" y="1595788"/>
                <a:ext cx="71693" cy="71693"/>
              </a:xfrm>
              <a:custGeom>
                <a:avLst/>
                <a:gdLst/>
                <a:ahLst/>
                <a:cxnLst/>
                <a:rect l="l" t="t" r="r" b="b"/>
                <a:pathLst>
                  <a:path w="1102" h="1102" extrusionOk="0">
                    <a:moveTo>
                      <a:pt x="558" y="1"/>
                    </a:moveTo>
                    <a:cubicBezTo>
                      <a:pt x="250" y="1"/>
                      <a:pt x="0" y="236"/>
                      <a:pt x="0" y="544"/>
                    </a:cubicBezTo>
                    <a:cubicBezTo>
                      <a:pt x="0" y="852"/>
                      <a:pt x="250" y="1102"/>
                      <a:pt x="558" y="1102"/>
                    </a:cubicBezTo>
                    <a:cubicBezTo>
                      <a:pt x="867" y="1102"/>
                      <a:pt x="1101" y="852"/>
                      <a:pt x="1101" y="544"/>
                    </a:cubicBezTo>
                    <a:cubicBezTo>
                      <a:pt x="1101" y="236"/>
                      <a:pt x="867" y="1"/>
                      <a:pt x="558"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flipH="1">
                <a:off x="1685341" y="4252179"/>
                <a:ext cx="95569" cy="95569"/>
              </a:xfrm>
              <a:custGeom>
                <a:avLst/>
                <a:gdLst/>
                <a:ahLst/>
                <a:cxnLst/>
                <a:rect l="l" t="t" r="r" b="b"/>
                <a:pathLst>
                  <a:path w="1469" h="1469" extrusionOk="0">
                    <a:moveTo>
                      <a:pt x="734" y="0"/>
                    </a:moveTo>
                    <a:cubicBezTo>
                      <a:pt x="338" y="0"/>
                      <a:pt x="0" y="323"/>
                      <a:pt x="0" y="734"/>
                    </a:cubicBezTo>
                    <a:cubicBezTo>
                      <a:pt x="0" y="1145"/>
                      <a:pt x="338" y="1468"/>
                      <a:pt x="734" y="1468"/>
                    </a:cubicBezTo>
                    <a:cubicBezTo>
                      <a:pt x="1146" y="1468"/>
                      <a:pt x="1469" y="1145"/>
                      <a:pt x="1469" y="734"/>
                    </a:cubicBezTo>
                    <a:cubicBezTo>
                      <a:pt x="1469" y="323"/>
                      <a:pt x="1146" y="0"/>
                      <a:pt x="73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flipH="1">
                <a:off x="7907486" y="244914"/>
                <a:ext cx="37278" cy="31228"/>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flipH="1">
                <a:off x="8756117" y="356250"/>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flipH="1">
                <a:off x="9106651" y="2107946"/>
                <a:ext cx="37343" cy="31683"/>
              </a:xfrm>
              <a:custGeom>
                <a:avLst/>
                <a:gdLst/>
                <a:ahLst/>
                <a:cxnLst/>
                <a:rect l="l" t="t" r="r" b="b"/>
                <a:pathLst>
                  <a:path w="574" h="487" extrusionOk="0">
                    <a:moveTo>
                      <a:pt x="339" y="1"/>
                    </a:moveTo>
                    <a:cubicBezTo>
                      <a:pt x="118" y="1"/>
                      <a:pt x="1" y="265"/>
                      <a:pt x="162" y="412"/>
                    </a:cubicBezTo>
                    <a:cubicBezTo>
                      <a:pt x="210" y="464"/>
                      <a:pt x="269" y="487"/>
                      <a:pt x="328" y="487"/>
                    </a:cubicBezTo>
                    <a:cubicBezTo>
                      <a:pt x="452" y="487"/>
                      <a:pt x="574" y="385"/>
                      <a:pt x="574" y="235"/>
                    </a:cubicBezTo>
                    <a:cubicBezTo>
                      <a:pt x="574" y="103"/>
                      <a:pt x="471" y="1"/>
                      <a:pt x="339"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flipH="1">
                <a:off x="9082775" y="3603638"/>
                <a:ext cx="45931" cy="40336"/>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flipH="1">
                <a:off x="8552186" y="4691108"/>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flipH="1">
                <a:off x="3916139" y="4686807"/>
                <a:ext cx="64082" cy="64017"/>
              </a:xfrm>
              <a:custGeom>
                <a:avLst/>
                <a:gdLst/>
                <a:ahLst/>
                <a:cxnLst/>
                <a:rect l="l" t="t" r="r" b="b"/>
                <a:pathLst>
                  <a:path w="985" h="984" extrusionOk="0">
                    <a:moveTo>
                      <a:pt x="500" y="0"/>
                    </a:moveTo>
                    <a:cubicBezTo>
                      <a:pt x="221" y="0"/>
                      <a:pt x="1" y="221"/>
                      <a:pt x="1" y="499"/>
                    </a:cubicBezTo>
                    <a:cubicBezTo>
                      <a:pt x="1" y="764"/>
                      <a:pt x="221" y="984"/>
                      <a:pt x="500" y="984"/>
                    </a:cubicBezTo>
                    <a:cubicBezTo>
                      <a:pt x="764" y="984"/>
                      <a:pt x="985" y="764"/>
                      <a:pt x="985" y="499"/>
                    </a:cubicBezTo>
                    <a:cubicBezTo>
                      <a:pt x="985" y="221"/>
                      <a:pt x="764" y="0"/>
                      <a:pt x="500"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flipH="1">
                <a:off x="5775389" y="4789428"/>
                <a:ext cx="93618" cy="80021"/>
              </a:xfrm>
              <a:custGeom>
                <a:avLst/>
                <a:gdLst/>
                <a:ahLst/>
                <a:cxnLst/>
                <a:rect l="l" t="t" r="r" b="b"/>
                <a:pathLst>
                  <a:path w="1439" h="1230" extrusionOk="0">
                    <a:moveTo>
                      <a:pt x="822" y="0"/>
                    </a:moveTo>
                    <a:cubicBezTo>
                      <a:pt x="279" y="0"/>
                      <a:pt x="0" y="661"/>
                      <a:pt x="397" y="1042"/>
                    </a:cubicBezTo>
                    <a:cubicBezTo>
                      <a:pt x="521" y="1172"/>
                      <a:pt x="675" y="1229"/>
                      <a:pt x="826" y="1229"/>
                    </a:cubicBezTo>
                    <a:cubicBezTo>
                      <a:pt x="1139" y="1229"/>
                      <a:pt x="1439" y="983"/>
                      <a:pt x="1439" y="617"/>
                    </a:cubicBezTo>
                    <a:cubicBezTo>
                      <a:pt x="1439" y="279"/>
                      <a:pt x="1160" y="0"/>
                      <a:pt x="822"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8085699" y="5033520"/>
                <a:ext cx="85816" cy="85738"/>
              </a:xfrm>
              <a:custGeom>
                <a:avLst/>
                <a:gdLst/>
                <a:ahLst/>
                <a:cxnLst/>
                <a:rect l="l" t="t" r="r" b="b"/>
                <a:pathLst>
                  <a:path w="1103" h="1102" extrusionOk="0">
                    <a:moveTo>
                      <a:pt x="544" y="0"/>
                    </a:moveTo>
                    <a:cubicBezTo>
                      <a:pt x="236" y="0"/>
                      <a:pt x="1" y="250"/>
                      <a:pt x="1" y="543"/>
                    </a:cubicBezTo>
                    <a:cubicBezTo>
                      <a:pt x="1" y="852"/>
                      <a:pt x="236" y="1101"/>
                      <a:pt x="544" y="1101"/>
                    </a:cubicBezTo>
                    <a:cubicBezTo>
                      <a:pt x="852" y="1101"/>
                      <a:pt x="1102" y="852"/>
                      <a:pt x="1102" y="543"/>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1608204" y="79860"/>
                <a:ext cx="62566" cy="54590"/>
              </a:xfrm>
              <a:custGeom>
                <a:avLst/>
                <a:gdLst/>
                <a:ahLst/>
                <a:cxnLst/>
                <a:rect l="l" t="t" r="r" b="b"/>
                <a:pathLst>
                  <a:path w="706" h="616" extrusionOk="0">
                    <a:moveTo>
                      <a:pt x="412" y="0"/>
                    </a:moveTo>
                    <a:cubicBezTo>
                      <a:pt x="133" y="0"/>
                      <a:pt x="1" y="323"/>
                      <a:pt x="191" y="529"/>
                    </a:cubicBezTo>
                    <a:cubicBezTo>
                      <a:pt x="252" y="589"/>
                      <a:pt x="325" y="615"/>
                      <a:pt x="397" y="615"/>
                    </a:cubicBezTo>
                    <a:cubicBezTo>
                      <a:pt x="554" y="615"/>
                      <a:pt x="705" y="489"/>
                      <a:pt x="705" y="308"/>
                    </a:cubicBezTo>
                    <a:cubicBezTo>
                      <a:pt x="705" y="132"/>
                      <a:pt x="573" y="0"/>
                      <a:pt x="412" y="0"/>
                    </a:cubicBezTo>
                    <a:close/>
                  </a:path>
                </a:pathLst>
              </a:custGeom>
              <a:solidFill>
                <a:srgbClr val="FFFCFC">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5" name="Google Shape;75;p3"/>
          <p:cNvGrpSpPr/>
          <p:nvPr/>
        </p:nvGrpSpPr>
        <p:grpSpPr>
          <a:xfrm>
            <a:off x="621246" y="668764"/>
            <a:ext cx="8071828" cy="4077927"/>
            <a:chOff x="621246" y="668764"/>
            <a:chExt cx="8071828" cy="4077927"/>
          </a:xfrm>
        </p:grpSpPr>
        <p:sp>
          <p:nvSpPr>
            <p:cNvPr id="76" name="Google Shape;76;p3"/>
            <p:cNvSpPr/>
            <p:nvPr/>
          </p:nvSpPr>
          <p:spPr>
            <a:xfrm>
              <a:off x="3053950" y="4326875"/>
              <a:ext cx="28675" cy="24550"/>
            </a:xfrm>
            <a:custGeom>
              <a:avLst/>
              <a:gdLst/>
              <a:ahLst/>
              <a:cxnLst/>
              <a:rect l="l" t="t" r="r" b="b"/>
              <a:pathLst>
                <a:path w="1147" h="982" extrusionOk="0">
                  <a:moveTo>
                    <a:pt x="662" y="0"/>
                  </a:moveTo>
                  <a:cubicBezTo>
                    <a:pt x="221" y="0"/>
                    <a:pt x="1" y="529"/>
                    <a:pt x="309" y="837"/>
                  </a:cubicBezTo>
                  <a:cubicBezTo>
                    <a:pt x="414" y="937"/>
                    <a:pt x="538" y="981"/>
                    <a:pt x="659" y="981"/>
                  </a:cubicBezTo>
                  <a:cubicBezTo>
                    <a:pt x="911" y="981"/>
                    <a:pt x="1146" y="787"/>
                    <a:pt x="1146" y="499"/>
                  </a:cubicBezTo>
                  <a:cubicBezTo>
                    <a:pt x="1146" y="221"/>
                    <a:pt x="926" y="0"/>
                    <a:pt x="662" y="0"/>
                  </a:cubicBezTo>
                  <a:close/>
                </a:path>
              </a:pathLst>
            </a:custGeom>
            <a:solidFill>
              <a:srgbClr val="FF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3687750" y="4697218"/>
              <a:ext cx="51878" cy="49473"/>
            </a:xfrm>
            <a:custGeom>
              <a:avLst/>
              <a:gdLst/>
              <a:ahLst/>
              <a:cxnLst/>
              <a:rect l="l" t="t" r="r" b="b"/>
              <a:pathLst>
                <a:path w="647" h="617" extrusionOk="0">
                  <a:moveTo>
                    <a:pt x="323" y="0"/>
                  </a:moveTo>
                  <a:cubicBezTo>
                    <a:pt x="176" y="0"/>
                    <a:pt x="30" y="95"/>
                    <a:pt x="15" y="286"/>
                  </a:cubicBezTo>
                  <a:cubicBezTo>
                    <a:pt x="0" y="506"/>
                    <a:pt x="162" y="617"/>
                    <a:pt x="323" y="617"/>
                  </a:cubicBezTo>
                  <a:cubicBezTo>
                    <a:pt x="485" y="617"/>
                    <a:pt x="646" y="506"/>
                    <a:pt x="632" y="286"/>
                  </a:cubicBezTo>
                  <a:cubicBezTo>
                    <a:pt x="617" y="95"/>
                    <a:pt x="470" y="0"/>
                    <a:pt x="323" y="0"/>
                  </a:cubicBezTo>
                  <a:close/>
                </a:path>
              </a:pathLst>
            </a:custGeom>
            <a:solidFill>
              <a:srgbClr val="FF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6820546" y="4063539"/>
              <a:ext cx="91969" cy="78739"/>
            </a:xfrm>
            <a:custGeom>
              <a:avLst/>
              <a:gdLst/>
              <a:ahLst/>
              <a:cxnLst/>
              <a:rect l="l" t="t" r="r" b="b"/>
              <a:pathLst>
                <a:path w="1147" h="982" extrusionOk="0">
                  <a:moveTo>
                    <a:pt x="662" y="1"/>
                  </a:moveTo>
                  <a:cubicBezTo>
                    <a:pt x="221" y="1"/>
                    <a:pt x="1" y="529"/>
                    <a:pt x="309" y="838"/>
                  </a:cubicBezTo>
                  <a:cubicBezTo>
                    <a:pt x="409" y="938"/>
                    <a:pt x="532" y="982"/>
                    <a:pt x="652" y="982"/>
                  </a:cubicBezTo>
                  <a:cubicBezTo>
                    <a:pt x="904" y="982"/>
                    <a:pt x="1146" y="788"/>
                    <a:pt x="1146" y="500"/>
                  </a:cubicBezTo>
                  <a:cubicBezTo>
                    <a:pt x="1146" y="221"/>
                    <a:pt x="926" y="1"/>
                    <a:pt x="662" y="1"/>
                  </a:cubicBezTo>
                  <a:close/>
                </a:path>
              </a:pathLst>
            </a:custGeom>
            <a:solidFill>
              <a:srgbClr val="FF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4572000" y="4070225"/>
              <a:ext cx="48825" cy="65350"/>
            </a:xfrm>
            <a:custGeom>
              <a:avLst/>
              <a:gdLst/>
              <a:ahLst/>
              <a:cxnLst/>
              <a:rect l="l" t="t" r="r" b="b"/>
              <a:pathLst>
                <a:path w="1953" h="2614" extrusionOk="0">
                  <a:moveTo>
                    <a:pt x="1009" y="0"/>
                  </a:moveTo>
                  <a:cubicBezTo>
                    <a:pt x="867" y="0"/>
                    <a:pt x="880" y="796"/>
                    <a:pt x="764" y="1131"/>
                  </a:cubicBezTo>
                  <a:cubicBezTo>
                    <a:pt x="646" y="1468"/>
                    <a:pt x="0" y="1336"/>
                    <a:pt x="0" y="1468"/>
                  </a:cubicBezTo>
                  <a:cubicBezTo>
                    <a:pt x="0" y="1556"/>
                    <a:pt x="529" y="1674"/>
                    <a:pt x="720" y="1821"/>
                  </a:cubicBezTo>
                  <a:cubicBezTo>
                    <a:pt x="896" y="1982"/>
                    <a:pt x="940" y="2613"/>
                    <a:pt x="1087" y="2613"/>
                  </a:cubicBezTo>
                  <a:cubicBezTo>
                    <a:pt x="1089" y="2614"/>
                    <a:pt x="1091" y="2614"/>
                    <a:pt x="1093" y="2614"/>
                  </a:cubicBezTo>
                  <a:cubicBezTo>
                    <a:pt x="1233" y="2614"/>
                    <a:pt x="1206" y="2110"/>
                    <a:pt x="1366" y="1791"/>
                  </a:cubicBezTo>
                  <a:cubicBezTo>
                    <a:pt x="1512" y="1483"/>
                    <a:pt x="1953" y="1512"/>
                    <a:pt x="1953" y="1395"/>
                  </a:cubicBezTo>
                  <a:cubicBezTo>
                    <a:pt x="1938" y="1263"/>
                    <a:pt x="1468" y="1292"/>
                    <a:pt x="1307" y="1087"/>
                  </a:cubicBezTo>
                  <a:cubicBezTo>
                    <a:pt x="1160" y="866"/>
                    <a:pt x="1160" y="15"/>
                    <a:pt x="1013" y="0"/>
                  </a:cubicBezTo>
                  <a:cubicBezTo>
                    <a:pt x="1012" y="0"/>
                    <a:pt x="1011" y="0"/>
                    <a:pt x="10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1233377" y="1938044"/>
              <a:ext cx="191722" cy="267301"/>
            </a:xfrm>
            <a:custGeom>
              <a:avLst/>
              <a:gdLst/>
              <a:ahLst/>
              <a:cxnLst/>
              <a:rect l="l" t="t" r="r" b="b"/>
              <a:pathLst>
                <a:path w="2570" h="3583" extrusionOk="0">
                  <a:moveTo>
                    <a:pt x="0" y="2012"/>
                  </a:moveTo>
                  <a:cubicBezTo>
                    <a:pt x="0" y="1850"/>
                    <a:pt x="749" y="1939"/>
                    <a:pt x="866" y="1337"/>
                  </a:cubicBezTo>
                  <a:cubicBezTo>
                    <a:pt x="969" y="735"/>
                    <a:pt x="1028" y="45"/>
                    <a:pt x="1116" y="30"/>
                  </a:cubicBezTo>
                  <a:cubicBezTo>
                    <a:pt x="1219" y="1"/>
                    <a:pt x="1365" y="984"/>
                    <a:pt x="1498" y="1322"/>
                  </a:cubicBezTo>
                  <a:cubicBezTo>
                    <a:pt x="1688" y="1806"/>
                    <a:pt x="2569" y="1616"/>
                    <a:pt x="2569" y="1821"/>
                  </a:cubicBezTo>
                  <a:cubicBezTo>
                    <a:pt x="2569" y="2027"/>
                    <a:pt x="1791" y="1983"/>
                    <a:pt x="1586" y="2540"/>
                  </a:cubicBezTo>
                  <a:cubicBezTo>
                    <a:pt x="1380" y="3098"/>
                    <a:pt x="1395" y="3583"/>
                    <a:pt x="1248" y="3553"/>
                  </a:cubicBezTo>
                  <a:cubicBezTo>
                    <a:pt x="1116" y="3539"/>
                    <a:pt x="1013" y="2526"/>
                    <a:pt x="764" y="2320"/>
                  </a:cubicBezTo>
                  <a:cubicBezTo>
                    <a:pt x="499" y="2115"/>
                    <a:pt x="0" y="2188"/>
                    <a:pt x="0" y="2012"/>
                  </a:cubicBezTo>
                  <a:close/>
                </a:path>
              </a:pathLst>
            </a:custGeom>
            <a:solidFill>
              <a:srgbClr val="F9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2251971" y="3829739"/>
              <a:ext cx="91969" cy="78739"/>
            </a:xfrm>
            <a:custGeom>
              <a:avLst/>
              <a:gdLst/>
              <a:ahLst/>
              <a:cxnLst/>
              <a:rect l="l" t="t" r="r" b="b"/>
              <a:pathLst>
                <a:path w="1147" h="982" extrusionOk="0">
                  <a:moveTo>
                    <a:pt x="662" y="1"/>
                  </a:moveTo>
                  <a:cubicBezTo>
                    <a:pt x="221" y="1"/>
                    <a:pt x="1" y="529"/>
                    <a:pt x="309" y="838"/>
                  </a:cubicBezTo>
                  <a:cubicBezTo>
                    <a:pt x="409" y="938"/>
                    <a:pt x="532" y="982"/>
                    <a:pt x="652" y="982"/>
                  </a:cubicBezTo>
                  <a:cubicBezTo>
                    <a:pt x="904" y="982"/>
                    <a:pt x="1146" y="788"/>
                    <a:pt x="1146" y="500"/>
                  </a:cubicBezTo>
                  <a:cubicBezTo>
                    <a:pt x="1146" y="221"/>
                    <a:pt x="926" y="1"/>
                    <a:pt x="662" y="1"/>
                  </a:cubicBezTo>
                  <a:close/>
                </a:path>
              </a:pathLst>
            </a:custGeom>
            <a:solidFill>
              <a:srgbClr val="FF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621246" y="3543439"/>
              <a:ext cx="91969" cy="78739"/>
            </a:xfrm>
            <a:custGeom>
              <a:avLst/>
              <a:gdLst/>
              <a:ahLst/>
              <a:cxnLst/>
              <a:rect l="l" t="t" r="r" b="b"/>
              <a:pathLst>
                <a:path w="1147" h="982" extrusionOk="0">
                  <a:moveTo>
                    <a:pt x="662" y="1"/>
                  </a:moveTo>
                  <a:cubicBezTo>
                    <a:pt x="221" y="1"/>
                    <a:pt x="1" y="529"/>
                    <a:pt x="309" y="838"/>
                  </a:cubicBezTo>
                  <a:cubicBezTo>
                    <a:pt x="409" y="938"/>
                    <a:pt x="532" y="982"/>
                    <a:pt x="652" y="982"/>
                  </a:cubicBezTo>
                  <a:cubicBezTo>
                    <a:pt x="904" y="982"/>
                    <a:pt x="1146" y="788"/>
                    <a:pt x="1146" y="500"/>
                  </a:cubicBezTo>
                  <a:cubicBezTo>
                    <a:pt x="1146" y="221"/>
                    <a:pt x="926" y="1"/>
                    <a:pt x="662" y="1"/>
                  </a:cubicBezTo>
                  <a:close/>
                </a:path>
              </a:pathLst>
            </a:custGeom>
            <a:solidFill>
              <a:srgbClr val="FF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7316571" y="668764"/>
              <a:ext cx="91969" cy="78739"/>
            </a:xfrm>
            <a:custGeom>
              <a:avLst/>
              <a:gdLst/>
              <a:ahLst/>
              <a:cxnLst/>
              <a:rect l="l" t="t" r="r" b="b"/>
              <a:pathLst>
                <a:path w="1147" h="982" extrusionOk="0">
                  <a:moveTo>
                    <a:pt x="662" y="1"/>
                  </a:moveTo>
                  <a:cubicBezTo>
                    <a:pt x="221" y="1"/>
                    <a:pt x="1" y="529"/>
                    <a:pt x="309" y="838"/>
                  </a:cubicBezTo>
                  <a:cubicBezTo>
                    <a:pt x="409" y="938"/>
                    <a:pt x="532" y="982"/>
                    <a:pt x="652" y="982"/>
                  </a:cubicBezTo>
                  <a:cubicBezTo>
                    <a:pt x="904" y="982"/>
                    <a:pt x="1146" y="788"/>
                    <a:pt x="1146" y="500"/>
                  </a:cubicBezTo>
                  <a:cubicBezTo>
                    <a:pt x="1146" y="221"/>
                    <a:pt x="926" y="1"/>
                    <a:pt x="662" y="1"/>
                  </a:cubicBezTo>
                  <a:close/>
                </a:path>
              </a:pathLst>
            </a:custGeom>
            <a:solidFill>
              <a:srgbClr val="FF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8501352" y="3676394"/>
              <a:ext cx="191722" cy="267301"/>
            </a:xfrm>
            <a:custGeom>
              <a:avLst/>
              <a:gdLst/>
              <a:ahLst/>
              <a:cxnLst/>
              <a:rect l="l" t="t" r="r" b="b"/>
              <a:pathLst>
                <a:path w="2570" h="3583" extrusionOk="0">
                  <a:moveTo>
                    <a:pt x="0" y="2012"/>
                  </a:moveTo>
                  <a:cubicBezTo>
                    <a:pt x="0" y="1850"/>
                    <a:pt x="749" y="1939"/>
                    <a:pt x="866" y="1337"/>
                  </a:cubicBezTo>
                  <a:cubicBezTo>
                    <a:pt x="969" y="735"/>
                    <a:pt x="1028" y="45"/>
                    <a:pt x="1116" y="30"/>
                  </a:cubicBezTo>
                  <a:cubicBezTo>
                    <a:pt x="1219" y="1"/>
                    <a:pt x="1365" y="984"/>
                    <a:pt x="1498" y="1322"/>
                  </a:cubicBezTo>
                  <a:cubicBezTo>
                    <a:pt x="1688" y="1806"/>
                    <a:pt x="2569" y="1616"/>
                    <a:pt x="2569" y="1821"/>
                  </a:cubicBezTo>
                  <a:cubicBezTo>
                    <a:pt x="2569" y="2027"/>
                    <a:pt x="1791" y="1983"/>
                    <a:pt x="1586" y="2540"/>
                  </a:cubicBezTo>
                  <a:cubicBezTo>
                    <a:pt x="1380" y="3098"/>
                    <a:pt x="1395" y="3583"/>
                    <a:pt x="1248" y="3553"/>
                  </a:cubicBezTo>
                  <a:cubicBezTo>
                    <a:pt x="1116" y="3539"/>
                    <a:pt x="1013" y="2526"/>
                    <a:pt x="764" y="2320"/>
                  </a:cubicBezTo>
                  <a:cubicBezTo>
                    <a:pt x="499" y="2115"/>
                    <a:pt x="0" y="2188"/>
                    <a:pt x="0" y="2012"/>
                  </a:cubicBezTo>
                  <a:close/>
                </a:path>
              </a:pathLst>
            </a:custGeom>
            <a:solidFill>
              <a:srgbClr val="F9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 name="Google Shape;85;p3"/>
          <p:cNvSpPr/>
          <p:nvPr/>
        </p:nvSpPr>
        <p:spPr>
          <a:xfrm>
            <a:off x="7124852" y="1424244"/>
            <a:ext cx="191722" cy="267301"/>
          </a:xfrm>
          <a:custGeom>
            <a:avLst/>
            <a:gdLst/>
            <a:ahLst/>
            <a:cxnLst/>
            <a:rect l="l" t="t" r="r" b="b"/>
            <a:pathLst>
              <a:path w="2570" h="3583" extrusionOk="0">
                <a:moveTo>
                  <a:pt x="0" y="2012"/>
                </a:moveTo>
                <a:cubicBezTo>
                  <a:pt x="0" y="1850"/>
                  <a:pt x="749" y="1939"/>
                  <a:pt x="866" y="1337"/>
                </a:cubicBezTo>
                <a:cubicBezTo>
                  <a:pt x="969" y="735"/>
                  <a:pt x="1028" y="45"/>
                  <a:pt x="1116" y="30"/>
                </a:cubicBezTo>
                <a:cubicBezTo>
                  <a:pt x="1219" y="1"/>
                  <a:pt x="1365" y="984"/>
                  <a:pt x="1498" y="1322"/>
                </a:cubicBezTo>
                <a:cubicBezTo>
                  <a:pt x="1688" y="1806"/>
                  <a:pt x="2569" y="1616"/>
                  <a:pt x="2569" y="1821"/>
                </a:cubicBezTo>
                <a:cubicBezTo>
                  <a:pt x="2569" y="2027"/>
                  <a:pt x="1791" y="1983"/>
                  <a:pt x="1586" y="2540"/>
                </a:cubicBezTo>
                <a:cubicBezTo>
                  <a:pt x="1380" y="3098"/>
                  <a:pt x="1395" y="3583"/>
                  <a:pt x="1248" y="3553"/>
                </a:cubicBezTo>
                <a:cubicBezTo>
                  <a:pt x="1116" y="3539"/>
                  <a:pt x="1013" y="2526"/>
                  <a:pt x="764" y="2320"/>
                </a:cubicBezTo>
                <a:cubicBezTo>
                  <a:pt x="499" y="2115"/>
                  <a:pt x="0" y="2188"/>
                  <a:pt x="0" y="2012"/>
                </a:cubicBezTo>
                <a:close/>
              </a:path>
            </a:pathLst>
          </a:custGeom>
          <a:solidFill>
            <a:srgbClr val="F9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2888152" y="807319"/>
            <a:ext cx="191722" cy="267301"/>
          </a:xfrm>
          <a:custGeom>
            <a:avLst/>
            <a:gdLst/>
            <a:ahLst/>
            <a:cxnLst/>
            <a:rect l="l" t="t" r="r" b="b"/>
            <a:pathLst>
              <a:path w="2570" h="3583" extrusionOk="0">
                <a:moveTo>
                  <a:pt x="0" y="2012"/>
                </a:moveTo>
                <a:cubicBezTo>
                  <a:pt x="0" y="1850"/>
                  <a:pt x="749" y="1939"/>
                  <a:pt x="866" y="1337"/>
                </a:cubicBezTo>
                <a:cubicBezTo>
                  <a:pt x="969" y="735"/>
                  <a:pt x="1028" y="45"/>
                  <a:pt x="1116" y="30"/>
                </a:cubicBezTo>
                <a:cubicBezTo>
                  <a:pt x="1219" y="1"/>
                  <a:pt x="1365" y="984"/>
                  <a:pt x="1498" y="1322"/>
                </a:cubicBezTo>
                <a:cubicBezTo>
                  <a:pt x="1688" y="1806"/>
                  <a:pt x="2569" y="1616"/>
                  <a:pt x="2569" y="1821"/>
                </a:cubicBezTo>
                <a:cubicBezTo>
                  <a:pt x="2569" y="2027"/>
                  <a:pt x="1791" y="1983"/>
                  <a:pt x="1586" y="2540"/>
                </a:cubicBezTo>
                <a:cubicBezTo>
                  <a:pt x="1380" y="3098"/>
                  <a:pt x="1395" y="3583"/>
                  <a:pt x="1248" y="3553"/>
                </a:cubicBezTo>
                <a:cubicBezTo>
                  <a:pt x="1116" y="3539"/>
                  <a:pt x="1013" y="2526"/>
                  <a:pt x="764" y="2320"/>
                </a:cubicBezTo>
                <a:cubicBezTo>
                  <a:pt x="499" y="2115"/>
                  <a:pt x="0" y="2188"/>
                  <a:pt x="0" y="2012"/>
                </a:cubicBezTo>
                <a:close/>
              </a:path>
            </a:pathLst>
          </a:custGeom>
          <a:solidFill>
            <a:srgbClr val="F9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1379302" y="4337369"/>
            <a:ext cx="191722" cy="267301"/>
          </a:xfrm>
          <a:custGeom>
            <a:avLst/>
            <a:gdLst/>
            <a:ahLst/>
            <a:cxnLst/>
            <a:rect l="l" t="t" r="r" b="b"/>
            <a:pathLst>
              <a:path w="2570" h="3583" extrusionOk="0">
                <a:moveTo>
                  <a:pt x="0" y="2012"/>
                </a:moveTo>
                <a:cubicBezTo>
                  <a:pt x="0" y="1850"/>
                  <a:pt x="749" y="1939"/>
                  <a:pt x="866" y="1337"/>
                </a:cubicBezTo>
                <a:cubicBezTo>
                  <a:pt x="969" y="735"/>
                  <a:pt x="1028" y="45"/>
                  <a:pt x="1116" y="30"/>
                </a:cubicBezTo>
                <a:cubicBezTo>
                  <a:pt x="1219" y="1"/>
                  <a:pt x="1365" y="984"/>
                  <a:pt x="1498" y="1322"/>
                </a:cubicBezTo>
                <a:cubicBezTo>
                  <a:pt x="1688" y="1806"/>
                  <a:pt x="2569" y="1616"/>
                  <a:pt x="2569" y="1821"/>
                </a:cubicBezTo>
                <a:cubicBezTo>
                  <a:pt x="2569" y="2027"/>
                  <a:pt x="1791" y="1983"/>
                  <a:pt x="1586" y="2540"/>
                </a:cubicBezTo>
                <a:cubicBezTo>
                  <a:pt x="1380" y="3098"/>
                  <a:pt x="1395" y="3583"/>
                  <a:pt x="1248" y="3553"/>
                </a:cubicBezTo>
                <a:cubicBezTo>
                  <a:pt x="1116" y="3539"/>
                  <a:pt x="1013" y="2526"/>
                  <a:pt x="764" y="2320"/>
                </a:cubicBezTo>
                <a:cubicBezTo>
                  <a:pt x="499" y="2115"/>
                  <a:pt x="0" y="2188"/>
                  <a:pt x="0" y="2012"/>
                </a:cubicBezTo>
                <a:close/>
              </a:path>
            </a:pathLst>
          </a:custGeom>
          <a:solidFill>
            <a:srgbClr val="F9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5801921" y="807314"/>
            <a:ext cx="91969" cy="78739"/>
          </a:xfrm>
          <a:custGeom>
            <a:avLst/>
            <a:gdLst/>
            <a:ahLst/>
            <a:cxnLst/>
            <a:rect l="l" t="t" r="r" b="b"/>
            <a:pathLst>
              <a:path w="1147" h="982" extrusionOk="0">
                <a:moveTo>
                  <a:pt x="662" y="1"/>
                </a:moveTo>
                <a:cubicBezTo>
                  <a:pt x="221" y="1"/>
                  <a:pt x="1" y="529"/>
                  <a:pt x="309" y="838"/>
                </a:cubicBezTo>
                <a:cubicBezTo>
                  <a:pt x="409" y="938"/>
                  <a:pt x="532" y="982"/>
                  <a:pt x="652" y="982"/>
                </a:cubicBezTo>
                <a:cubicBezTo>
                  <a:pt x="904" y="982"/>
                  <a:pt x="1146" y="788"/>
                  <a:pt x="1146" y="500"/>
                </a:cubicBezTo>
                <a:cubicBezTo>
                  <a:pt x="1146" y="221"/>
                  <a:pt x="926" y="1"/>
                  <a:pt x="662" y="1"/>
                </a:cubicBezTo>
                <a:close/>
              </a:path>
            </a:pathLst>
          </a:custGeom>
          <a:solidFill>
            <a:srgbClr val="FF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3">
  <p:cSld name="ONE_COLUMN_TEXT_1_1_1_2_2">
    <p:spTree>
      <p:nvGrpSpPr>
        <p:cNvPr id="1" name="Shape 609"/>
        <p:cNvGrpSpPr/>
        <p:nvPr/>
      </p:nvGrpSpPr>
      <p:grpSpPr>
        <a:xfrm>
          <a:off x="0" y="0"/>
          <a:ext cx="0" cy="0"/>
          <a:chOff x="0" y="0"/>
          <a:chExt cx="0" cy="0"/>
        </a:xfrm>
      </p:grpSpPr>
      <p:grpSp>
        <p:nvGrpSpPr>
          <p:cNvPr id="610" name="Google Shape;610;p21"/>
          <p:cNvGrpSpPr/>
          <p:nvPr/>
        </p:nvGrpSpPr>
        <p:grpSpPr>
          <a:xfrm>
            <a:off x="62926" y="37468"/>
            <a:ext cx="8984441" cy="5044046"/>
            <a:chOff x="159553" y="304"/>
            <a:chExt cx="8984441" cy="5044046"/>
          </a:xfrm>
        </p:grpSpPr>
        <p:sp>
          <p:nvSpPr>
            <p:cNvPr id="611" name="Google Shape;611;p21"/>
            <p:cNvSpPr/>
            <p:nvPr/>
          </p:nvSpPr>
          <p:spPr>
            <a:xfrm rot="10800000" flipH="1">
              <a:off x="4040610" y="4751863"/>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2" name="Google Shape;612;p21"/>
            <p:cNvGrpSpPr/>
            <p:nvPr/>
          </p:nvGrpSpPr>
          <p:grpSpPr>
            <a:xfrm rot="10800000" flipH="1">
              <a:off x="159553" y="304"/>
              <a:ext cx="8984441" cy="5044046"/>
              <a:chOff x="159553" y="75213"/>
              <a:chExt cx="8984441" cy="5044046"/>
            </a:xfrm>
          </p:grpSpPr>
          <p:sp>
            <p:nvSpPr>
              <p:cNvPr id="613" name="Google Shape;613;p21"/>
              <p:cNvSpPr/>
              <p:nvPr/>
            </p:nvSpPr>
            <p:spPr>
              <a:xfrm>
                <a:off x="2625895" y="4805521"/>
                <a:ext cx="47817" cy="47817"/>
              </a:xfrm>
              <a:custGeom>
                <a:avLst/>
                <a:gdLst/>
                <a:ahLst/>
                <a:cxnLst/>
                <a:rect l="l" t="t" r="r" b="b"/>
                <a:pathLst>
                  <a:path w="735" h="735" extrusionOk="0">
                    <a:moveTo>
                      <a:pt x="367" y="1"/>
                    </a:moveTo>
                    <a:cubicBezTo>
                      <a:pt x="162" y="1"/>
                      <a:pt x="0" y="162"/>
                      <a:pt x="0" y="368"/>
                    </a:cubicBezTo>
                    <a:cubicBezTo>
                      <a:pt x="0" y="573"/>
                      <a:pt x="162" y="735"/>
                      <a:pt x="367" y="735"/>
                    </a:cubicBezTo>
                    <a:cubicBezTo>
                      <a:pt x="573" y="735"/>
                      <a:pt x="734" y="573"/>
                      <a:pt x="734" y="368"/>
                    </a:cubicBezTo>
                    <a:cubicBezTo>
                      <a:pt x="734" y="162"/>
                      <a:pt x="573" y="1"/>
                      <a:pt x="367"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1"/>
              <p:cNvSpPr/>
              <p:nvPr/>
            </p:nvSpPr>
            <p:spPr>
              <a:xfrm>
                <a:off x="2592282" y="244914"/>
                <a:ext cx="37278" cy="31228"/>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1"/>
              <p:cNvSpPr/>
              <p:nvPr/>
            </p:nvSpPr>
            <p:spPr>
              <a:xfrm>
                <a:off x="5259810" y="75213"/>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1"/>
              <p:cNvSpPr/>
              <p:nvPr/>
            </p:nvSpPr>
            <p:spPr>
              <a:xfrm>
                <a:off x="477311" y="331229"/>
                <a:ext cx="45866" cy="40075"/>
              </a:xfrm>
              <a:custGeom>
                <a:avLst/>
                <a:gdLst/>
                <a:ahLst/>
                <a:cxnLst/>
                <a:rect l="l" t="t" r="r" b="b"/>
                <a:pathLst>
                  <a:path w="705" h="616" extrusionOk="0">
                    <a:moveTo>
                      <a:pt x="411" y="1"/>
                    </a:moveTo>
                    <a:cubicBezTo>
                      <a:pt x="132" y="1"/>
                      <a:pt x="0" y="324"/>
                      <a:pt x="191" y="529"/>
                    </a:cubicBezTo>
                    <a:cubicBezTo>
                      <a:pt x="251" y="589"/>
                      <a:pt x="324" y="616"/>
                      <a:pt x="396" y="616"/>
                    </a:cubicBezTo>
                    <a:cubicBezTo>
                      <a:pt x="553" y="616"/>
                      <a:pt x="705" y="490"/>
                      <a:pt x="705" y="309"/>
                    </a:cubicBezTo>
                    <a:cubicBezTo>
                      <a:pt x="705" y="133"/>
                      <a:pt x="573" y="1"/>
                      <a:pt x="41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1"/>
              <p:cNvSpPr/>
              <p:nvPr/>
            </p:nvSpPr>
            <p:spPr>
              <a:xfrm>
                <a:off x="159553" y="2120151"/>
                <a:ext cx="45931" cy="40336"/>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1"/>
              <p:cNvSpPr/>
              <p:nvPr/>
            </p:nvSpPr>
            <p:spPr>
              <a:xfrm>
                <a:off x="548518" y="3771158"/>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1"/>
              <p:cNvSpPr/>
              <p:nvPr/>
            </p:nvSpPr>
            <p:spPr>
              <a:xfrm>
                <a:off x="238125" y="4988920"/>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1" y="661"/>
                      <a:pt x="851" y="426"/>
                    </a:cubicBezTo>
                    <a:cubicBezTo>
                      <a:pt x="851"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1"/>
              <p:cNvSpPr/>
              <p:nvPr/>
            </p:nvSpPr>
            <p:spPr>
              <a:xfrm>
                <a:off x="8683636" y="2611918"/>
                <a:ext cx="121397" cy="104027"/>
              </a:xfrm>
              <a:custGeom>
                <a:avLst/>
                <a:gdLst/>
                <a:ahLst/>
                <a:cxnLst/>
                <a:rect l="l" t="t" r="r" b="b"/>
                <a:pathLst>
                  <a:path w="1866" h="1599" extrusionOk="0">
                    <a:moveTo>
                      <a:pt x="1073" y="0"/>
                    </a:moveTo>
                    <a:cubicBezTo>
                      <a:pt x="353" y="0"/>
                      <a:pt x="1" y="852"/>
                      <a:pt x="500" y="1365"/>
                    </a:cubicBezTo>
                    <a:cubicBezTo>
                      <a:pt x="666" y="1527"/>
                      <a:pt x="867" y="1599"/>
                      <a:pt x="1063" y="1599"/>
                    </a:cubicBezTo>
                    <a:cubicBezTo>
                      <a:pt x="1475" y="1599"/>
                      <a:pt x="1865" y="1280"/>
                      <a:pt x="1865" y="793"/>
                    </a:cubicBezTo>
                    <a:cubicBezTo>
                      <a:pt x="1865" y="352"/>
                      <a:pt x="1513" y="0"/>
                      <a:pt x="107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1"/>
              <p:cNvSpPr/>
              <p:nvPr/>
            </p:nvSpPr>
            <p:spPr>
              <a:xfrm>
                <a:off x="6636364" y="258615"/>
                <a:ext cx="93618" cy="80021"/>
              </a:xfrm>
              <a:custGeom>
                <a:avLst/>
                <a:gdLst/>
                <a:ahLst/>
                <a:cxnLst/>
                <a:rect l="l" t="t" r="r" b="b"/>
                <a:pathLst>
                  <a:path w="1439" h="1230" extrusionOk="0">
                    <a:moveTo>
                      <a:pt x="822" y="0"/>
                    </a:moveTo>
                    <a:cubicBezTo>
                      <a:pt x="279" y="0"/>
                      <a:pt x="0" y="661"/>
                      <a:pt x="397" y="1042"/>
                    </a:cubicBezTo>
                    <a:cubicBezTo>
                      <a:pt x="521" y="1172"/>
                      <a:pt x="675" y="1229"/>
                      <a:pt x="826" y="1229"/>
                    </a:cubicBezTo>
                    <a:cubicBezTo>
                      <a:pt x="1139" y="1229"/>
                      <a:pt x="1439" y="983"/>
                      <a:pt x="1439" y="617"/>
                    </a:cubicBezTo>
                    <a:cubicBezTo>
                      <a:pt x="1439" y="279"/>
                      <a:pt x="1160" y="0"/>
                      <a:pt x="822"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1"/>
              <p:cNvSpPr/>
              <p:nvPr/>
            </p:nvSpPr>
            <p:spPr>
              <a:xfrm flipH="1">
                <a:off x="6838263" y="4615100"/>
                <a:ext cx="71693" cy="71693"/>
              </a:xfrm>
              <a:custGeom>
                <a:avLst/>
                <a:gdLst/>
                <a:ahLst/>
                <a:cxnLst/>
                <a:rect l="l" t="t" r="r" b="b"/>
                <a:pathLst>
                  <a:path w="1102" h="1102" extrusionOk="0">
                    <a:moveTo>
                      <a:pt x="559" y="1"/>
                    </a:moveTo>
                    <a:cubicBezTo>
                      <a:pt x="250" y="1"/>
                      <a:pt x="1" y="236"/>
                      <a:pt x="1" y="544"/>
                    </a:cubicBezTo>
                    <a:cubicBezTo>
                      <a:pt x="1" y="852"/>
                      <a:pt x="250" y="1102"/>
                      <a:pt x="559" y="1102"/>
                    </a:cubicBezTo>
                    <a:cubicBezTo>
                      <a:pt x="867" y="1102"/>
                      <a:pt x="1102" y="852"/>
                      <a:pt x="1102" y="544"/>
                    </a:cubicBezTo>
                    <a:cubicBezTo>
                      <a:pt x="1102" y="236"/>
                      <a:pt x="867" y="1"/>
                      <a:pt x="559"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1"/>
              <p:cNvSpPr/>
              <p:nvPr/>
            </p:nvSpPr>
            <p:spPr>
              <a:xfrm flipH="1">
                <a:off x="8356675" y="3209519"/>
                <a:ext cx="71693" cy="71693"/>
              </a:xfrm>
              <a:custGeom>
                <a:avLst/>
                <a:gdLst/>
                <a:ahLst/>
                <a:cxnLst/>
                <a:rect l="l" t="t" r="r" b="b"/>
                <a:pathLst>
                  <a:path w="1102" h="1102" extrusionOk="0">
                    <a:moveTo>
                      <a:pt x="544" y="0"/>
                    </a:moveTo>
                    <a:cubicBezTo>
                      <a:pt x="236" y="0"/>
                      <a:pt x="1" y="250"/>
                      <a:pt x="1" y="558"/>
                    </a:cubicBezTo>
                    <a:cubicBezTo>
                      <a:pt x="1" y="866"/>
                      <a:pt x="236" y="1101"/>
                      <a:pt x="544" y="1101"/>
                    </a:cubicBezTo>
                    <a:cubicBezTo>
                      <a:pt x="852" y="1101"/>
                      <a:pt x="1102" y="866"/>
                      <a:pt x="1102" y="558"/>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1"/>
              <p:cNvSpPr/>
              <p:nvPr/>
            </p:nvSpPr>
            <p:spPr>
              <a:xfrm flipH="1">
                <a:off x="7232010" y="1595788"/>
                <a:ext cx="71693" cy="71693"/>
              </a:xfrm>
              <a:custGeom>
                <a:avLst/>
                <a:gdLst/>
                <a:ahLst/>
                <a:cxnLst/>
                <a:rect l="l" t="t" r="r" b="b"/>
                <a:pathLst>
                  <a:path w="1102" h="1102" extrusionOk="0">
                    <a:moveTo>
                      <a:pt x="558" y="1"/>
                    </a:moveTo>
                    <a:cubicBezTo>
                      <a:pt x="250" y="1"/>
                      <a:pt x="0" y="236"/>
                      <a:pt x="0" y="544"/>
                    </a:cubicBezTo>
                    <a:cubicBezTo>
                      <a:pt x="0" y="852"/>
                      <a:pt x="250" y="1102"/>
                      <a:pt x="558" y="1102"/>
                    </a:cubicBezTo>
                    <a:cubicBezTo>
                      <a:pt x="867" y="1102"/>
                      <a:pt x="1101" y="852"/>
                      <a:pt x="1101" y="544"/>
                    </a:cubicBezTo>
                    <a:cubicBezTo>
                      <a:pt x="1101" y="236"/>
                      <a:pt x="867" y="1"/>
                      <a:pt x="558"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1"/>
              <p:cNvSpPr/>
              <p:nvPr/>
            </p:nvSpPr>
            <p:spPr>
              <a:xfrm flipH="1">
                <a:off x="1685341" y="4252179"/>
                <a:ext cx="95569" cy="95569"/>
              </a:xfrm>
              <a:custGeom>
                <a:avLst/>
                <a:gdLst/>
                <a:ahLst/>
                <a:cxnLst/>
                <a:rect l="l" t="t" r="r" b="b"/>
                <a:pathLst>
                  <a:path w="1469" h="1469" extrusionOk="0">
                    <a:moveTo>
                      <a:pt x="734" y="0"/>
                    </a:moveTo>
                    <a:cubicBezTo>
                      <a:pt x="338" y="0"/>
                      <a:pt x="0" y="323"/>
                      <a:pt x="0" y="734"/>
                    </a:cubicBezTo>
                    <a:cubicBezTo>
                      <a:pt x="0" y="1145"/>
                      <a:pt x="338" y="1468"/>
                      <a:pt x="734" y="1468"/>
                    </a:cubicBezTo>
                    <a:cubicBezTo>
                      <a:pt x="1146" y="1468"/>
                      <a:pt x="1469" y="1145"/>
                      <a:pt x="1469" y="734"/>
                    </a:cubicBezTo>
                    <a:cubicBezTo>
                      <a:pt x="1469" y="323"/>
                      <a:pt x="1146" y="0"/>
                      <a:pt x="73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1"/>
              <p:cNvSpPr/>
              <p:nvPr/>
            </p:nvSpPr>
            <p:spPr>
              <a:xfrm flipH="1">
                <a:off x="7907486" y="244914"/>
                <a:ext cx="37278" cy="31228"/>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1"/>
              <p:cNvSpPr/>
              <p:nvPr/>
            </p:nvSpPr>
            <p:spPr>
              <a:xfrm flipH="1">
                <a:off x="8756117" y="356250"/>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1"/>
              <p:cNvSpPr/>
              <p:nvPr/>
            </p:nvSpPr>
            <p:spPr>
              <a:xfrm flipH="1">
                <a:off x="9106651" y="2107946"/>
                <a:ext cx="37343" cy="31683"/>
              </a:xfrm>
              <a:custGeom>
                <a:avLst/>
                <a:gdLst/>
                <a:ahLst/>
                <a:cxnLst/>
                <a:rect l="l" t="t" r="r" b="b"/>
                <a:pathLst>
                  <a:path w="574" h="487" extrusionOk="0">
                    <a:moveTo>
                      <a:pt x="339" y="1"/>
                    </a:moveTo>
                    <a:cubicBezTo>
                      <a:pt x="118" y="1"/>
                      <a:pt x="1" y="265"/>
                      <a:pt x="162" y="412"/>
                    </a:cubicBezTo>
                    <a:cubicBezTo>
                      <a:pt x="210" y="464"/>
                      <a:pt x="269" y="487"/>
                      <a:pt x="328" y="487"/>
                    </a:cubicBezTo>
                    <a:cubicBezTo>
                      <a:pt x="452" y="487"/>
                      <a:pt x="574" y="385"/>
                      <a:pt x="574" y="235"/>
                    </a:cubicBezTo>
                    <a:cubicBezTo>
                      <a:pt x="574" y="103"/>
                      <a:pt x="471" y="1"/>
                      <a:pt x="339"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1"/>
              <p:cNvSpPr/>
              <p:nvPr/>
            </p:nvSpPr>
            <p:spPr>
              <a:xfrm flipH="1">
                <a:off x="9082775" y="3603638"/>
                <a:ext cx="45931" cy="40336"/>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1"/>
              <p:cNvSpPr/>
              <p:nvPr/>
            </p:nvSpPr>
            <p:spPr>
              <a:xfrm flipH="1">
                <a:off x="8552186" y="4691108"/>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1"/>
              <p:cNvSpPr/>
              <p:nvPr/>
            </p:nvSpPr>
            <p:spPr>
              <a:xfrm flipH="1">
                <a:off x="3916139" y="4686807"/>
                <a:ext cx="64082" cy="64017"/>
              </a:xfrm>
              <a:custGeom>
                <a:avLst/>
                <a:gdLst/>
                <a:ahLst/>
                <a:cxnLst/>
                <a:rect l="l" t="t" r="r" b="b"/>
                <a:pathLst>
                  <a:path w="985" h="984" extrusionOk="0">
                    <a:moveTo>
                      <a:pt x="500" y="0"/>
                    </a:moveTo>
                    <a:cubicBezTo>
                      <a:pt x="221" y="0"/>
                      <a:pt x="1" y="221"/>
                      <a:pt x="1" y="499"/>
                    </a:cubicBezTo>
                    <a:cubicBezTo>
                      <a:pt x="1" y="764"/>
                      <a:pt x="221" y="984"/>
                      <a:pt x="500" y="984"/>
                    </a:cubicBezTo>
                    <a:cubicBezTo>
                      <a:pt x="764" y="984"/>
                      <a:pt x="985" y="764"/>
                      <a:pt x="985" y="499"/>
                    </a:cubicBezTo>
                    <a:cubicBezTo>
                      <a:pt x="985" y="221"/>
                      <a:pt x="764" y="0"/>
                      <a:pt x="500"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1"/>
              <p:cNvSpPr/>
              <p:nvPr/>
            </p:nvSpPr>
            <p:spPr>
              <a:xfrm flipH="1">
                <a:off x="5775389" y="4789428"/>
                <a:ext cx="93618" cy="80021"/>
              </a:xfrm>
              <a:custGeom>
                <a:avLst/>
                <a:gdLst/>
                <a:ahLst/>
                <a:cxnLst/>
                <a:rect l="l" t="t" r="r" b="b"/>
                <a:pathLst>
                  <a:path w="1439" h="1230" extrusionOk="0">
                    <a:moveTo>
                      <a:pt x="822" y="0"/>
                    </a:moveTo>
                    <a:cubicBezTo>
                      <a:pt x="279" y="0"/>
                      <a:pt x="0" y="661"/>
                      <a:pt x="397" y="1042"/>
                    </a:cubicBezTo>
                    <a:cubicBezTo>
                      <a:pt x="521" y="1172"/>
                      <a:pt x="675" y="1229"/>
                      <a:pt x="826" y="1229"/>
                    </a:cubicBezTo>
                    <a:cubicBezTo>
                      <a:pt x="1139" y="1229"/>
                      <a:pt x="1439" y="983"/>
                      <a:pt x="1439" y="617"/>
                    </a:cubicBezTo>
                    <a:cubicBezTo>
                      <a:pt x="1439" y="279"/>
                      <a:pt x="1160" y="0"/>
                      <a:pt x="822"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1"/>
              <p:cNvSpPr/>
              <p:nvPr/>
            </p:nvSpPr>
            <p:spPr>
              <a:xfrm>
                <a:off x="8085699" y="5033520"/>
                <a:ext cx="85816" cy="85738"/>
              </a:xfrm>
              <a:custGeom>
                <a:avLst/>
                <a:gdLst/>
                <a:ahLst/>
                <a:cxnLst/>
                <a:rect l="l" t="t" r="r" b="b"/>
                <a:pathLst>
                  <a:path w="1103" h="1102" extrusionOk="0">
                    <a:moveTo>
                      <a:pt x="544" y="0"/>
                    </a:moveTo>
                    <a:cubicBezTo>
                      <a:pt x="236" y="0"/>
                      <a:pt x="1" y="250"/>
                      <a:pt x="1" y="543"/>
                    </a:cubicBezTo>
                    <a:cubicBezTo>
                      <a:pt x="1" y="852"/>
                      <a:pt x="236" y="1101"/>
                      <a:pt x="544" y="1101"/>
                    </a:cubicBezTo>
                    <a:cubicBezTo>
                      <a:pt x="852" y="1101"/>
                      <a:pt x="1102" y="852"/>
                      <a:pt x="1102" y="543"/>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1"/>
              <p:cNvSpPr/>
              <p:nvPr/>
            </p:nvSpPr>
            <p:spPr>
              <a:xfrm>
                <a:off x="1608204" y="79860"/>
                <a:ext cx="62566" cy="54590"/>
              </a:xfrm>
              <a:custGeom>
                <a:avLst/>
                <a:gdLst/>
                <a:ahLst/>
                <a:cxnLst/>
                <a:rect l="l" t="t" r="r" b="b"/>
                <a:pathLst>
                  <a:path w="706" h="616" extrusionOk="0">
                    <a:moveTo>
                      <a:pt x="412" y="0"/>
                    </a:moveTo>
                    <a:cubicBezTo>
                      <a:pt x="133" y="0"/>
                      <a:pt x="1" y="323"/>
                      <a:pt x="191" y="529"/>
                    </a:cubicBezTo>
                    <a:cubicBezTo>
                      <a:pt x="252" y="589"/>
                      <a:pt x="325" y="615"/>
                      <a:pt x="397" y="615"/>
                    </a:cubicBezTo>
                    <a:cubicBezTo>
                      <a:pt x="554" y="615"/>
                      <a:pt x="705" y="489"/>
                      <a:pt x="705" y="308"/>
                    </a:cubicBezTo>
                    <a:cubicBezTo>
                      <a:pt x="705" y="132"/>
                      <a:pt x="573" y="0"/>
                      <a:pt x="412" y="0"/>
                    </a:cubicBezTo>
                    <a:close/>
                  </a:path>
                </a:pathLst>
              </a:custGeom>
              <a:solidFill>
                <a:srgbClr val="FFFCFC">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35" name="Google Shape;635;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36" name="Google Shape;636;p21"/>
          <p:cNvSpPr txBox="1">
            <a:spLocks noGrp="1"/>
          </p:cNvSpPr>
          <p:nvPr>
            <p:ph type="subTitle" idx="1"/>
          </p:nvPr>
        </p:nvSpPr>
        <p:spPr>
          <a:xfrm>
            <a:off x="4974180" y="2368724"/>
            <a:ext cx="3059100" cy="1290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4">
  <p:cSld name="ONE_COLUMN_TEXT_1_1_1_2_1">
    <p:spTree>
      <p:nvGrpSpPr>
        <p:cNvPr id="1" name="Shape 637"/>
        <p:cNvGrpSpPr/>
        <p:nvPr/>
      </p:nvGrpSpPr>
      <p:grpSpPr>
        <a:xfrm>
          <a:off x="0" y="0"/>
          <a:ext cx="0" cy="0"/>
          <a:chOff x="0" y="0"/>
          <a:chExt cx="0" cy="0"/>
        </a:xfrm>
      </p:grpSpPr>
      <p:grpSp>
        <p:nvGrpSpPr>
          <p:cNvPr id="638" name="Google Shape;638;p22"/>
          <p:cNvGrpSpPr/>
          <p:nvPr/>
        </p:nvGrpSpPr>
        <p:grpSpPr>
          <a:xfrm>
            <a:off x="62926" y="37468"/>
            <a:ext cx="8984441" cy="5044046"/>
            <a:chOff x="159553" y="304"/>
            <a:chExt cx="8984441" cy="5044046"/>
          </a:xfrm>
        </p:grpSpPr>
        <p:sp>
          <p:nvSpPr>
            <p:cNvPr id="639" name="Google Shape;639;p22"/>
            <p:cNvSpPr/>
            <p:nvPr/>
          </p:nvSpPr>
          <p:spPr>
            <a:xfrm rot="10800000" flipH="1">
              <a:off x="4040610" y="4751863"/>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0" name="Google Shape;640;p22"/>
            <p:cNvGrpSpPr/>
            <p:nvPr/>
          </p:nvGrpSpPr>
          <p:grpSpPr>
            <a:xfrm rot="10800000" flipH="1">
              <a:off x="159553" y="304"/>
              <a:ext cx="8984441" cy="5044046"/>
              <a:chOff x="159553" y="75213"/>
              <a:chExt cx="8984441" cy="5044046"/>
            </a:xfrm>
          </p:grpSpPr>
          <p:sp>
            <p:nvSpPr>
              <p:cNvPr id="641" name="Google Shape;641;p22"/>
              <p:cNvSpPr/>
              <p:nvPr/>
            </p:nvSpPr>
            <p:spPr>
              <a:xfrm>
                <a:off x="2625895" y="4805521"/>
                <a:ext cx="47817" cy="47817"/>
              </a:xfrm>
              <a:custGeom>
                <a:avLst/>
                <a:gdLst/>
                <a:ahLst/>
                <a:cxnLst/>
                <a:rect l="l" t="t" r="r" b="b"/>
                <a:pathLst>
                  <a:path w="735" h="735" extrusionOk="0">
                    <a:moveTo>
                      <a:pt x="367" y="1"/>
                    </a:moveTo>
                    <a:cubicBezTo>
                      <a:pt x="162" y="1"/>
                      <a:pt x="0" y="162"/>
                      <a:pt x="0" y="368"/>
                    </a:cubicBezTo>
                    <a:cubicBezTo>
                      <a:pt x="0" y="573"/>
                      <a:pt x="162" y="735"/>
                      <a:pt x="367" y="735"/>
                    </a:cubicBezTo>
                    <a:cubicBezTo>
                      <a:pt x="573" y="735"/>
                      <a:pt x="734" y="573"/>
                      <a:pt x="734" y="368"/>
                    </a:cubicBezTo>
                    <a:cubicBezTo>
                      <a:pt x="734" y="162"/>
                      <a:pt x="573" y="1"/>
                      <a:pt x="367"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2"/>
              <p:cNvSpPr/>
              <p:nvPr/>
            </p:nvSpPr>
            <p:spPr>
              <a:xfrm>
                <a:off x="2592282" y="244914"/>
                <a:ext cx="37278" cy="31228"/>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2"/>
              <p:cNvSpPr/>
              <p:nvPr/>
            </p:nvSpPr>
            <p:spPr>
              <a:xfrm>
                <a:off x="5259810" y="75213"/>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2"/>
              <p:cNvSpPr/>
              <p:nvPr/>
            </p:nvSpPr>
            <p:spPr>
              <a:xfrm>
                <a:off x="477311" y="331229"/>
                <a:ext cx="45866" cy="40075"/>
              </a:xfrm>
              <a:custGeom>
                <a:avLst/>
                <a:gdLst/>
                <a:ahLst/>
                <a:cxnLst/>
                <a:rect l="l" t="t" r="r" b="b"/>
                <a:pathLst>
                  <a:path w="705" h="616" extrusionOk="0">
                    <a:moveTo>
                      <a:pt x="411" y="1"/>
                    </a:moveTo>
                    <a:cubicBezTo>
                      <a:pt x="132" y="1"/>
                      <a:pt x="0" y="324"/>
                      <a:pt x="191" y="529"/>
                    </a:cubicBezTo>
                    <a:cubicBezTo>
                      <a:pt x="251" y="589"/>
                      <a:pt x="324" y="616"/>
                      <a:pt x="396" y="616"/>
                    </a:cubicBezTo>
                    <a:cubicBezTo>
                      <a:pt x="553" y="616"/>
                      <a:pt x="705" y="490"/>
                      <a:pt x="705" y="309"/>
                    </a:cubicBezTo>
                    <a:cubicBezTo>
                      <a:pt x="705" y="133"/>
                      <a:pt x="573" y="1"/>
                      <a:pt x="41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2"/>
              <p:cNvSpPr/>
              <p:nvPr/>
            </p:nvSpPr>
            <p:spPr>
              <a:xfrm>
                <a:off x="159553" y="2120151"/>
                <a:ext cx="45931" cy="40336"/>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2"/>
              <p:cNvSpPr/>
              <p:nvPr/>
            </p:nvSpPr>
            <p:spPr>
              <a:xfrm>
                <a:off x="548518" y="3771158"/>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2"/>
              <p:cNvSpPr/>
              <p:nvPr/>
            </p:nvSpPr>
            <p:spPr>
              <a:xfrm>
                <a:off x="238125" y="4988920"/>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1" y="661"/>
                      <a:pt x="851" y="426"/>
                    </a:cubicBezTo>
                    <a:cubicBezTo>
                      <a:pt x="851"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2"/>
              <p:cNvSpPr/>
              <p:nvPr/>
            </p:nvSpPr>
            <p:spPr>
              <a:xfrm>
                <a:off x="8683636" y="2611918"/>
                <a:ext cx="121397" cy="104027"/>
              </a:xfrm>
              <a:custGeom>
                <a:avLst/>
                <a:gdLst/>
                <a:ahLst/>
                <a:cxnLst/>
                <a:rect l="l" t="t" r="r" b="b"/>
                <a:pathLst>
                  <a:path w="1866" h="1599" extrusionOk="0">
                    <a:moveTo>
                      <a:pt x="1073" y="0"/>
                    </a:moveTo>
                    <a:cubicBezTo>
                      <a:pt x="353" y="0"/>
                      <a:pt x="1" y="852"/>
                      <a:pt x="500" y="1365"/>
                    </a:cubicBezTo>
                    <a:cubicBezTo>
                      <a:pt x="666" y="1527"/>
                      <a:pt x="867" y="1599"/>
                      <a:pt x="1063" y="1599"/>
                    </a:cubicBezTo>
                    <a:cubicBezTo>
                      <a:pt x="1475" y="1599"/>
                      <a:pt x="1865" y="1280"/>
                      <a:pt x="1865" y="793"/>
                    </a:cubicBezTo>
                    <a:cubicBezTo>
                      <a:pt x="1865" y="352"/>
                      <a:pt x="1513" y="0"/>
                      <a:pt x="107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2"/>
              <p:cNvSpPr/>
              <p:nvPr/>
            </p:nvSpPr>
            <p:spPr>
              <a:xfrm>
                <a:off x="6636364" y="258615"/>
                <a:ext cx="93618" cy="80021"/>
              </a:xfrm>
              <a:custGeom>
                <a:avLst/>
                <a:gdLst/>
                <a:ahLst/>
                <a:cxnLst/>
                <a:rect l="l" t="t" r="r" b="b"/>
                <a:pathLst>
                  <a:path w="1439" h="1230" extrusionOk="0">
                    <a:moveTo>
                      <a:pt x="822" y="0"/>
                    </a:moveTo>
                    <a:cubicBezTo>
                      <a:pt x="279" y="0"/>
                      <a:pt x="0" y="661"/>
                      <a:pt x="397" y="1042"/>
                    </a:cubicBezTo>
                    <a:cubicBezTo>
                      <a:pt x="521" y="1172"/>
                      <a:pt x="675" y="1229"/>
                      <a:pt x="826" y="1229"/>
                    </a:cubicBezTo>
                    <a:cubicBezTo>
                      <a:pt x="1139" y="1229"/>
                      <a:pt x="1439" y="983"/>
                      <a:pt x="1439" y="617"/>
                    </a:cubicBezTo>
                    <a:cubicBezTo>
                      <a:pt x="1439" y="279"/>
                      <a:pt x="1160" y="0"/>
                      <a:pt x="822"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2"/>
              <p:cNvSpPr/>
              <p:nvPr/>
            </p:nvSpPr>
            <p:spPr>
              <a:xfrm flipH="1">
                <a:off x="6838263" y="4615100"/>
                <a:ext cx="71693" cy="71693"/>
              </a:xfrm>
              <a:custGeom>
                <a:avLst/>
                <a:gdLst/>
                <a:ahLst/>
                <a:cxnLst/>
                <a:rect l="l" t="t" r="r" b="b"/>
                <a:pathLst>
                  <a:path w="1102" h="1102" extrusionOk="0">
                    <a:moveTo>
                      <a:pt x="559" y="1"/>
                    </a:moveTo>
                    <a:cubicBezTo>
                      <a:pt x="250" y="1"/>
                      <a:pt x="1" y="236"/>
                      <a:pt x="1" y="544"/>
                    </a:cubicBezTo>
                    <a:cubicBezTo>
                      <a:pt x="1" y="852"/>
                      <a:pt x="250" y="1102"/>
                      <a:pt x="559" y="1102"/>
                    </a:cubicBezTo>
                    <a:cubicBezTo>
                      <a:pt x="867" y="1102"/>
                      <a:pt x="1102" y="852"/>
                      <a:pt x="1102" y="544"/>
                    </a:cubicBezTo>
                    <a:cubicBezTo>
                      <a:pt x="1102" y="236"/>
                      <a:pt x="867" y="1"/>
                      <a:pt x="559"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2"/>
              <p:cNvSpPr/>
              <p:nvPr/>
            </p:nvSpPr>
            <p:spPr>
              <a:xfrm flipH="1">
                <a:off x="8356675" y="3209519"/>
                <a:ext cx="71693" cy="71693"/>
              </a:xfrm>
              <a:custGeom>
                <a:avLst/>
                <a:gdLst/>
                <a:ahLst/>
                <a:cxnLst/>
                <a:rect l="l" t="t" r="r" b="b"/>
                <a:pathLst>
                  <a:path w="1102" h="1102" extrusionOk="0">
                    <a:moveTo>
                      <a:pt x="544" y="0"/>
                    </a:moveTo>
                    <a:cubicBezTo>
                      <a:pt x="236" y="0"/>
                      <a:pt x="1" y="250"/>
                      <a:pt x="1" y="558"/>
                    </a:cubicBezTo>
                    <a:cubicBezTo>
                      <a:pt x="1" y="866"/>
                      <a:pt x="236" y="1101"/>
                      <a:pt x="544" y="1101"/>
                    </a:cubicBezTo>
                    <a:cubicBezTo>
                      <a:pt x="852" y="1101"/>
                      <a:pt x="1102" y="866"/>
                      <a:pt x="1102" y="558"/>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2"/>
              <p:cNvSpPr/>
              <p:nvPr/>
            </p:nvSpPr>
            <p:spPr>
              <a:xfrm flipH="1">
                <a:off x="7232010" y="1595788"/>
                <a:ext cx="71693" cy="71693"/>
              </a:xfrm>
              <a:custGeom>
                <a:avLst/>
                <a:gdLst/>
                <a:ahLst/>
                <a:cxnLst/>
                <a:rect l="l" t="t" r="r" b="b"/>
                <a:pathLst>
                  <a:path w="1102" h="1102" extrusionOk="0">
                    <a:moveTo>
                      <a:pt x="558" y="1"/>
                    </a:moveTo>
                    <a:cubicBezTo>
                      <a:pt x="250" y="1"/>
                      <a:pt x="0" y="236"/>
                      <a:pt x="0" y="544"/>
                    </a:cubicBezTo>
                    <a:cubicBezTo>
                      <a:pt x="0" y="852"/>
                      <a:pt x="250" y="1102"/>
                      <a:pt x="558" y="1102"/>
                    </a:cubicBezTo>
                    <a:cubicBezTo>
                      <a:pt x="867" y="1102"/>
                      <a:pt x="1101" y="852"/>
                      <a:pt x="1101" y="544"/>
                    </a:cubicBezTo>
                    <a:cubicBezTo>
                      <a:pt x="1101" y="236"/>
                      <a:pt x="867" y="1"/>
                      <a:pt x="558"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2"/>
              <p:cNvSpPr/>
              <p:nvPr/>
            </p:nvSpPr>
            <p:spPr>
              <a:xfrm flipH="1">
                <a:off x="1685341" y="4252179"/>
                <a:ext cx="95569" cy="95569"/>
              </a:xfrm>
              <a:custGeom>
                <a:avLst/>
                <a:gdLst/>
                <a:ahLst/>
                <a:cxnLst/>
                <a:rect l="l" t="t" r="r" b="b"/>
                <a:pathLst>
                  <a:path w="1469" h="1469" extrusionOk="0">
                    <a:moveTo>
                      <a:pt x="734" y="0"/>
                    </a:moveTo>
                    <a:cubicBezTo>
                      <a:pt x="338" y="0"/>
                      <a:pt x="0" y="323"/>
                      <a:pt x="0" y="734"/>
                    </a:cubicBezTo>
                    <a:cubicBezTo>
                      <a:pt x="0" y="1145"/>
                      <a:pt x="338" y="1468"/>
                      <a:pt x="734" y="1468"/>
                    </a:cubicBezTo>
                    <a:cubicBezTo>
                      <a:pt x="1146" y="1468"/>
                      <a:pt x="1469" y="1145"/>
                      <a:pt x="1469" y="734"/>
                    </a:cubicBezTo>
                    <a:cubicBezTo>
                      <a:pt x="1469" y="323"/>
                      <a:pt x="1146" y="0"/>
                      <a:pt x="73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2"/>
              <p:cNvSpPr/>
              <p:nvPr/>
            </p:nvSpPr>
            <p:spPr>
              <a:xfrm flipH="1">
                <a:off x="7907486" y="244914"/>
                <a:ext cx="37278" cy="31228"/>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2"/>
              <p:cNvSpPr/>
              <p:nvPr/>
            </p:nvSpPr>
            <p:spPr>
              <a:xfrm flipH="1">
                <a:off x="8756117" y="356250"/>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2"/>
              <p:cNvSpPr/>
              <p:nvPr/>
            </p:nvSpPr>
            <p:spPr>
              <a:xfrm flipH="1">
                <a:off x="9106651" y="2107946"/>
                <a:ext cx="37343" cy="31683"/>
              </a:xfrm>
              <a:custGeom>
                <a:avLst/>
                <a:gdLst/>
                <a:ahLst/>
                <a:cxnLst/>
                <a:rect l="l" t="t" r="r" b="b"/>
                <a:pathLst>
                  <a:path w="574" h="487" extrusionOk="0">
                    <a:moveTo>
                      <a:pt x="339" y="1"/>
                    </a:moveTo>
                    <a:cubicBezTo>
                      <a:pt x="118" y="1"/>
                      <a:pt x="1" y="265"/>
                      <a:pt x="162" y="412"/>
                    </a:cubicBezTo>
                    <a:cubicBezTo>
                      <a:pt x="210" y="464"/>
                      <a:pt x="269" y="487"/>
                      <a:pt x="328" y="487"/>
                    </a:cubicBezTo>
                    <a:cubicBezTo>
                      <a:pt x="452" y="487"/>
                      <a:pt x="574" y="385"/>
                      <a:pt x="574" y="235"/>
                    </a:cubicBezTo>
                    <a:cubicBezTo>
                      <a:pt x="574" y="103"/>
                      <a:pt x="471" y="1"/>
                      <a:pt x="339"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2"/>
              <p:cNvSpPr/>
              <p:nvPr/>
            </p:nvSpPr>
            <p:spPr>
              <a:xfrm flipH="1">
                <a:off x="9082775" y="3603638"/>
                <a:ext cx="45931" cy="40336"/>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2"/>
              <p:cNvSpPr/>
              <p:nvPr/>
            </p:nvSpPr>
            <p:spPr>
              <a:xfrm flipH="1">
                <a:off x="8552186" y="4691108"/>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2"/>
              <p:cNvSpPr/>
              <p:nvPr/>
            </p:nvSpPr>
            <p:spPr>
              <a:xfrm flipH="1">
                <a:off x="3916139" y="4686807"/>
                <a:ext cx="64082" cy="64017"/>
              </a:xfrm>
              <a:custGeom>
                <a:avLst/>
                <a:gdLst/>
                <a:ahLst/>
                <a:cxnLst/>
                <a:rect l="l" t="t" r="r" b="b"/>
                <a:pathLst>
                  <a:path w="985" h="984" extrusionOk="0">
                    <a:moveTo>
                      <a:pt x="500" y="0"/>
                    </a:moveTo>
                    <a:cubicBezTo>
                      <a:pt x="221" y="0"/>
                      <a:pt x="1" y="221"/>
                      <a:pt x="1" y="499"/>
                    </a:cubicBezTo>
                    <a:cubicBezTo>
                      <a:pt x="1" y="764"/>
                      <a:pt x="221" y="984"/>
                      <a:pt x="500" y="984"/>
                    </a:cubicBezTo>
                    <a:cubicBezTo>
                      <a:pt x="764" y="984"/>
                      <a:pt x="985" y="764"/>
                      <a:pt x="985" y="499"/>
                    </a:cubicBezTo>
                    <a:cubicBezTo>
                      <a:pt x="985" y="221"/>
                      <a:pt x="764" y="0"/>
                      <a:pt x="500"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2"/>
              <p:cNvSpPr/>
              <p:nvPr/>
            </p:nvSpPr>
            <p:spPr>
              <a:xfrm flipH="1">
                <a:off x="5775389" y="4789428"/>
                <a:ext cx="93618" cy="80021"/>
              </a:xfrm>
              <a:custGeom>
                <a:avLst/>
                <a:gdLst/>
                <a:ahLst/>
                <a:cxnLst/>
                <a:rect l="l" t="t" r="r" b="b"/>
                <a:pathLst>
                  <a:path w="1439" h="1230" extrusionOk="0">
                    <a:moveTo>
                      <a:pt x="822" y="0"/>
                    </a:moveTo>
                    <a:cubicBezTo>
                      <a:pt x="279" y="0"/>
                      <a:pt x="0" y="661"/>
                      <a:pt x="397" y="1042"/>
                    </a:cubicBezTo>
                    <a:cubicBezTo>
                      <a:pt x="521" y="1172"/>
                      <a:pt x="675" y="1229"/>
                      <a:pt x="826" y="1229"/>
                    </a:cubicBezTo>
                    <a:cubicBezTo>
                      <a:pt x="1139" y="1229"/>
                      <a:pt x="1439" y="983"/>
                      <a:pt x="1439" y="617"/>
                    </a:cubicBezTo>
                    <a:cubicBezTo>
                      <a:pt x="1439" y="279"/>
                      <a:pt x="1160" y="0"/>
                      <a:pt x="822"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2"/>
              <p:cNvSpPr/>
              <p:nvPr/>
            </p:nvSpPr>
            <p:spPr>
              <a:xfrm>
                <a:off x="8085699" y="5033520"/>
                <a:ext cx="85816" cy="85738"/>
              </a:xfrm>
              <a:custGeom>
                <a:avLst/>
                <a:gdLst/>
                <a:ahLst/>
                <a:cxnLst/>
                <a:rect l="l" t="t" r="r" b="b"/>
                <a:pathLst>
                  <a:path w="1103" h="1102" extrusionOk="0">
                    <a:moveTo>
                      <a:pt x="544" y="0"/>
                    </a:moveTo>
                    <a:cubicBezTo>
                      <a:pt x="236" y="0"/>
                      <a:pt x="1" y="250"/>
                      <a:pt x="1" y="543"/>
                    </a:cubicBezTo>
                    <a:cubicBezTo>
                      <a:pt x="1" y="852"/>
                      <a:pt x="236" y="1101"/>
                      <a:pt x="544" y="1101"/>
                    </a:cubicBezTo>
                    <a:cubicBezTo>
                      <a:pt x="852" y="1101"/>
                      <a:pt x="1102" y="852"/>
                      <a:pt x="1102" y="543"/>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2"/>
              <p:cNvSpPr/>
              <p:nvPr/>
            </p:nvSpPr>
            <p:spPr>
              <a:xfrm>
                <a:off x="1608204" y="79860"/>
                <a:ext cx="62566" cy="54590"/>
              </a:xfrm>
              <a:custGeom>
                <a:avLst/>
                <a:gdLst/>
                <a:ahLst/>
                <a:cxnLst/>
                <a:rect l="l" t="t" r="r" b="b"/>
                <a:pathLst>
                  <a:path w="706" h="616" extrusionOk="0">
                    <a:moveTo>
                      <a:pt x="412" y="0"/>
                    </a:moveTo>
                    <a:cubicBezTo>
                      <a:pt x="133" y="0"/>
                      <a:pt x="1" y="323"/>
                      <a:pt x="191" y="529"/>
                    </a:cubicBezTo>
                    <a:cubicBezTo>
                      <a:pt x="252" y="589"/>
                      <a:pt x="325" y="615"/>
                      <a:pt x="397" y="615"/>
                    </a:cubicBezTo>
                    <a:cubicBezTo>
                      <a:pt x="554" y="615"/>
                      <a:pt x="705" y="489"/>
                      <a:pt x="705" y="308"/>
                    </a:cubicBezTo>
                    <a:cubicBezTo>
                      <a:pt x="705" y="132"/>
                      <a:pt x="573" y="0"/>
                      <a:pt x="412" y="0"/>
                    </a:cubicBezTo>
                    <a:close/>
                  </a:path>
                </a:pathLst>
              </a:custGeom>
              <a:solidFill>
                <a:srgbClr val="FFFCFC">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63" name="Google Shape;663;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64" name="Google Shape;664;p22"/>
          <p:cNvSpPr txBox="1">
            <a:spLocks noGrp="1"/>
          </p:cNvSpPr>
          <p:nvPr>
            <p:ph type="subTitle" idx="1"/>
          </p:nvPr>
        </p:nvSpPr>
        <p:spPr>
          <a:xfrm>
            <a:off x="720000" y="1786452"/>
            <a:ext cx="7704000" cy="177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Char char="●"/>
              <a:defRPr sz="1400"/>
            </a:lvl1pPr>
            <a:lvl2pPr lvl="1" algn="ctr" rtl="0">
              <a:lnSpc>
                <a:spcPct val="100000"/>
              </a:lnSpc>
              <a:spcBef>
                <a:spcPts val="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a:endParaRPr/>
          </a:p>
        </p:txBody>
      </p:sp>
      <p:sp>
        <p:nvSpPr>
          <p:cNvPr id="665" name="Google Shape;665;p22"/>
          <p:cNvSpPr txBox="1">
            <a:spLocks noGrp="1"/>
          </p:cNvSpPr>
          <p:nvPr>
            <p:ph type="title" idx="2"/>
          </p:nvPr>
        </p:nvSpPr>
        <p:spPr>
          <a:xfrm>
            <a:off x="720000" y="1344113"/>
            <a:ext cx="7704000" cy="457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solidFill>
                  <a:schemeClr val="dk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body 1">
  <p:cSld name="ONE_COLUMN_TEXT_1_1_1_2_1_1">
    <p:spTree>
      <p:nvGrpSpPr>
        <p:cNvPr id="1" name="Shape 666"/>
        <p:cNvGrpSpPr/>
        <p:nvPr/>
      </p:nvGrpSpPr>
      <p:grpSpPr>
        <a:xfrm>
          <a:off x="0" y="0"/>
          <a:ext cx="0" cy="0"/>
          <a:chOff x="0" y="0"/>
          <a:chExt cx="0" cy="0"/>
        </a:xfrm>
      </p:grpSpPr>
      <p:grpSp>
        <p:nvGrpSpPr>
          <p:cNvPr id="667" name="Google Shape;667;p23"/>
          <p:cNvGrpSpPr/>
          <p:nvPr/>
        </p:nvGrpSpPr>
        <p:grpSpPr>
          <a:xfrm>
            <a:off x="62926" y="37468"/>
            <a:ext cx="8984441" cy="5044046"/>
            <a:chOff x="159553" y="304"/>
            <a:chExt cx="8984441" cy="5044046"/>
          </a:xfrm>
        </p:grpSpPr>
        <p:sp>
          <p:nvSpPr>
            <p:cNvPr id="668" name="Google Shape;668;p23"/>
            <p:cNvSpPr/>
            <p:nvPr/>
          </p:nvSpPr>
          <p:spPr>
            <a:xfrm rot="10800000" flipH="1">
              <a:off x="4040610" y="4751863"/>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9" name="Google Shape;669;p23"/>
            <p:cNvGrpSpPr/>
            <p:nvPr/>
          </p:nvGrpSpPr>
          <p:grpSpPr>
            <a:xfrm rot="10800000" flipH="1">
              <a:off x="159553" y="304"/>
              <a:ext cx="8984441" cy="5044046"/>
              <a:chOff x="159553" y="75213"/>
              <a:chExt cx="8984441" cy="5044046"/>
            </a:xfrm>
          </p:grpSpPr>
          <p:sp>
            <p:nvSpPr>
              <p:cNvPr id="670" name="Google Shape;670;p23"/>
              <p:cNvSpPr/>
              <p:nvPr/>
            </p:nvSpPr>
            <p:spPr>
              <a:xfrm>
                <a:off x="2625895" y="4805521"/>
                <a:ext cx="47817" cy="47817"/>
              </a:xfrm>
              <a:custGeom>
                <a:avLst/>
                <a:gdLst/>
                <a:ahLst/>
                <a:cxnLst/>
                <a:rect l="l" t="t" r="r" b="b"/>
                <a:pathLst>
                  <a:path w="735" h="735" extrusionOk="0">
                    <a:moveTo>
                      <a:pt x="367" y="1"/>
                    </a:moveTo>
                    <a:cubicBezTo>
                      <a:pt x="162" y="1"/>
                      <a:pt x="0" y="162"/>
                      <a:pt x="0" y="368"/>
                    </a:cubicBezTo>
                    <a:cubicBezTo>
                      <a:pt x="0" y="573"/>
                      <a:pt x="162" y="735"/>
                      <a:pt x="367" y="735"/>
                    </a:cubicBezTo>
                    <a:cubicBezTo>
                      <a:pt x="573" y="735"/>
                      <a:pt x="734" y="573"/>
                      <a:pt x="734" y="368"/>
                    </a:cubicBezTo>
                    <a:cubicBezTo>
                      <a:pt x="734" y="162"/>
                      <a:pt x="573" y="1"/>
                      <a:pt x="367"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3"/>
              <p:cNvSpPr/>
              <p:nvPr/>
            </p:nvSpPr>
            <p:spPr>
              <a:xfrm>
                <a:off x="2592282" y="244914"/>
                <a:ext cx="37278" cy="31228"/>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3"/>
              <p:cNvSpPr/>
              <p:nvPr/>
            </p:nvSpPr>
            <p:spPr>
              <a:xfrm>
                <a:off x="5259810" y="75213"/>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3"/>
              <p:cNvSpPr/>
              <p:nvPr/>
            </p:nvSpPr>
            <p:spPr>
              <a:xfrm>
                <a:off x="477311" y="331229"/>
                <a:ext cx="45866" cy="40075"/>
              </a:xfrm>
              <a:custGeom>
                <a:avLst/>
                <a:gdLst/>
                <a:ahLst/>
                <a:cxnLst/>
                <a:rect l="l" t="t" r="r" b="b"/>
                <a:pathLst>
                  <a:path w="705" h="616" extrusionOk="0">
                    <a:moveTo>
                      <a:pt x="411" y="1"/>
                    </a:moveTo>
                    <a:cubicBezTo>
                      <a:pt x="132" y="1"/>
                      <a:pt x="0" y="324"/>
                      <a:pt x="191" y="529"/>
                    </a:cubicBezTo>
                    <a:cubicBezTo>
                      <a:pt x="251" y="589"/>
                      <a:pt x="324" y="616"/>
                      <a:pt x="396" y="616"/>
                    </a:cubicBezTo>
                    <a:cubicBezTo>
                      <a:pt x="553" y="616"/>
                      <a:pt x="705" y="490"/>
                      <a:pt x="705" y="309"/>
                    </a:cubicBezTo>
                    <a:cubicBezTo>
                      <a:pt x="705" y="133"/>
                      <a:pt x="573" y="1"/>
                      <a:pt x="41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3"/>
              <p:cNvSpPr/>
              <p:nvPr/>
            </p:nvSpPr>
            <p:spPr>
              <a:xfrm>
                <a:off x="159553" y="2120151"/>
                <a:ext cx="45931" cy="40336"/>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3"/>
              <p:cNvSpPr/>
              <p:nvPr/>
            </p:nvSpPr>
            <p:spPr>
              <a:xfrm>
                <a:off x="548518" y="3771158"/>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3"/>
              <p:cNvSpPr/>
              <p:nvPr/>
            </p:nvSpPr>
            <p:spPr>
              <a:xfrm>
                <a:off x="238125" y="4988920"/>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1" y="661"/>
                      <a:pt x="851" y="426"/>
                    </a:cubicBezTo>
                    <a:cubicBezTo>
                      <a:pt x="851"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3"/>
              <p:cNvSpPr/>
              <p:nvPr/>
            </p:nvSpPr>
            <p:spPr>
              <a:xfrm>
                <a:off x="8683636" y="2611918"/>
                <a:ext cx="121397" cy="104027"/>
              </a:xfrm>
              <a:custGeom>
                <a:avLst/>
                <a:gdLst/>
                <a:ahLst/>
                <a:cxnLst/>
                <a:rect l="l" t="t" r="r" b="b"/>
                <a:pathLst>
                  <a:path w="1866" h="1599" extrusionOk="0">
                    <a:moveTo>
                      <a:pt x="1073" y="0"/>
                    </a:moveTo>
                    <a:cubicBezTo>
                      <a:pt x="353" y="0"/>
                      <a:pt x="1" y="852"/>
                      <a:pt x="500" y="1365"/>
                    </a:cubicBezTo>
                    <a:cubicBezTo>
                      <a:pt x="666" y="1527"/>
                      <a:pt x="867" y="1599"/>
                      <a:pt x="1063" y="1599"/>
                    </a:cubicBezTo>
                    <a:cubicBezTo>
                      <a:pt x="1475" y="1599"/>
                      <a:pt x="1865" y="1280"/>
                      <a:pt x="1865" y="793"/>
                    </a:cubicBezTo>
                    <a:cubicBezTo>
                      <a:pt x="1865" y="352"/>
                      <a:pt x="1513" y="0"/>
                      <a:pt x="107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3"/>
              <p:cNvSpPr/>
              <p:nvPr/>
            </p:nvSpPr>
            <p:spPr>
              <a:xfrm>
                <a:off x="6636364" y="258615"/>
                <a:ext cx="93618" cy="80021"/>
              </a:xfrm>
              <a:custGeom>
                <a:avLst/>
                <a:gdLst/>
                <a:ahLst/>
                <a:cxnLst/>
                <a:rect l="l" t="t" r="r" b="b"/>
                <a:pathLst>
                  <a:path w="1439" h="1230" extrusionOk="0">
                    <a:moveTo>
                      <a:pt x="822" y="0"/>
                    </a:moveTo>
                    <a:cubicBezTo>
                      <a:pt x="279" y="0"/>
                      <a:pt x="0" y="661"/>
                      <a:pt x="397" y="1042"/>
                    </a:cubicBezTo>
                    <a:cubicBezTo>
                      <a:pt x="521" y="1172"/>
                      <a:pt x="675" y="1229"/>
                      <a:pt x="826" y="1229"/>
                    </a:cubicBezTo>
                    <a:cubicBezTo>
                      <a:pt x="1139" y="1229"/>
                      <a:pt x="1439" y="983"/>
                      <a:pt x="1439" y="617"/>
                    </a:cubicBezTo>
                    <a:cubicBezTo>
                      <a:pt x="1439" y="279"/>
                      <a:pt x="1160" y="0"/>
                      <a:pt x="822"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3"/>
              <p:cNvSpPr/>
              <p:nvPr/>
            </p:nvSpPr>
            <p:spPr>
              <a:xfrm flipH="1">
                <a:off x="6838263" y="4615100"/>
                <a:ext cx="71693" cy="71693"/>
              </a:xfrm>
              <a:custGeom>
                <a:avLst/>
                <a:gdLst/>
                <a:ahLst/>
                <a:cxnLst/>
                <a:rect l="l" t="t" r="r" b="b"/>
                <a:pathLst>
                  <a:path w="1102" h="1102" extrusionOk="0">
                    <a:moveTo>
                      <a:pt x="559" y="1"/>
                    </a:moveTo>
                    <a:cubicBezTo>
                      <a:pt x="250" y="1"/>
                      <a:pt x="1" y="236"/>
                      <a:pt x="1" y="544"/>
                    </a:cubicBezTo>
                    <a:cubicBezTo>
                      <a:pt x="1" y="852"/>
                      <a:pt x="250" y="1102"/>
                      <a:pt x="559" y="1102"/>
                    </a:cubicBezTo>
                    <a:cubicBezTo>
                      <a:pt x="867" y="1102"/>
                      <a:pt x="1102" y="852"/>
                      <a:pt x="1102" y="544"/>
                    </a:cubicBezTo>
                    <a:cubicBezTo>
                      <a:pt x="1102" y="236"/>
                      <a:pt x="867" y="1"/>
                      <a:pt x="559"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3"/>
              <p:cNvSpPr/>
              <p:nvPr/>
            </p:nvSpPr>
            <p:spPr>
              <a:xfrm flipH="1">
                <a:off x="8356675" y="3209519"/>
                <a:ext cx="71693" cy="71693"/>
              </a:xfrm>
              <a:custGeom>
                <a:avLst/>
                <a:gdLst/>
                <a:ahLst/>
                <a:cxnLst/>
                <a:rect l="l" t="t" r="r" b="b"/>
                <a:pathLst>
                  <a:path w="1102" h="1102" extrusionOk="0">
                    <a:moveTo>
                      <a:pt x="544" y="0"/>
                    </a:moveTo>
                    <a:cubicBezTo>
                      <a:pt x="236" y="0"/>
                      <a:pt x="1" y="250"/>
                      <a:pt x="1" y="558"/>
                    </a:cubicBezTo>
                    <a:cubicBezTo>
                      <a:pt x="1" y="866"/>
                      <a:pt x="236" y="1101"/>
                      <a:pt x="544" y="1101"/>
                    </a:cubicBezTo>
                    <a:cubicBezTo>
                      <a:pt x="852" y="1101"/>
                      <a:pt x="1102" y="866"/>
                      <a:pt x="1102" y="558"/>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3"/>
              <p:cNvSpPr/>
              <p:nvPr/>
            </p:nvSpPr>
            <p:spPr>
              <a:xfrm flipH="1">
                <a:off x="7232010" y="1595788"/>
                <a:ext cx="71693" cy="71693"/>
              </a:xfrm>
              <a:custGeom>
                <a:avLst/>
                <a:gdLst/>
                <a:ahLst/>
                <a:cxnLst/>
                <a:rect l="l" t="t" r="r" b="b"/>
                <a:pathLst>
                  <a:path w="1102" h="1102" extrusionOk="0">
                    <a:moveTo>
                      <a:pt x="558" y="1"/>
                    </a:moveTo>
                    <a:cubicBezTo>
                      <a:pt x="250" y="1"/>
                      <a:pt x="0" y="236"/>
                      <a:pt x="0" y="544"/>
                    </a:cubicBezTo>
                    <a:cubicBezTo>
                      <a:pt x="0" y="852"/>
                      <a:pt x="250" y="1102"/>
                      <a:pt x="558" y="1102"/>
                    </a:cubicBezTo>
                    <a:cubicBezTo>
                      <a:pt x="867" y="1102"/>
                      <a:pt x="1101" y="852"/>
                      <a:pt x="1101" y="544"/>
                    </a:cubicBezTo>
                    <a:cubicBezTo>
                      <a:pt x="1101" y="236"/>
                      <a:pt x="867" y="1"/>
                      <a:pt x="558"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3"/>
              <p:cNvSpPr/>
              <p:nvPr/>
            </p:nvSpPr>
            <p:spPr>
              <a:xfrm flipH="1">
                <a:off x="1685341" y="4252179"/>
                <a:ext cx="95569" cy="95569"/>
              </a:xfrm>
              <a:custGeom>
                <a:avLst/>
                <a:gdLst/>
                <a:ahLst/>
                <a:cxnLst/>
                <a:rect l="l" t="t" r="r" b="b"/>
                <a:pathLst>
                  <a:path w="1469" h="1469" extrusionOk="0">
                    <a:moveTo>
                      <a:pt x="734" y="0"/>
                    </a:moveTo>
                    <a:cubicBezTo>
                      <a:pt x="338" y="0"/>
                      <a:pt x="0" y="323"/>
                      <a:pt x="0" y="734"/>
                    </a:cubicBezTo>
                    <a:cubicBezTo>
                      <a:pt x="0" y="1145"/>
                      <a:pt x="338" y="1468"/>
                      <a:pt x="734" y="1468"/>
                    </a:cubicBezTo>
                    <a:cubicBezTo>
                      <a:pt x="1146" y="1468"/>
                      <a:pt x="1469" y="1145"/>
                      <a:pt x="1469" y="734"/>
                    </a:cubicBezTo>
                    <a:cubicBezTo>
                      <a:pt x="1469" y="323"/>
                      <a:pt x="1146" y="0"/>
                      <a:pt x="73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3"/>
              <p:cNvSpPr/>
              <p:nvPr/>
            </p:nvSpPr>
            <p:spPr>
              <a:xfrm flipH="1">
                <a:off x="7907486" y="244914"/>
                <a:ext cx="37278" cy="31228"/>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3"/>
              <p:cNvSpPr/>
              <p:nvPr/>
            </p:nvSpPr>
            <p:spPr>
              <a:xfrm flipH="1">
                <a:off x="8756117" y="356250"/>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3"/>
              <p:cNvSpPr/>
              <p:nvPr/>
            </p:nvSpPr>
            <p:spPr>
              <a:xfrm flipH="1">
                <a:off x="9106651" y="2107946"/>
                <a:ext cx="37343" cy="31683"/>
              </a:xfrm>
              <a:custGeom>
                <a:avLst/>
                <a:gdLst/>
                <a:ahLst/>
                <a:cxnLst/>
                <a:rect l="l" t="t" r="r" b="b"/>
                <a:pathLst>
                  <a:path w="574" h="487" extrusionOk="0">
                    <a:moveTo>
                      <a:pt x="339" y="1"/>
                    </a:moveTo>
                    <a:cubicBezTo>
                      <a:pt x="118" y="1"/>
                      <a:pt x="1" y="265"/>
                      <a:pt x="162" y="412"/>
                    </a:cubicBezTo>
                    <a:cubicBezTo>
                      <a:pt x="210" y="464"/>
                      <a:pt x="269" y="487"/>
                      <a:pt x="328" y="487"/>
                    </a:cubicBezTo>
                    <a:cubicBezTo>
                      <a:pt x="452" y="487"/>
                      <a:pt x="574" y="385"/>
                      <a:pt x="574" y="235"/>
                    </a:cubicBezTo>
                    <a:cubicBezTo>
                      <a:pt x="574" y="103"/>
                      <a:pt x="471" y="1"/>
                      <a:pt x="339"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3"/>
              <p:cNvSpPr/>
              <p:nvPr/>
            </p:nvSpPr>
            <p:spPr>
              <a:xfrm flipH="1">
                <a:off x="9082775" y="3603638"/>
                <a:ext cx="45931" cy="40336"/>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3"/>
              <p:cNvSpPr/>
              <p:nvPr/>
            </p:nvSpPr>
            <p:spPr>
              <a:xfrm flipH="1">
                <a:off x="8552186" y="4691108"/>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3"/>
              <p:cNvSpPr/>
              <p:nvPr/>
            </p:nvSpPr>
            <p:spPr>
              <a:xfrm flipH="1">
                <a:off x="3916139" y="4686807"/>
                <a:ext cx="64082" cy="64017"/>
              </a:xfrm>
              <a:custGeom>
                <a:avLst/>
                <a:gdLst/>
                <a:ahLst/>
                <a:cxnLst/>
                <a:rect l="l" t="t" r="r" b="b"/>
                <a:pathLst>
                  <a:path w="985" h="984" extrusionOk="0">
                    <a:moveTo>
                      <a:pt x="500" y="0"/>
                    </a:moveTo>
                    <a:cubicBezTo>
                      <a:pt x="221" y="0"/>
                      <a:pt x="1" y="221"/>
                      <a:pt x="1" y="499"/>
                    </a:cubicBezTo>
                    <a:cubicBezTo>
                      <a:pt x="1" y="764"/>
                      <a:pt x="221" y="984"/>
                      <a:pt x="500" y="984"/>
                    </a:cubicBezTo>
                    <a:cubicBezTo>
                      <a:pt x="764" y="984"/>
                      <a:pt x="985" y="764"/>
                      <a:pt x="985" y="499"/>
                    </a:cubicBezTo>
                    <a:cubicBezTo>
                      <a:pt x="985" y="221"/>
                      <a:pt x="764" y="0"/>
                      <a:pt x="500"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3"/>
              <p:cNvSpPr/>
              <p:nvPr/>
            </p:nvSpPr>
            <p:spPr>
              <a:xfrm flipH="1">
                <a:off x="5775389" y="4789428"/>
                <a:ext cx="93618" cy="80021"/>
              </a:xfrm>
              <a:custGeom>
                <a:avLst/>
                <a:gdLst/>
                <a:ahLst/>
                <a:cxnLst/>
                <a:rect l="l" t="t" r="r" b="b"/>
                <a:pathLst>
                  <a:path w="1439" h="1230" extrusionOk="0">
                    <a:moveTo>
                      <a:pt x="822" y="0"/>
                    </a:moveTo>
                    <a:cubicBezTo>
                      <a:pt x="279" y="0"/>
                      <a:pt x="0" y="661"/>
                      <a:pt x="397" y="1042"/>
                    </a:cubicBezTo>
                    <a:cubicBezTo>
                      <a:pt x="521" y="1172"/>
                      <a:pt x="675" y="1229"/>
                      <a:pt x="826" y="1229"/>
                    </a:cubicBezTo>
                    <a:cubicBezTo>
                      <a:pt x="1139" y="1229"/>
                      <a:pt x="1439" y="983"/>
                      <a:pt x="1439" y="617"/>
                    </a:cubicBezTo>
                    <a:cubicBezTo>
                      <a:pt x="1439" y="279"/>
                      <a:pt x="1160" y="0"/>
                      <a:pt x="822"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3"/>
              <p:cNvSpPr/>
              <p:nvPr/>
            </p:nvSpPr>
            <p:spPr>
              <a:xfrm>
                <a:off x="8085699" y="5033520"/>
                <a:ext cx="85816" cy="85738"/>
              </a:xfrm>
              <a:custGeom>
                <a:avLst/>
                <a:gdLst/>
                <a:ahLst/>
                <a:cxnLst/>
                <a:rect l="l" t="t" r="r" b="b"/>
                <a:pathLst>
                  <a:path w="1103" h="1102" extrusionOk="0">
                    <a:moveTo>
                      <a:pt x="544" y="0"/>
                    </a:moveTo>
                    <a:cubicBezTo>
                      <a:pt x="236" y="0"/>
                      <a:pt x="1" y="250"/>
                      <a:pt x="1" y="543"/>
                    </a:cubicBezTo>
                    <a:cubicBezTo>
                      <a:pt x="1" y="852"/>
                      <a:pt x="236" y="1101"/>
                      <a:pt x="544" y="1101"/>
                    </a:cubicBezTo>
                    <a:cubicBezTo>
                      <a:pt x="852" y="1101"/>
                      <a:pt x="1102" y="852"/>
                      <a:pt x="1102" y="543"/>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3"/>
              <p:cNvSpPr/>
              <p:nvPr/>
            </p:nvSpPr>
            <p:spPr>
              <a:xfrm>
                <a:off x="1608204" y="79860"/>
                <a:ext cx="62566" cy="54590"/>
              </a:xfrm>
              <a:custGeom>
                <a:avLst/>
                <a:gdLst/>
                <a:ahLst/>
                <a:cxnLst/>
                <a:rect l="l" t="t" r="r" b="b"/>
                <a:pathLst>
                  <a:path w="706" h="616" extrusionOk="0">
                    <a:moveTo>
                      <a:pt x="412" y="0"/>
                    </a:moveTo>
                    <a:cubicBezTo>
                      <a:pt x="133" y="0"/>
                      <a:pt x="1" y="323"/>
                      <a:pt x="191" y="529"/>
                    </a:cubicBezTo>
                    <a:cubicBezTo>
                      <a:pt x="252" y="589"/>
                      <a:pt x="325" y="615"/>
                      <a:pt x="397" y="615"/>
                    </a:cubicBezTo>
                    <a:cubicBezTo>
                      <a:pt x="554" y="615"/>
                      <a:pt x="705" y="489"/>
                      <a:pt x="705" y="308"/>
                    </a:cubicBezTo>
                    <a:cubicBezTo>
                      <a:pt x="705" y="132"/>
                      <a:pt x="573" y="0"/>
                      <a:pt x="412" y="0"/>
                    </a:cubicBezTo>
                    <a:close/>
                  </a:path>
                </a:pathLst>
              </a:custGeom>
              <a:solidFill>
                <a:srgbClr val="FFFCFC">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92" name="Google Shape;692;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93" name="Google Shape;693;p23"/>
          <p:cNvSpPr txBox="1">
            <a:spLocks noGrp="1"/>
          </p:cNvSpPr>
          <p:nvPr>
            <p:ph type="subTitle" idx="1"/>
          </p:nvPr>
        </p:nvSpPr>
        <p:spPr>
          <a:xfrm>
            <a:off x="720000" y="1829375"/>
            <a:ext cx="3852000" cy="2775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5"/>
              </a:buClr>
              <a:buSzPts val="1800"/>
              <a:buChar char="●"/>
              <a:defRPr sz="1600"/>
            </a:lvl1pPr>
            <a:lvl2pPr lvl="1" algn="ctr" rtl="0">
              <a:lnSpc>
                <a:spcPct val="100000"/>
              </a:lnSpc>
              <a:spcBef>
                <a:spcPts val="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a:endParaRPr/>
          </a:p>
        </p:txBody>
      </p:sp>
      <p:sp>
        <p:nvSpPr>
          <p:cNvPr id="694" name="Google Shape;694;p23"/>
          <p:cNvSpPr txBox="1">
            <a:spLocks noGrp="1"/>
          </p:cNvSpPr>
          <p:nvPr>
            <p:ph type="title" idx="2"/>
          </p:nvPr>
        </p:nvSpPr>
        <p:spPr>
          <a:xfrm>
            <a:off x="720000" y="1311700"/>
            <a:ext cx="3852000" cy="517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solidFill>
                  <a:schemeClr val="dk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95" name="Google Shape;695;p23"/>
          <p:cNvSpPr txBox="1">
            <a:spLocks noGrp="1"/>
          </p:cNvSpPr>
          <p:nvPr>
            <p:ph type="subTitle" idx="3"/>
          </p:nvPr>
        </p:nvSpPr>
        <p:spPr>
          <a:xfrm>
            <a:off x="4575375" y="1753472"/>
            <a:ext cx="3852000" cy="2775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5"/>
              </a:buClr>
              <a:buSzPts val="1800"/>
              <a:buChar char="●"/>
              <a:defRPr sz="1400"/>
            </a:lvl1pPr>
            <a:lvl2pPr lvl="1" algn="ctr" rtl="0">
              <a:lnSpc>
                <a:spcPct val="100000"/>
              </a:lnSpc>
              <a:spcBef>
                <a:spcPts val="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a:endParaRPr/>
          </a:p>
        </p:txBody>
      </p:sp>
      <p:sp>
        <p:nvSpPr>
          <p:cNvPr id="696" name="Google Shape;696;p23"/>
          <p:cNvSpPr txBox="1">
            <a:spLocks noGrp="1"/>
          </p:cNvSpPr>
          <p:nvPr>
            <p:ph type="title" idx="4"/>
          </p:nvPr>
        </p:nvSpPr>
        <p:spPr>
          <a:xfrm>
            <a:off x="4575375" y="1311700"/>
            <a:ext cx="3852000" cy="517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solidFill>
                  <a:schemeClr val="dk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697"/>
        <p:cNvGrpSpPr/>
        <p:nvPr/>
      </p:nvGrpSpPr>
      <p:grpSpPr>
        <a:xfrm>
          <a:off x="0" y="0"/>
          <a:ext cx="0" cy="0"/>
          <a:chOff x="0" y="0"/>
          <a:chExt cx="0" cy="0"/>
        </a:xfrm>
      </p:grpSpPr>
      <p:grpSp>
        <p:nvGrpSpPr>
          <p:cNvPr id="698" name="Google Shape;698;p24"/>
          <p:cNvGrpSpPr/>
          <p:nvPr/>
        </p:nvGrpSpPr>
        <p:grpSpPr>
          <a:xfrm>
            <a:off x="62926" y="37468"/>
            <a:ext cx="8984441" cy="5044046"/>
            <a:chOff x="159553" y="304"/>
            <a:chExt cx="8984441" cy="5044046"/>
          </a:xfrm>
        </p:grpSpPr>
        <p:sp>
          <p:nvSpPr>
            <p:cNvPr id="699" name="Google Shape;699;p24"/>
            <p:cNvSpPr/>
            <p:nvPr/>
          </p:nvSpPr>
          <p:spPr>
            <a:xfrm rot="10800000" flipH="1">
              <a:off x="4040610" y="4751863"/>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0" name="Google Shape;700;p24"/>
            <p:cNvGrpSpPr/>
            <p:nvPr/>
          </p:nvGrpSpPr>
          <p:grpSpPr>
            <a:xfrm rot="10800000" flipH="1">
              <a:off x="159553" y="304"/>
              <a:ext cx="8984441" cy="5044046"/>
              <a:chOff x="159553" y="75213"/>
              <a:chExt cx="8984441" cy="5044046"/>
            </a:xfrm>
          </p:grpSpPr>
          <p:sp>
            <p:nvSpPr>
              <p:cNvPr id="701" name="Google Shape;701;p24"/>
              <p:cNvSpPr/>
              <p:nvPr/>
            </p:nvSpPr>
            <p:spPr>
              <a:xfrm>
                <a:off x="2625895" y="4805521"/>
                <a:ext cx="47817" cy="47817"/>
              </a:xfrm>
              <a:custGeom>
                <a:avLst/>
                <a:gdLst/>
                <a:ahLst/>
                <a:cxnLst/>
                <a:rect l="l" t="t" r="r" b="b"/>
                <a:pathLst>
                  <a:path w="735" h="735" extrusionOk="0">
                    <a:moveTo>
                      <a:pt x="367" y="1"/>
                    </a:moveTo>
                    <a:cubicBezTo>
                      <a:pt x="162" y="1"/>
                      <a:pt x="0" y="162"/>
                      <a:pt x="0" y="368"/>
                    </a:cubicBezTo>
                    <a:cubicBezTo>
                      <a:pt x="0" y="573"/>
                      <a:pt x="162" y="735"/>
                      <a:pt x="367" y="735"/>
                    </a:cubicBezTo>
                    <a:cubicBezTo>
                      <a:pt x="573" y="735"/>
                      <a:pt x="734" y="573"/>
                      <a:pt x="734" y="368"/>
                    </a:cubicBezTo>
                    <a:cubicBezTo>
                      <a:pt x="734" y="162"/>
                      <a:pt x="573" y="1"/>
                      <a:pt x="367"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4"/>
              <p:cNvSpPr/>
              <p:nvPr/>
            </p:nvSpPr>
            <p:spPr>
              <a:xfrm>
                <a:off x="2592282" y="244914"/>
                <a:ext cx="37278" cy="31228"/>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4"/>
              <p:cNvSpPr/>
              <p:nvPr/>
            </p:nvSpPr>
            <p:spPr>
              <a:xfrm>
                <a:off x="5259810" y="75213"/>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4"/>
              <p:cNvSpPr/>
              <p:nvPr/>
            </p:nvSpPr>
            <p:spPr>
              <a:xfrm>
                <a:off x="477311" y="331229"/>
                <a:ext cx="45866" cy="40075"/>
              </a:xfrm>
              <a:custGeom>
                <a:avLst/>
                <a:gdLst/>
                <a:ahLst/>
                <a:cxnLst/>
                <a:rect l="l" t="t" r="r" b="b"/>
                <a:pathLst>
                  <a:path w="705" h="616" extrusionOk="0">
                    <a:moveTo>
                      <a:pt x="411" y="1"/>
                    </a:moveTo>
                    <a:cubicBezTo>
                      <a:pt x="132" y="1"/>
                      <a:pt x="0" y="324"/>
                      <a:pt x="191" y="529"/>
                    </a:cubicBezTo>
                    <a:cubicBezTo>
                      <a:pt x="251" y="589"/>
                      <a:pt x="324" y="616"/>
                      <a:pt x="396" y="616"/>
                    </a:cubicBezTo>
                    <a:cubicBezTo>
                      <a:pt x="553" y="616"/>
                      <a:pt x="705" y="490"/>
                      <a:pt x="705" y="309"/>
                    </a:cubicBezTo>
                    <a:cubicBezTo>
                      <a:pt x="705" y="133"/>
                      <a:pt x="573" y="1"/>
                      <a:pt x="41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4"/>
              <p:cNvSpPr/>
              <p:nvPr/>
            </p:nvSpPr>
            <p:spPr>
              <a:xfrm>
                <a:off x="159553" y="2120151"/>
                <a:ext cx="45931" cy="40336"/>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4"/>
              <p:cNvSpPr/>
              <p:nvPr/>
            </p:nvSpPr>
            <p:spPr>
              <a:xfrm>
                <a:off x="548518" y="3771158"/>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4"/>
              <p:cNvSpPr/>
              <p:nvPr/>
            </p:nvSpPr>
            <p:spPr>
              <a:xfrm>
                <a:off x="238125" y="4988920"/>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1" y="661"/>
                      <a:pt x="851" y="426"/>
                    </a:cubicBezTo>
                    <a:cubicBezTo>
                      <a:pt x="851"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4"/>
              <p:cNvSpPr/>
              <p:nvPr/>
            </p:nvSpPr>
            <p:spPr>
              <a:xfrm>
                <a:off x="8683636" y="2611918"/>
                <a:ext cx="121397" cy="104027"/>
              </a:xfrm>
              <a:custGeom>
                <a:avLst/>
                <a:gdLst/>
                <a:ahLst/>
                <a:cxnLst/>
                <a:rect l="l" t="t" r="r" b="b"/>
                <a:pathLst>
                  <a:path w="1866" h="1599" extrusionOk="0">
                    <a:moveTo>
                      <a:pt x="1073" y="0"/>
                    </a:moveTo>
                    <a:cubicBezTo>
                      <a:pt x="353" y="0"/>
                      <a:pt x="1" y="852"/>
                      <a:pt x="500" y="1365"/>
                    </a:cubicBezTo>
                    <a:cubicBezTo>
                      <a:pt x="666" y="1527"/>
                      <a:pt x="867" y="1599"/>
                      <a:pt x="1063" y="1599"/>
                    </a:cubicBezTo>
                    <a:cubicBezTo>
                      <a:pt x="1475" y="1599"/>
                      <a:pt x="1865" y="1280"/>
                      <a:pt x="1865" y="793"/>
                    </a:cubicBezTo>
                    <a:cubicBezTo>
                      <a:pt x="1865" y="352"/>
                      <a:pt x="1513" y="0"/>
                      <a:pt x="107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4"/>
              <p:cNvSpPr/>
              <p:nvPr/>
            </p:nvSpPr>
            <p:spPr>
              <a:xfrm>
                <a:off x="6636364" y="258615"/>
                <a:ext cx="93618" cy="80021"/>
              </a:xfrm>
              <a:custGeom>
                <a:avLst/>
                <a:gdLst/>
                <a:ahLst/>
                <a:cxnLst/>
                <a:rect l="l" t="t" r="r" b="b"/>
                <a:pathLst>
                  <a:path w="1439" h="1230" extrusionOk="0">
                    <a:moveTo>
                      <a:pt x="822" y="0"/>
                    </a:moveTo>
                    <a:cubicBezTo>
                      <a:pt x="279" y="0"/>
                      <a:pt x="0" y="661"/>
                      <a:pt x="397" y="1042"/>
                    </a:cubicBezTo>
                    <a:cubicBezTo>
                      <a:pt x="521" y="1172"/>
                      <a:pt x="675" y="1229"/>
                      <a:pt x="826" y="1229"/>
                    </a:cubicBezTo>
                    <a:cubicBezTo>
                      <a:pt x="1139" y="1229"/>
                      <a:pt x="1439" y="983"/>
                      <a:pt x="1439" y="617"/>
                    </a:cubicBezTo>
                    <a:cubicBezTo>
                      <a:pt x="1439" y="279"/>
                      <a:pt x="1160" y="0"/>
                      <a:pt x="822"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4"/>
              <p:cNvSpPr/>
              <p:nvPr/>
            </p:nvSpPr>
            <p:spPr>
              <a:xfrm flipH="1">
                <a:off x="6838263" y="4615100"/>
                <a:ext cx="71693" cy="71693"/>
              </a:xfrm>
              <a:custGeom>
                <a:avLst/>
                <a:gdLst/>
                <a:ahLst/>
                <a:cxnLst/>
                <a:rect l="l" t="t" r="r" b="b"/>
                <a:pathLst>
                  <a:path w="1102" h="1102" extrusionOk="0">
                    <a:moveTo>
                      <a:pt x="559" y="1"/>
                    </a:moveTo>
                    <a:cubicBezTo>
                      <a:pt x="250" y="1"/>
                      <a:pt x="1" y="236"/>
                      <a:pt x="1" y="544"/>
                    </a:cubicBezTo>
                    <a:cubicBezTo>
                      <a:pt x="1" y="852"/>
                      <a:pt x="250" y="1102"/>
                      <a:pt x="559" y="1102"/>
                    </a:cubicBezTo>
                    <a:cubicBezTo>
                      <a:pt x="867" y="1102"/>
                      <a:pt x="1102" y="852"/>
                      <a:pt x="1102" y="544"/>
                    </a:cubicBezTo>
                    <a:cubicBezTo>
                      <a:pt x="1102" y="236"/>
                      <a:pt x="867" y="1"/>
                      <a:pt x="559"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4"/>
              <p:cNvSpPr/>
              <p:nvPr/>
            </p:nvSpPr>
            <p:spPr>
              <a:xfrm flipH="1">
                <a:off x="8356675" y="3209519"/>
                <a:ext cx="71693" cy="71693"/>
              </a:xfrm>
              <a:custGeom>
                <a:avLst/>
                <a:gdLst/>
                <a:ahLst/>
                <a:cxnLst/>
                <a:rect l="l" t="t" r="r" b="b"/>
                <a:pathLst>
                  <a:path w="1102" h="1102" extrusionOk="0">
                    <a:moveTo>
                      <a:pt x="544" y="0"/>
                    </a:moveTo>
                    <a:cubicBezTo>
                      <a:pt x="236" y="0"/>
                      <a:pt x="1" y="250"/>
                      <a:pt x="1" y="558"/>
                    </a:cubicBezTo>
                    <a:cubicBezTo>
                      <a:pt x="1" y="866"/>
                      <a:pt x="236" y="1101"/>
                      <a:pt x="544" y="1101"/>
                    </a:cubicBezTo>
                    <a:cubicBezTo>
                      <a:pt x="852" y="1101"/>
                      <a:pt x="1102" y="866"/>
                      <a:pt x="1102" y="558"/>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4"/>
              <p:cNvSpPr/>
              <p:nvPr/>
            </p:nvSpPr>
            <p:spPr>
              <a:xfrm flipH="1">
                <a:off x="7232010" y="1595788"/>
                <a:ext cx="71693" cy="71693"/>
              </a:xfrm>
              <a:custGeom>
                <a:avLst/>
                <a:gdLst/>
                <a:ahLst/>
                <a:cxnLst/>
                <a:rect l="l" t="t" r="r" b="b"/>
                <a:pathLst>
                  <a:path w="1102" h="1102" extrusionOk="0">
                    <a:moveTo>
                      <a:pt x="558" y="1"/>
                    </a:moveTo>
                    <a:cubicBezTo>
                      <a:pt x="250" y="1"/>
                      <a:pt x="0" y="236"/>
                      <a:pt x="0" y="544"/>
                    </a:cubicBezTo>
                    <a:cubicBezTo>
                      <a:pt x="0" y="852"/>
                      <a:pt x="250" y="1102"/>
                      <a:pt x="558" y="1102"/>
                    </a:cubicBezTo>
                    <a:cubicBezTo>
                      <a:pt x="867" y="1102"/>
                      <a:pt x="1101" y="852"/>
                      <a:pt x="1101" y="544"/>
                    </a:cubicBezTo>
                    <a:cubicBezTo>
                      <a:pt x="1101" y="236"/>
                      <a:pt x="867" y="1"/>
                      <a:pt x="558"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4"/>
              <p:cNvSpPr/>
              <p:nvPr/>
            </p:nvSpPr>
            <p:spPr>
              <a:xfrm flipH="1">
                <a:off x="1685341" y="4252179"/>
                <a:ext cx="95569" cy="95569"/>
              </a:xfrm>
              <a:custGeom>
                <a:avLst/>
                <a:gdLst/>
                <a:ahLst/>
                <a:cxnLst/>
                <a:rect l="l" t="t" r="r" b="b"/>
                <a:pathLst>
                  <a:path w="1469" h="1469" extrusionOk="0">
                    <a:moveTo>
                      <a:pt x="734" y="0"/>
                    </a:moveTo>
                    <a:cubicBezTo>
                      <a:pt x="338" y="0"/>
                      <a:pt x="0" y="323"/>
                      <a:pt x="0" y="734"/>
                    </a:cubicBezTo>
                    <a:cubicBezTo>
                      <a:pt x="0" y="1145"/>
                      <a:pt x="338" y="1468"/>
                      <a:pt x="734" y="1468"/>
                    </a:cubicBezTo>
                    <a:cubicBezTo>
                      <a:pt x="1146" y="1468"/>
                      <a:pt x="1469" y="1145"/>
                      <a:pt x="1469" y="734"/>
                    </a:cubicBezTo>
                    <a:cubicBezTo>
                      <a:pt x="1469" y="323"/>
                      <a:pt x="1146" y="0"/>
                      <a:pt x="73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4"/>
              <p:cNvSpPr/>
              <p:nvPr/>
            </p:nvSpPr>
            <p:spPr>
              <a:xfrm flipH="1">
                <a:off x="7907486" y="244914"/>
                <a:ext cx="37278" cy="31228"/>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4"/>
              <p:cNvSpPr/>
              <p:nvPr/>
            </p:nvSpPr>
            <p:spPr>
              <a:xfrm flipH="1">
                <a:off x="8756117" y="356250"/>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4"/>
              <p:cNvSpPr/>
              <p:nvPr/>
            </p:nvSpPr>
            <p:spPr>
              <a:xfrm flipH="1">
                <a:off x="9106651" y="2107946"/>
                <a:ext cx="37343" cy="31683"/>
              </a:xfrm>
              <a:custGeom>
                <a:avLst/>
                <a:gdLst/>
                <a:ahLst/>
                <a:cxnLst/>
                <a:rect l="l" t="t" r="r" b="b"/>
                <a:pathLst>
                  <a:path w="574" h="487" extrusionOk="0">
                    <a:moveTo>
                      <a:pt x="339" y="1"/>
                    </a:moveTo>
                    <a:cubicBezTo>
                      <a:pt x="118" y="1"/>
                      <a:pt x="1" y="265"/>
                      <a:pt x="162" y="412"/>
                    </a:cubicBezTo>
                    <a:cubicBezTo>
                      <a:pt x="210" y="464"/>
                      <a:pt x="269" y="487"/>
                      <a:pt x="328" y="487"/>
                    </a:cubicBezTo>
                    <a:cubicBezTo>
                      <a:pt x="452" y="487"/>
                      <a:pt x="574" y="385"/>
                      <a:pt x="574" y="235"/>
                    </a:cubicBezTo>
                    <a:cubicBezTo>
                      <a:pt x="574" y="103"/>
                      <a:pt x="471" y="1"/>
                      <a:pt x="339"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4"/>
              <p:cNvSpPr/>
              <p:nvPr/>
            </p:nvSpPr>
            <p:spPr>
              <a:xfrm flipH="1">
                <a:off x="9082775" y="3603638"/>
                <a:ext cx="45931" cy="40336"/>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4"/>
              <p:cNvSpPr/>
              <p:nvPr/>
            </p:nvSpPr>
            <p:spPr>
              <a:xfrm flipH="1">
                <a:off x="8552186" y="4691108"/>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4"/>
              <p:cNvSpPr/>
              <p:nvPr/>
            </p:nvSpPr>
            <p:spPr>
              <a:xfrm flipH="1">
                <a:off x="3916139" y="4686807"/>
                <a:ext cx="64082" cy="64017"/>
              </a:xfrm>
              <a:custGeom>
                <a:avLst/>
                <a:gdLst/>
                <a:ahLst/>
                <a:cxnLst/>
                <a:rect l="l" t="t" r="r" b="b"/>
                <a:pathLst>
                  <a:path w="985" h="984" extrusionOk="0">
                    <a:moveTo>
                      <a:pt x="500" y="0"/>
                    </a:moveTo>
                    <a:cubicBezTo>
                      <a:pt x="221" y="0"/>
                      <a:pt x="1" y="221"/>
                      <a:pt x="1" y="499"/>
                    </a:cubicBezTo>
                    <a:cubicBezTo>
                      <a:pt x="1" y="764"/>
                      <a:pt x="221" y="984"/>
                      <a:pt x="500" y="984"/>
                    </a:cubicBezTo>
                    <a:cubicBezTo>
                      <a:pt x="764" y="984"/>
                      <a:pt x="985" y="764"/>
                      <a:pt x="985" y="499"/>
                    </a:cubicBezTo>
                    <a:cubicBezTo>
                      <a:pt x="985" y="221"/>
                      <a:pt x="764" y="0"/>
                      <a:pt x="500"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4"/>
              <p:cNvSpPr/>
              <p:nvPr/>
            </p:nvSpPr>
            <p:spPr>
              <a:xfrm flipH="1">
                <a:off x="5775389" y="4789428"/>
                <a:ext cx="93618" cy="80021"/>
              </a:xfrm>
              <a:custGeom>
                <a:avLst/>
                <a:gdLst/>
                <a:ahLst/>
                <a:cxnLst/>
                <a:rect l="l" t="t" r="r" b="b"/>
                <a:pathLst>
                  <a:path w="1439" h="1230" extrusionOk="0">
                    <a:moveTo>
                      <a:pt x="822" y="0"/>
                    </a:moveTo>
                    <a:cubicBezTo>
                      <a:pt x="279" y="0"/>
                      <a:pt x="0" y="661"/>
                      <a:pt x="397" y="1042"/>
                    </a:cubicBezTo>
                    <a:cubicBezTo>
                      <a:pt x="521" y="1172"/>
                      <a:pt x="675" y="1229"/>
                      <a:pt x="826" y="1229"/>
                    </a:cubicBezTo>
                    <a:cubicBezTo>
                      <a:pt x="1139" y="1229"/>
                      <a:pt x="1439" y="983"/>
                      <a:pt x="1439" y="617"/>
                    </a:cubicBezTo>
                    <a:cubicBezTo>
                      <a:pt x="1439" y="279"/>
                      <a:pt x="1160" y="0"/>
                      <a:pt x="822"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4"/>
              <p:cNvSpPr/>
              <p:nvPr/>
            </p:nvSpPr>
            <p:spPr>
              <a:xfrm>
                <a:off x="8085699" y="5033520"/>
                <a:ext cx="85816" cy="85738"/>
              </a:xfrm>
              <a:custGeom>
                <a:avLst/>
                <a:gdLst/>
                <a:ahLst/>
                <a:cxnLst/>
                <a:rect l="l" t="t" r="r" b="b"/>
                <a:pathLst>
                  <a:path w="1103" h="1102" extrusionOk="0">
                    <a:moveTo>
                      <a:pt x="544" y="0"/>
                    </a:moveTo>
                    <a:cubicBezTo>
                      <a:pt x="236" y="0"/>
                      <a:pt x="1" y="250"/>
                      <a:pt x="1" y="543"/>
                    </a:cubicBezTo>
                    <a:cubicBezTo>
                      <a:pt x="1" y="852"/>
                      <a:pt x="236" y="1101"/>
                      <a:pt x="544" y="1101"/>
                    </a:cubicBezTo>
                    <a:cubicBezTo>
                      <a:pt x="852" y="1101"/>
                      <a:pt x="1102" y="852"/>
                      <a:pt x="1102" y="543"/>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4"/>
              <p:cNvSpPr/>
              <p:nvPr/>
            </p:nvSpPr>
            <p:spPr>
              <a:xfrm>
                <a:off x="1608204" y="79860"/>
                <a:ext cx="62566" cy="54590"/>
              </a:xfrm>
              <a:custGeom>
                <a:avLst/>
                <a:gdLst/>
                <a:ahLst/>
                <a:cxnLst/>
                <a:rect l="l" t="t" r="r" b="b"/>
                <a:pathLst>
                  <a:path w="706" h="616" extrusionOk="0">
                    <a:moveTo>
                      <a:pt x="412" y="0"/>
                    </a:moveTo>
                    <a:cubicBezTo>
                      <a:pt x="133" y="0"/>
                      <a:pt x="1" y="323"/>
                      <a:pt x="191" y="529"/>
                    </a:cubicBezTo>
                    <a:cubicBezTo>
                      <a:pt x="252" y="589"/>
                      <a:pt x="325" y="615"/>
                      <a:pt x="397" y="615"/>
                    </a:cubicBezTo>
                    <a:cubicBezTo>
                      <a:pt x="554" y="615"/>
                      <a:pt x="705" y="489"/>
                      <a:pt x="705" y="308"/>
                    </a:cubicBezTo>
                    <a:cubicBezTo>
                      <a:pt x="705" y="132"/>
                      <a:pt x="573" y="0"/>
                      <a:pt x="412" y="0"/>
                    </a:cubicBezTo>
                    <a:close/>
                  </a:path>
                </a:pathLst>
              </a:custGeom>
              <a:solidFill>
                <a:srgbClr val="FFFCFC">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23" name="Google Shape;723;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4" name="Google Shape;724;p24"/>
          <p:cNvSpPr txBox="1">
            <a:spLocks noGrp="1"/>
          </p:cNvSpPr>
          <p:nvPr>
            <p:ph type="title" idx="2"/>
          </p:nvPr>
        </p:nvSpPr>
        <p:spPr>
          <a:xfrm>
            <a:off x="720000" y="2952748"/>
            <a:ext cx="2336400" cy="37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a:solidFill>
                  <a:schemeClr val="dk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25" name="Google Shape;725;p24"/>
          <p:cNvSpPr txBox="1">
            <a:spLocks noGrp="1"/>
          </p:cNvSpPr>
          <p:nvPr>
            <p:ph type="subTitle" idx="1"/>
          </p:nvPr>
        </p:nvSpPr>
        <p:spPr>
          <a:xfrm>
            <a:off x="720000" y="3264925"/>
            <a:ext cx="2336400" cy="81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Montserrat"/>
                <a:ea typeface="Montserrat"/>
                <a:cs typeface="Montserrat"/>
                <a:sym typeface="Montserrat"/>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26" name="Google Shape;726;p24"/>
          <p:cNvSpPr txBox="1">
            <a:spLocks noGrp="1"/>
          </p:cNvSpPr>
          <p:nvPr>
            <p:ph type="title" idx="3"/>
          </p:nvPr>
        </p:nvSpPr>
        <p:spPr>
          <a:xfrm>
            <a:off x="3403800" y="2952750"/>
            <a:ext cx="2336400" cy="37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a:solidFill>
                  <a:schemeClr val="dk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27" name="Google Shape;727;p24"/>
          <p:cNvSpPr txBox="1">
            <a:spLocks noGrp="1"/>
          </p:cNvSpPr>
          <p:nvPr>
            <p:ph type="subTitle" idx="4"/>
          </p:nvPr>
        </p:nvSpPr>
        <p:spPr>
          <a:xfrm>
            <a:off x="3403800" y="3264927"/>
            <a:ext cx="2336400" cy="81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Montserrat"/>
                <a:ea typeface="Montserrat"/>
                <a:cs typeface="Montserrat"/>
                <a:sym typeface="Montserrat"/>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28" name="Google Shape;728;p24"/>
          <p:cNvSpPr txBox="1">
            <a:spLocks noGrp="1"/>
          </p:cNvSpPr>
          <p:nvPr>
            <p:ph type="title" idx="5"/>
          </p:nvPr>
        </p:nvSpPr>
        <p:spPr>
          <a:xfrm>
            <a:off x="6087600" y="2952748"/>
            <a:ext cx="2336400" cy="37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a:solidFill>
                  <a:schemeClr val="dk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29" name="Google Shape;729;p24"/>
          <p:cNvSpPr txBox="1">
            <a:spLocks noGrp="1"/>
          </p:cNvSpPr>
          <p:nvPr>
            <p:ph type="subTitle" idx="6"/>
          </p:nvPr>
        </p:nvSpPr>
        <p:spPr>
          <a:xfrm>
            <a:off x="6087600" y="3264925"/>
            <a:ext cx="2336400" cy="81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Montserrat"/>
                <a:ea typeface="Montserrat"/>
                <a:cs typeface="Montserrat"/>
                <a:sym typeface="Montserrat"/>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730"/>
        <p:cNvGrpSpPr/>
        <p:nvPr/>
      </p:nvGrpSpPr>
      <p:grpSpPr>
        <a:xfrm>
          <a:off x="0" y="0"/>
          <a:ext cx="0" cy="0"/>
          <a:chOff x="0" y="0"/>
          <a:chExt cx="0" cy="0"/>
        </a:xfrm>
      </p:grpSpPr>
      <p:grpSp>
        <p:nvGrpSpPr>
          <p:cNvPr id="731" name="Google Shape;731;p25"/>
          <p:cNvGrpSpPr/>
          <p:nvPr/>
        </p:nvGrpSpPr>
        <p:grpSpPr>
          <a:xfrm>
            <a:off x="62926" y="37468"/>
            <a:ext cx="8984441" cy="5044046"/>
            <a:chOff x="159553" y="304"/>
            <a:chExt cx="8984441" cy="5044046"/>
          </a:xfrm>
        </p:grpSpPr>
        <p:sp>
          <p:nvSpPr>
            <p:cNvPr id="732" name="Google Shape;732;p25"/>
            <p:cNvSpPr/>
            <p:nvPr/>
          </p:nvSpPr>
          <p:spPr>
            <a:xfrm rot="10800000" flipH="1">
              <a:off x="4040610" y="4751863"/>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3" name="Google Shape;733;p25"/>
            <p:cNvGrpSpPr/>
            <p:nvPr/>
          </p:nvGrpSpPr>
          <p:grpSpPr>
            <a:xfrm rot="10800000" flipH="1">
              <a:off x="159553" y="304"/>
              <a:ext cx="8984441" cy="5044046"/>
              <a:chOff x="159553" y="75213"/>
              <a:chExt cx="8984441" cy="5044046"/>
            </a:xfrm>
          </p:grpSpPr>
          <p:sp>
            <p:nvSpPr>
              <p:cNvPr id="734" name="Google Shape;734;p25"/>
              <p:cNvSpPr/>
              <p:nvPr/>
            </p:nvSpPr>
            <p:spPr>
              <a:xfrm>
                <a:off x="2625895" y="4805521"/>
                <a:ext cx="47817" cy="47817"/>
              </a:xfrm>
              <a:custGeom>
                <a:avLst/>
                <a:gdLst/>
                <a:ahLst/>
                <a:cxnLst/>
                <a:rect l="l" t="t" r="r" b="b"/>
                <a:pathLst>
                  <a:path w="735" h="735" extrusionOk="0">
                    <a:moveTo>
                      <a:pt x="367" y="1"/>
                    </a:moveTo>
                    <a:cubicBezTo>
                      <a:pt x="162" y="1"/>
                      <a:pt x="0" y="162"/>
                      <a:pt x="0" y="368"/>
                    </a:cubicBezTo>
                    <a:cubicBezTo>
                      <a:pt x="0" y="573"/>
                      <a:pt x="162" y="735"/>
                      <a:pt x="367" y="735"/>
                    </a:cubicBezTo>
                    <a:cubicBezTo>
                      <a:pt x="573" y="735"/>
                      <a:pt x="734" y="573"/>
                      <a:pt x="734" y="368"/>
                    </a:cubicBezTo>
                    <a:cubicBezTo>
                      <a:pt x="734" y="162"/>
                      <a:pt x="573" y="1"/>
                      <a:pt x="367"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5"/>
              <p:cNvSpPr/>
              <p:nvPr/>
            </p:nvSpPr>
            <p:spPr>
              <a:xfrm>
                <a:off x="2592282" y="244914"/>
                <a:ext cx="37278" cy="31228"/>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5"/>
              <p:cNvSpPr/>
              <p:nvPr/>
            </p:nvSpPr>
            <p:spPr>
              <a:xfrm>
                <a:off x="5259810" y="75213"/>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5"/>
              <p:cNvSpPr/>
              <p:nvPr/>
            </p:nvSpPr>
            <p:spPr>
              <a:xfrm>
                <a:off x="477311" y="331229"/>
                <a:ext cx="45866" cy="40075"/>
              </a:xfrm>
              <a:custGeom>
                <a:avLst/>
                <a:gdLst/>
                <a:ahLst/>
                <a:cxnLst/>
                <a:rect l="l" t="t" r="r" b="b"/>
                <a:pathLst>
                  <a:path w="705" h="616" extrusionOk="0">
                    <a:moveTo>
                      <a:pt x="411" y="1"/>
                    </a:moveTo>
                    <a:cubicBezTo>
                      <a:pt x="132" y="1"/>
                      <a:pt x="0" y="324"/>
                      <a:pt x="191" y="529"/>
                    </a:cubicBezTo>
                    <a:cubicBezTo>
                      <a:pt x="251" y="589"/>
                      <a:pt x="324" y="616"/>
                      <a:pt x="396" y="616"/>
                    </a:cubicBezTo>
                    <a:cubicBezTo>
                      <a:pt x="553" y="616"/>
                      <a:pt x="705" y="490"/>
                      <a:pt x="705" y="309"/>
                    </a:cubicBezTo>
                    <a:cubicBezTo>
                      <a:pt x="705" y="133"/>
                      <a:pt x="573" y="1"/>
                      <a:pt x="41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5"/>
              <p:cNvSpPr/>
              <p:nvPr/>
            </p:nvSpPr>
            <p:spPr>
              <a:xfrm>
                <a:off x="159553" y="2120151"/>
                <a:ext cx="45931" cy="40336"/>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5"/>
              <p:cNvSpPr/>
              <p:nvPr/>
            </p:nvSpPr>
            <p:spPr>
              <a:xfrm>
                <a:off x="548518" y="3771158"/>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5"/>
              <p:cNvSpPr/>
              <p:nvPr/>
            </p:nvSpPr>
            <p:spPr>
              <a:xfrm>
                <a:off x="238125" y="4988920"/>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1" y="661"/>
                      <a:pt x="851" y="426"/>
                    </a:cubicBezTo>
                    <a:cubicBezTo>
                      <a:pt x="851"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5"/>
              <p:cNvSpPr/>
              <p:nvPr/>
            </p:nvSpPr>
            <p:spPr>
              <a:xfrm>
                <a:off x="8683636" y="2611918"/>
                <a:ext cx="121397" cy="104027"/>
              </a:xfrm>
              <a:custGeom>
                <a:avLst/>
                <a:gdLst/>
                <a:ahLst/>
                <a:cxnLst/>
                <a:rect l="l" t="t" r="r" b="b"/>
                <a:pathLst>
                  <a:path w="1866" h="1599" extrusionOk="0">
                    <a:moveTo>
                      <a:pt x="1073" y="0"/>
                    </a:moveTo>
                    <a:cubicBezTo>
                      <a:pt x="353" y="0"/>
                      <a:pt x="1" y="852"/>
                      <a:pt x="500" y="1365"/>
                    </a:cubicBezTo>
                    <a:cubicBezTo>
                      <a:pt x="666" y="1527"/>
                      <a:pt x="867" y="1599"/>
                      <a:pt x="1063" y="1599"/>
                    </a:cubicBezTo>
                    <a:cubicBezTo>
                      <a:pt x="1475" y="1599"/>
                      <a:pt x="1865" y="1280"/>
                      <a:pt x="1865" y="793"/>
                    </a:cubicBezTo>
                    <a:cubicBezTo>
                      <a:pt x="1865" y="352"/>
                      <a:pt x="1513" y="0"/>
                      <a:pt x="107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5"/>
              <p:cNvSpPr/>
              <p:nvPr/>
            </p:nvSpPr>
            <p:spPr>
              <a:xfrm>
                <a:off x="6636364" y="258615"/>
                <a:ext cx="93618" cy="80021"/>
              </a:xfrm>
              <a:custGeom>
                <a:avLst/>
                <a:gdLst/>
                <a:ahLst/>
                <a:cxnLst/>
                <a:rect l="l" t="t" r="r" b="b"/>
                <a:pathLst>
                  <a:path w="1439" h="1230" extrusionOk="0">
                    <a:moveTo>
                      <a:pt x="822" y="0"/>
                    </a:moveTo>
                    <a:cubicBezTo>
                      <a:pt x="279" y="0"/>
                      <a:pt x="0" y="661"/>
                      <a:pt x="397" y="1042"/>
                    </a:cubicBezTo>
                    <a:cubicBezTo>
                      <a:pt x="521" y="1172"/>
                      <a:pt x="675" y="1229"/>
                      <a:pt x="826" y="1229"/>
                    </a:cubicBezTo>
                    <a:cubicBezTo>
                      <a:pt x="1139" y="1229"/>
                      <a:pt x="1439" y="983"/>
                      <a:pt x="1439" y="617"/>
                    </a:cubicBezTo>
                    <a:cubicBezTo>
                      <a:pt x="1439" y="279"/>
                      <a:pt x="1160" y="0"/>
                      <a:pt x="822"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5"/>
              <p:cNvSpPr/>
              <p:nvPr/>
            </p:nvSpPr>
            <p:spPr>
              <a:xfrm flipH="1">
                <a:off x="6838263" y="4615100"/>
                <a:ext cx="71693" cy="71693"/>
              </a:xfrm>
              <a:custGeom>
                <a:avLst/>
                <a:gdLst/>
                <a:ahLst/>
                <a:cxnLst/>
                <a:rect l="l" t="t" r="r" b="b"/>
                <a:pathLst>
                  <a:path w="1102" h="1102" extrusionOk="0">
                    <a:moveTo>
                      <a:pt x="559" y="1"/>
                    </a:moveTo>
                    <a:cubicBezTo>
                      <a:pt x="250" y="1"/>
                      <a:pt x="1" y="236"/>
                      <a:pt x="1" y="544"/>
                    </a:cubicBezTo>
                    <a:cubicBezTo>
                      <a:pt x="1" y="852"/>
                      <a:pt x="250" y="1102"/>
                      <a:pt x="559" y="1102"/>
                    </a:cubicBezTo>
                    <a:cubicBezTo>
                      <a:pt x="867" y="1102"/>
                      <a:pt x="1102" y="852"/>
                      <a:pt x="1102" y="544"/>
                    </a:cubicBezTo>
                    <a:cubicBezTo>
                      <a:pt x="1102" y="236"/>
                      <a:pt x="867" y="1"/>
                      <a:pt x="559"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5"/>
              <p:cNvSpPr/>
              <p:nvPr/>
            </p:nvSpPr>
            <p:spPr>
              <a:xfrm flipH="1">
                <a:off x="8356675" y="3209519"/>
                <a:ext cx="71693" cy="71693"/>
              </a:xfrm>
              <a:custGeom>
                <a:avLst/>
                <a:gdLst/>
                <a:ahLst/>
                <a:cxnLst/>
                <a:rect l="l" t="t" r="r" b="b"/>
                <a:pathLst>
                  <a:path w="1102" h="1102" extrusionOk="0">
                    <a:moveTo>
                      <a:pt x="544" y="0"/>
                    </a:moveTo>
                    <a:cubicBezTo>
                      <a:pt x="236" y="0"/>
                      <a:pt x="1" y="250"/>
                      <a:pt x="1" y="558"/>
                    </a:cubicBezTo>
                    <a:cubicBezTo>
                      <a:pt x="1" y="866"/>
                      <a:pt x="236" y="1101"/>
                      <a:pt x="544" y="1101"/>
                    </a:cubicBezTo>
                    <a:cubicBezTo>
                      <a:pt x="852" y="1101"/>
                      <a:pt x="1102" y="866"/>
                      <a:pt x="1102" y="558"/>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5"/>
              <p:cNvSpPr/>
              <p:nvPr/>
            </p:nvSpPr>
            <p:spPr>
              <a:xfrm flipH="1">
                <a:off x="7232010" y="1595788"/>
                <a:ext cx="71693" cy="71693"/>
              </a:xfrm>
              <a:custGeom>
                <a:avLst/>
                <a:gdLst/>
                <a:ahLst/>
                <a:cxnLst/>
                <a:rect l="l" t="t" r="r" b="b"/>
                <a:pathLst>
                  <a:path w="1102" h="1102" extrusionOk="0">
                    <a:moveTo>
                      <a:pt x="558" y="1"/>
                    </a:moveTo>
                    <a:cubicBezTo>
                      <a:pt x="250" y="1"/>
                      <a:pt x="0" y="236"/>
                      <a:pt x="0" y="544"/>
                    </a:cubicBezTo>
                    <a:cubicBezTo>
                      <a:pt x="0" y="852"/>
                      <a:pt x="250" y="1102"/>
                      <a:pt x="558" y="1102"/>
                    </a:cubicBezTo>
                    <a:cubicBezTo>
                      <a:pt x="867" y="1102"/>
                      <a:pt x="1101" y="852"/>
                      <a:pt x="1101" y="544"/>
                    </a:cubicBezTo>
                    <a:cubicBezTo>
                      <a:pt x="1101" y="236"/>
                      <a:pt x="867" y="1"/>
                      <a:pt x="558"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5"/>
              <p:cNvSpPr/>
              <p:nvPr/>
            </p:nvSpPr>
            <p:spPr>
              <a:xfrm flipH="1">
                <a:off x="1685341" y="4252179"/>
                <a:ext cx="95569" cy="95569"/>
              </a:xfrm>
              <a:custGeom>
                <a:avLst/>
                <a:gdLst/>
                <a:ahLst/>
                <a:cxnLst/>
                <a:rect l="l" t="t" r="r" b="b"/>
                <a:pathLst>
                  <a:path w="1469" h="1469" extrusionOk="0">
                    <a:moveTo>
                      <a:pt x="734" y="0"/>
                    </a:moveTo>
                    <a:cubicBezTo>
                      <a:pt x="338" y="0"/>
                      <a:pt x="0" y="323"/>
                      <a:pt x="0" y="734"/>
                    </a:cubicBezTo>
                    <a:cubicBezTo>
                      <a:pt x="0" y="1145"/>
                      <a:pt x="338" y="1468"/>
                      <a:pt x="734" y="1468"/>
                    </a:cubicBezTo>
                    <a:cubicBezTo>
                      <a:pt x="1146" y="1468"/>
                      <a:pt x="1469" y="1145"/>
                      <a:pt x="1469" y="734"/>
                    </a:cubicBezTo>
                    <a:cubicBezTo>
                      <a:pt x="1469" y="323"/>
                      <a:pt x="1146" y="0"/>
                      <a:pt x="73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5"/>
              <p:cNvSpPr/>
              <p:nvPr/>
            </p:nvSpPr>
            <p:spPr>
              <a:xfrm flipH="1">
                <a:off x="7907486" y="244914"/>
                <a:ext cx="37278" cy="31228"/>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5"/>
              <p:cNvSpPr/>
              <p:nvPr/>
            </p:nvSpPr>
            <p:spPr>
              <a:xfrm flipH="1">
                <a:off x="8756117" y="356250"/>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5"/>
              <p:cNvSpPr/>
              <p:nvPr/>
            </p:nvSpPr>
            <p:spPr>
              <a:xfrm flipH="1">
                <a:off x="9106651" y="2107946"/>
                <a:ext cx="37343" cy="31683"/>
              </a:xfrm>
              <a:custGeom>
                <a:avLst/>
                <a:gdLst/>
                <a:ahLst/>
                <a:cxnLst/>
                <a:rect l="l" t="t" r="r" b="b"/>
                <a:pathLst>
                  <a:path w="574" h="487" extrusionOk="0">
                    <a:moveTo>
                      <a:pt x="339" y="1"/>
                    </a:moveTo>
                    <a:cubicBezTo>
                      <a:pt x="118" y="1"/>
                      <a:pt x="1" y="265"/>
                      <a:pt x="162" y="412"/>
                    </a:cubicBezTo>
                    <a:cubicBezTo>
                      <a:pt x="210" y="464"/>
                      <a:pt x="269" y="487"/>
                      <a:pt x="328" y="487"/>
                    </a:cubicBezTo>
                    <a:cubicBezTo>
                      <a:pt x="452" y="487"/>
                      <a:pt x="574" y="385"/>
                      <a:pt x="574" y="235"/>
                    </a:cubicBezTo>
                    <a:cubicBezTo>
                      <a:pt x="574" y="103"/>
                      <a:pt x="471" y="1"/>
                      <a:pt x="339"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5"/>
              <p:cNvSpPr/>
              <p:nvPr/>
            </p:nvSpPr>
            <p:spPr>
              <a:xfrm flipH="1">
                <a:off x="9082775" y="3603638"/>
                <a:ext cx="45931" cy="40336"/>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5"/>
              <p:cNvSpPr/>
              <p:nvPr/>
            </p:nvSpPr>
            <p:spPr>
              <a:xfrm flipH="1">
                <a:off x="8552186" y="4691108"/>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5"/>
              <p:cNvSpPr/>
              <p:nvPr/>
            </p:nvSpPr>
            <p:spPr>
              <a:xfrm flipH="1">
                <a:off x="3916139" y="4686807"/>
                <a:ext cx="64082" cy="64017"/>
              </a:xfrm>
              <a:custGeom>
                <a:avLst/>
                <a:gdLst/>
                <a:ahLst/>
                <a:cxnLst/>
                <a:rect l="l" t="t" r="r" b="b"/>
                <a:pathLst>
                  <a:path w="985" h="984" extrusionOk="0">
                    <a:moveTo>
                      <a:pt x="500" y="0"/>
                    </a:moveTo>
                    <a:cubicBezTo>
                      <a:pt x="221" y="0"/>
                      <a:pt x="1" y="221"/>
                      <a:pt x="1" y="499"/>
                    </a:cubicBezTo>
                    <a:cubicBezTo>
                      <a:pt x="1" y="764"/>
                      <a:pt x="221" y="984"/>
                      <a:pt x="500" y="984"/>
                    </a:cubicBezTo>
                    <a:cubicBezTo>
                      <a:pt x="764" y="984"/>
                      <a:pt x="985" y="764"/>
                      <a:pt x="985" y="499"/>
                    </a:cubicBezTo>
                    <a:cubicBezTo>
                      <a:pt x="985" y="221"/>
                      <a:pt x="764" y="0"/>
                      <a:pt x="500"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5"/>
              <p:cNvSpPr/>
              <p:nvPr/>
            </p:nvSpPr>
            <p:spPr>
              <a:xfrm flipH="1">
                <a:off x="5775389" y="4789428"/>
                <a:ext cx="93618" cy="80021"/>
              </a:xfrm>
              <a:custGeom>
                <a:avLst/>
                <a:gdLst/>
                <a:ahLst/>
                <a:cxnLst/>
                <a:rect l="l" t="t" r="r" b="b"/>
                <a:pathLst>
                  <a:path w="1439" h="1230" extrusionOk="0">
                    <a:moveTo>
                      <a:pt x="822" y="0"/>
                    </a:moveTo>
                    <a:cubicBezTo>
                      <a:pt x="279" y="0"/>
                      <a:pt x="0" y="661"/>
                      <a:pt x="397" y="1042"/>
                    </a:cubicBezTo>
                    <a:cubicBezTo>
                      <a:pt x="521" y="1172"/>
                      <a:pt x="675" y="1229"/>
                      <a:pt x="826" y="1229"/>
                    </a:cubicBezTo>
                    <a:cubicBezTo>
                      <a:pt x="1139" y="1229"/>
                      <a:pt x="1439" y="983"/>
                      <a:pt x="1439" y="617"/>
                    </a:cubicBezTo>
                    <a:cubicBezTo>
                      <a:pt x="1439" y="279"/>
                      <a:pt x="1160" y="0"/>
                      <a:pt x="822"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5"/>
              <p:cNvSpPr/>
              <p:nvPr/>
            </p:nvSpPr>
            <p:spPr>
              <a:xfrm>
                <a:off x="8085699" y="5033520"/>
                <a:ext cx="85816" cy="85738"/>
              </a:xfrm>
              <a:custGeom>
                <a:avLst/>
                <a:gdLst/>
                <a:ahLst/>
                <a:cxnLst/>
                <a:rect l="l" t="t" r="r" b="b"/>
                <a:pathLst>
                  <a:path w="1103" h="1102" extrusionOk="0">
                    <a:moveTo>
                      <a:pt x="544" y="0"/>
                    </a:moveTo>
                    <a:cubicBezTo>
                      <a:pt x="236" y="0"/>
                      <a:pt x="1" y="250"/>
                      <a:pt x="1" y="543"/>
                    </a:cubicBezTo>
                    <a:cubicBezTo>
                      <a:pt x="1" y="852"/>
                      <a:pt x="236" y="1101"/>
                      <a:pt x="544" y="1101"/>
                    </a:cubicBezTo>
                    <a:cubicBezTo>
                      <a:pt x="852" y="1101"/>
                      <a:pt x="1102" y="852"/>
                      <a:pt x="1102" y="543"/>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5"/>
              <p:cNvSpPr/>
              <p:nvPr/>
            </p:nvSpPr>
            <p:spPr>
              <a:xfrm>
                <a:off x="1608204" y="79860"/>
                <a:ext cx="62566" cy="54590"/>
              </a:xfrm>
              <a:custGeom>
                <a:avLst/>
                <a:gdLst/>
                <a:ahLst/>
                <a:cxnLst/>
                <a:rect l="l" t="t" r="r" b="b"/>
                <a:pathLst>
                  <a:path w="706" h="616" extrusionOk="0">
                    <a:moveTo>
                      <a:pt x="412" y="0"/>
                    </a:moveTo>
                    <a:cubicBezTo>
                      <a:pt x="133" y="0"/>
                      <a:pt x="1" y="323"/>
                      <a:pt x="191" y="529"/>
                    </a:cubicBezTo>
                    <a:cubicBezTo>
                      <a:pt x="252" y="589"/>
                      <a:pt x="325" y="615"/>
                      <a:pt x="397" y="615"/>
                    </a:cubicBezTo>
                    <a:cubicBezTo>
                      <a:pt x="554" y="615"/>
                      <a:pt x="705" y="489"/>
                      <a:pt x="705" y="308"/>
                    </a:cubicBezTo>
                    <a:cubicBezTo>
                      <a:pt x="705" y="132"/>
                      <a:pt x="573" y="0"/>
                      <a:pt x="412" y="0"/>
                    </a:cubicBezTo>
                    <a:close/>
                  </a:path>
                </a:pathLst>
              </a:custGeom>
              <a:solidFill>
                <a:srgbClr val="FFFCFC">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56" name="Google Shape;756;p2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57" name="Google Shape;757;p25"/>
          <p:cNvSpPr txBox="1">
            <a:spLocks noGrp="1"/>
          </p:cNvSpPr>
          <p:nvPr>
            <p:ph type="title" idx="2"/>
          </p:nvPr>
        </p:nvSpPr>
        <p:spPr>
          <a:xfrm>
            <a:off x="1195863" y="1682850"/>
            <a:ext cx="2867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a:solidFill>
                  <a:schemeClr val="dk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58" name="Google Shape;758;p25"/>
          <p:cNvSpPr txBox="1">
            <a:spLocks noGrp="1"/>
          </p:cNvSpPr>
          <p:nvPr>
            <p:ph type="subTitle" idx="1"/>
          </p:nvPr>
        </p:nvSpPr>
        <p:spPr>
          <a:xfrm>
            <a:off x="1195863" y="2125309"/>
            <a:ext cx="28671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59" name="Google Shape;759;p25"/>
          <p:cNvSpPr txBox="1">
            <a:spLocks noGrp="1"/>
          </p:cNvSpPr>
          <p:nvPr>
            <p:ph type="title" idx="3"/>
          </p:nvPr>
        </p:nvSpPr>
        <p:spPr>
          <a:xfrm>
            <a:off x="5081043" y="1682850"/>
            <a:ext cx="2867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a:solidFill>
                  <a:schemeClr val="dk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60" name="Google Shape;760;p25"/>
          <p:cNvSpPr txBox="1">
            <a:spLocks noGrp="1"/>
          </p:cNvSpPr>
          <p:nvPr>
            <p:ph type="subTitle" idx="4"/>
          </p:nvPr>
        </p:nvSpPr>
        <p:spPr>
          <a:xfrm>
            <a:off x="5081043" y="2125309"/>
            <a:ext cx="28671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61" name="Google Shape;761;p25"/>
          <p:cNvSpPr txBox="1">
            <a:spLocks noGrp="1"/>
          </p:cNvSpPr>
          <p:nvPr>
            <p:ph type="title" idx="5"/>
          </p:nvPr>
        </p:nvSpPr>
        <p:spPr>
          <a:xfrm>
            <a:off x="1195863" y="3744900"/>
            <a:ext cx="2867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a:solidFill>
                  <a:schemeClr val="dk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62" name="Google Shape;762;p25"/>
          <p:cNvSpPr txBox="1">
            <a:spLocks noGrp="1"/>
          </p:cNvSpPr>
          <p:nvPr>
            <p:ph type="subTitle" idx="6"/>
          </p:nvPr>
        </p:nvSpPr>
        <p:spPr>
          <a:xfrm>
            <a:off x="1195863" y="4187359"/>
            <a:ext cx="28671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63" name="Google Shape;763;p25"/>
          <p:cNvSpPr txBox="1">
            <a:spLocks noGrp="1"/>
          </p:cNvSpPr>
          <p:nvPr>
            <p:ph type="title" idx="7"/>
          </p:nvPr>
        </p:nvSpPr>
        <p:spPr>
          <a:xfrm>
            <a:off x="5081043" y="3744900"/>
            <a:ext cx="2867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a:solidFill>
                  <a:schemeClr val="dk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64" name="Google Shape;764;p25"/>
          <p:cNvSpPr txBox="1">
            <a:spLocks noGrp="1"/>
          </p:cNvSpPr>
          <p:nvPr>
            <p:ph type="subTitle" idx="8"/>
          </p:nvPr>
        </p:nvSpPr>
        <p:spPr>
          <a:xfrm>
            <a:off x="5081043" y="4187359"/>
            <a:ext cx="28671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765"/>
        <p:cNvGrpSpPr/>
        <p:nvPr/>
      </p:nvGrpSpPr>
      <p:grpSpPr>
        <a:xfrm>
          <a:off x="0" y="0"/>
          <a:ext cx="0" cy="0"/>
          <a:chOff x="0" y="0"/>
          <a:chExt cx="0" cy="0"/>
        </a:xfrm>
      </p:grpSpPr>
      <p:grpSp>
        <p:nvGrpSpPr>
          <p:cNvPr id="766" name="Google Shape;766;p26"/>
          <p:cNvGrpSpPr/>
          <p:nvPr/>
        </p:nvGrpSpPr>
        <p:grpSpPr>
          <a:xfrm>
            <a:off x="62926" y="37468"/>
            <a:ext cx="8984441" cy="5044046"/>
            <a:chOff x="159553" y="304"/>
            <a:chExt cx="8984441" cy="5044046"/>
          </a:xfrm>
        </p:grpSpPr>
        <p:sp>
          <p:nvSpPr>
            <p:cNvPr id="767" name="Google Shape;767;p26"/>
            <p:cNvSpPr/>
            <p:nvPr/>
          </p:nvSpPr>
          <p:spPr>
            <a:xfrm rot="10800000" flipH="1">
              <a:off x="4040610" y="4751863"/>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8" name="Google Shape;768;p26"/>
            <p:cNvGrpSpPr/>
            <p:nvPr/>
          </p:nvGrpSpPr>
          <p:grpSpPr>
            <a:xfrm rot="10800000" flipH="1">
              <a:off x="159553" y="304"/>
              <a:ext cx="8984441" cy="5044046"/>
              <a:chOff x="159553" y="75213"/>
              <a:chExt cx="8984441" cy="5044046"/>
            </a:xfrm>
          </p:grpSpPr>
          <p:sp>
            <p:nvSpPr>
              <p:cNvPr id="769" name="Google Shape;769;p26"/>
              <p:cNvSpPr/>
              <p:nvPr/>
            </p:nvSpPr>
            <p:spPr>
              <a:xfrm>
                <a:off x="2625895" y="4805521"/>
                <a:ext cx="47817" cy="47817"/>
              </a:xfrm>
              <a:custGeom>
                <a:avLst/>
                <a:gdLst/>
                <a:ahLst/>
                <a:cxnLst/>
                <a:rect l="l" t="t" r="r" b="b"/>
                <a:pathLst>
                  <a:path w="735" h="735" extrusionOk="0">
                    <a:moveTo>
                      <a:pt x="367" y="1"/>
                    </a:moveTo>
                    <a:cubicBezTo>
                      <a:pt x="162" y="1"/>
                      <a:pt x="0" y="162"/>
                      <a:pt x="0" y="368"/>
                    </a:cubicBezTo>
                    <a:cubicBezTo>
                      <a:pt x="0" y="573"/>
                      <a:pt x="162" y="735"/>
                      <a:pt x="367" y="735"/>
                    </a:cubicBezTo>
                    <a:cubicBezTo>
                      <a:pt x="573" y="735"/>
                      <a:pt x="734" y="573"/>
                      <a:pt x="734" y="368"/>
                    </a:cubicBezTo>
                    <a:cubicBezTo>
                      <a:pt x="734" y="162"/>
                      <a:pt x="573" y="1"/>
                      <a:pt x="367"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6"/>
              <p:cNvSpPr/>
              <p:nvPr/>
            </p:nvSpPr>
            <p:spPr>
              <a:xfrm>
                <a:off x="2592282" y="244914"/>
                <a:ext cx="37278" cy="31228"/>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6"/>
              <p:cNvSpPr/>
              <p:nvPr/>
            </p:nvSpPr>
            <p:spPr>
              <a:xfrm>
                <a:off x="5259810" y="75213"/>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6"/>
              <p:cNvSpPr/>
              <p:nvPr/>
            </p:nvSpPr>
            <p:spPr>
              <a:xfrm>
                <a:off x="477311" y="331229"/>
                <a:ext cx="45866" cy="40075"/>
              </a:xfrm>
              <a:custGeom>
                <a:avLst/>
                <a:gdLst/>
                <a:ahLst/>
                <a:cxnLst/>
                <a:rect l="l" t="t" r="r" b="b"/>
                <a:pathLst>
                  <a:path w="705" h="616" extrusionOk="0">
                    <a:moveTo>
                      <a:pt x="411" y="1"/>
                    </a:moveTo>
                    <a:cubicBezTo>
                      <a:pt x="132" y="1"/>
                      <a:pt x="0" y="324"/>
                      <a:pt x="191" y="529"/>
                    </a:cubicBezTo>
                    <a:cubicBezTo>
                      <a:pt x="251" y="589"/>
                      <a:pt x="324" y="616"/>
                      <a:pt x="396" y="616"/>
                    </a:cubicBezTo>
                    <a:cubicBezTo>
                      <a:pt x="553" y="616"/>
                      <a:pt x="705" y="490"/>
                      <a:pt x="705" y="309"/>
                    </a:cubicBezTo>
                    <a:cubicBezTo>
                      <a:pt x="705" y="133"/>
                      <a:pt x="573" y="1"/>
                      <a:pt x="41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6"/>
              <p:cNvSpPr/>
              <p:nvPr/>
            </p:nvSpPr>
            <p:spPr>
              <a:xfrm>
                <a:off x="159553" y="2120151"/>
                <a:ext cx="45931" cy="40336"/>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6"/>
              <p:cNvSpPr/>
              <p:nvPr/>
            </p:nvSpPr>
            <p:spPr>
              <a:xfrm>
                <a:off x="548518" y="3771158"/>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6"/>
              <p:cNvSpPr/>
              <p:nvPr/>
            </p:nvSpPr>
            <p:spPr>
              <a:xfrm>
                <a:off x="238125" y="4988920"/>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1" y="661"/>
                      <a:pt x="851" y="426"/>
                    </a:cubicBezTo>
                    <a:cubicBezTo>
                      <a:pt x="851"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6"/>
              <p:cNvSpPr/>
              <p:nvPr/>
            </p:nvSpPr>
            <p:spPr>
              <a:xfrm>
                <a:off x="8683636" y="2611918"/>
                <a:ext cx="121397" cy="104027"/>
              </a:xfrm>
              <a:custGeom>
                <a:avLst/>
                <a:gdLst/>
                <a:ahLst/>
                <a:cxnLst/>
                <a:rect l="l" t="t" r="r" b="b"/>
                <a:pathLst>
                  <a:path w="1866" h="1599" extrusionOk="0">
                    <a:moveTo>
                      <a:pt x="1073" y="0"/>
                    </a:moveTo>
                    <a:cubicBezTo>
                      <a:pt x="353" y="0"/>
                      <a:pt x="1" y="852"/>
                      <a:pt x="500" y="1365"/>
                    </a:cubicBezTo>
                    <a:cubicBezTo>
                      <a:pt x="666" y="1527"/>
                      <a:pt x="867" y="1599"/>
                      <a:pt x="1063" y="1599"/>
                    </a:cubicBezTo>
                    <a:cubicBezTo>
                      <a:pt x="1475" y="1599"/>
                      <a:pt x="1865" y="1280"/>
                      <a:pt x="1865" y="793"/>
                    </a:cubicBezTo>
                    <a:cubicBezTo>
                      <a:pt x="1865" y="352"/>
                      <a:pt x="1513" y="0"/>
                      <a:pt x="107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6"/>
              <p:cNvSpPr/>
              <p:nvPr/>
            </p:nvSpPr>
            <p:spPr>
              <a:xfrm>
                <a:off x="6636364" y="258615"/>
                <a:ext cx="93618" cy="80021"/>
              </a:xfrm>
              <a:custGeom>
                <a:avLst/>
                <a:gdLst/>
                <a:ahLst/>
                <a:cxnLst/>
                <a:rect l="l" t="t" r="r" b="b"/>
                <a:pathLst>
                  <a:path w="1439" h="1230" extrusionOk="0">
                    <a:moveTo>
                      <a:pt x="822" y="0"/>
                    </a:moveTo>
                    <a:cubicBezTo>
                      <a:pt x="279" y="0"/>
                      <a:pt x="0" y="661"/>
                      <a:pt x="397" y="1042"/>
                    </a:cubicBezTo>
                    <a:cubicBezTo>
                      <a:pt x="521" y="1172"/>
                      <a:pt x="675" y="1229"/>
                      <a:pt x="826" y="1229"/>
                    </a:cubicBezTo>
                    <a:cubicBezTo>
                      <a:pt x="1139" y="1229"/>
                      <a:pt x="1439" y="983"/>
                      <a:pt x="1439" y="617"/>
                    </a:cubicBezTo>
                    <a:cubicBezTo>
                      <a:pt x="1439" y="279"/>
                      <a:pt x="1160" y="0"/>
                      <a:pt x="822"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6"/>
              <p:cNvSpPr/>
              <p:nvPr/>
            </p:nvSpPr>
            <p:spPr>
              <a:xfrm flipH="1">
                <a:off x="6838263" y="4615100"/>
                <a:ext cx="71693" cy="71693"/>
              </a:xfrm>
              <a:custGeom>
                <a:avLst/>
                <a:gdLst/>
                <a:ahLst/>
                <a:cxnLst/>
                <a:rect l="l" t="t" r="r" b="b"/>
                <a:pathLst>
                  <a:path w="1102" h="1102" extrusionOk="0">
                    <a:moveTo>
                      <a:pt x="559" y="1"/>
                    </a:moveTo>
                    <a:cubicBezTo>
                      <a:pt x="250" y="1"/>
                      <a:pt x="1" y="236"/>
                      <a:pt x="1" y="544"/>
                    </a:cubicBezTo>
                    <a:cubicBezTo>
                      <a:pt x="1" y="852"/>
                      <a:pt x="250" y="1102"/>
                      <a:pt x="559" y="1102"/>
                    </a:cubicBezTo>
                    <a:cubicBezTo>
                      <a:pt x="867" y="1102"/>
                      <a:pt x="1102" y="852"/>
                      <a:pt x="1102" y="544"/>
                    </a:cubicBezTo>
                    <a:cubicBezTo>
                      <a:pt x="1102" y="236"/>
                      <a:pt x="867" y="1"/>
                      <a:pt x="559"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6"/>
              <p:cNvSpPr/>
              <p:nvPr/>
            </p:nvSpPr>
            <p:spPr>
              <a:xfrm flipH="1">
                <a:off x="8356675" y="3209519"/>
                <a:ext cx="71693" cy="71693"/>
              </a:xfrm>
              <a:custGeom>
                <a:avLst/>
                <a:gdLst/>
                <a:ahLst/>
                <a:cxnLst/>
                <a:rect l="l" t="t" r="r" b="b"/>
                <a:pathLst>
                  <a:path w="1102" h="1102" extrusionOk="0">
                    <a:moveTo>
                      <a:pt x="544" y="0"/>
                    </a:moveTo>
                    <a:cubicBezTo>
                      <a:pt x="236" y="0"/>
                      <a:pt x="1" y="250"/>
                      <a:pt x="1" y="558"/>
                    </a:cubicBezTo>
                    <a:cubicBezTo>
                      <a:pt x="1" y="866"/>
                      <a:pt x="236" y="1101"/>
                      <a:pt x="544" y="1101"/>
                    </a:cubicBezTo>
                    <a:cubicBezTo>
                      <a:pt x="852" y="1101"/>
                      <a:pt x="1102" y="866"/>
                      <a:pt x="1102" y="558"/>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6"/>
              <p:cNvSpPr/>
              <p:nvPr/>
            </p:nvSpPr>
            <p:spPr>
              <a:xfrm flipH="1">
                <a:off x="7232010" y="1595788"/>
                <a:ext cx="71693" cy="71693"/>
              </a:xfrm>
              <a:custGeom>
                <a:avLst/>
                <a:gdLst/>
                <a:ahLst/>
                <a:cxnLst/>
                <a:rect l="l" t="t" r="r" b="b"/>
                <a:pathLst>
                  <a:path w="1102" h="1102" extrusionOk="0">
                    <a:moveTo>
                      <a:pt x="558" y="1"/>
                    </a:moveTo>
                    <a:cubicBezTo>
                      <a:pt x="250" y="1"/>
                      <a:pt x="0" y="236"/>
                      <a:pt x="0" y="544"/>
                    </a:cubicBezTo>
                    <a:cubicBezTo>
                      <a:pt x="0" y="852"/>
                      <a:pt x="250" y="1102"/>
                      <a:pt x="558" y="1102"/>
                    </a:cubicBezTo>
                    <a:cubicBezTo>
                      <a:pt x="867" y="1102"/>
                      <a:pt x="1101" y="852"/>
                      <a:pt x="1101" y="544"/>
                    </a:cubicBezTo>
                    <a:cubicBezTo>
                      <a:pt x="1101" y="236"/>
                      <a:pt x="867" y="1"/>
                      <a:pt x="558"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6"/>
              <p:cNvSpPr/>
              <p:nvPr/>
            </p:nvSpPr>
            <p:spPr>
              <a:xfrm flipH="1">
                <a:off x="1685341" y="4252179"/>
                <a:ext cx="95569" cy="95569"/>
              </a:xfrm>
              <a:custGeom>
                <a:avLst/>
                <a:gdLst/>
                <a:ahLst/>
                <a:cxnLst/>
                <a:rect l="l" t="t" r="r" b="b"/>
                <a:pathLst>
                  <a:path w="1469" h="1469" extrusionOk="0">
                    <a:moveTo>
                      <a:pt x="734" y="0"/>
                    </a:moveTo>
                    <a:cubicBezTo>
                      <a:pt x="338" y="0"/>
                      <a:pt x="0" y="323"/>
                      <a:pt x="0" y="734"/>
                    </a:cubicBezTo>
                    <a:cubicBezTo>
                      <a:pt x="0" y="1145"/>
                      <a:pt x="338" y="1468"/>
                      <a:pt x="734" y="1468"/>
                    </a:cubicBezTo>
                    <a:cubicBezTo>
                      <a:pt x="1146" y="1468"/>
                      <a:pt x="1469" y="1145"/>
                      <a:pt x="1469" y="734"/>
                    </a:cubicBezTo>
                    <a:cubicBezTo>
                      <a:pt x="1469" y="323"/>
                      <a:pt x="1146" y="0"/>
                      <a:pt x="73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6"/>
              <p:cNvSpPr/>
              <p:nvPr/>
            </p:nvSpPr>
            <p:spPr>
              <a:xfrm flipH="1">
                <a:off x="7907486" y="244914"/>
                <a:ext cx="37278" cy="31228"/>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6"/>
              <p:cNvSpPr/>
              <p:nvPr/>
            </p:nvSpPr>
            <p:spPr>
              <a:xfrm flipH="1">
                <a:off x="8756117" y="356250"/>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6"/>
              <p:cNvSpPr/>
              <p:nvPr/>
            </p:nvSpPr>
            <p:spPr>
              <a:xfrm flipH="1">
                <a:off x="9106651" y="2107946"/>
                <a:ext cx="37343" cy="31683"/>
              </a:xfrm>
              <a:custGeom>
                <a:avLst/>
                <a:gdLst/>
                <a:ahLst/>
                <a:cxnLst/>
                <a:rect l="l" t="t" r="r" b="b"/>
                <a:pathLst>
                  <a:path w="574" h="487" extrusionOk="0">
                    <a:moveTo>
                      <a:pt x="339" y="1"/>
                    </a:moveTo>
                    <a:cubicBezTo>
                      <a:pt x="118" y="1"/>
                      <a:pt x="1" y="265"/>
                      <a:pt x="162" y="412"/>
                    </a:cubicBezTo>
                    <a:cubicBezTo>
                      <a:pt x="210" y="464"/>
                      <a:pt x="269" y="487"/>
                      <a:pt x="328" y="487"/>
                    </a:cubicBezTo>
                    <a:cubicBezTo>
                      <a:pt x="452" y="487"/>
                      <a:pt x="574" y="385"/>
                      <a:pt x="574" y="235"/>
                    </a:cubicBezTo>
                    <a:cubicBezTo>
                      <a:pt x="574" y="103"/>
                      <a:pt x="471" y="1"/>
                      <a:pt x="339"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6"/>
              <p:cNvSpPr/>
              <p:nvPr/>
            </p:nvSpPr>
            <p:spPr>
              <a:xfrm flipH="1">
                <a:off x="9082775" y="3603638"/>
                <a:ext cx="45931" cy="40336"/>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6"/>
              <p:cNvSpPr/>
              <p:nvPr/>
            </p:nvSpPr>
            <p:spPr>
              <a:xfrm flipH="1">
                <a:off x="8552186" y="4691108"/>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6"/>
              <p:cNvSpPr/>
              <p:nvPr/>
            </p:nvSpPr>
            <p:spPr>
              <a:xfrm flipH="1">
                <a:off x="3916139" y="4686807"/>
                <a:ext cx="64082" cy="64017"/>
              </a:xfrm>
              <a:custGeom>
                <a:avLst/>
                <a:gdLst/>
                <a:ahLst/>
                <a:cxnLst/>
                <a:rect l="l" t="t" r="r" b="b"/>
                <a:pathLst>
                  <a:path w="985" h="984" extrusionOk="0">
                    <a:moveTo>
                      <a:pt x="500" y="0"/>
                    </a:moveTo>
                    <a:cubicBezTo>
                      <a:pt x="221" y="0"/>
                      <a:pt x="1" y="221"/>
                      <a:pt x="1" y="499"/>
                    </a:cubicBezTo>
                    <a:cubicBezTo>
                      <a:pt x="1" y="764"/>
                      <a:pt x="221" y="984"/>
                      <a:pt x="500" y="984"/>
                    </a:cubicBezTo>
                    <a:cubicBezTo>
                      <a:pt x="764" y="984"/>
                      <a:pt x="985" y="764"/>
                      <a:pt x="985" y="499"/>
                    </a:cubicBezTo>
                    <a:cubicBezTo>
                      <a:pt x="985" y="221"/>
                      <a:pt x="764" y="0"/>
                      <a:pt x="500"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6"/>
              <p:cNvSpPr/>
              <p:nvPr/>
            </p:nvSpPr>
            <p:spPr>
              <a:xfrm flipH="1">
                <a:off x="5775389" y="4789428"/>
                <a:ext cx="93618" cy="80021"/>
              </a:xfrm>
              <a:custGeom>
                <a:avLst/>
                <a:gdLst/>
                <a:ahLst/>
                <a:cxnLst/>
                <a:rect l="l" t="t" r="r" b="b"/>
                <a:pathLst>
                  <a:path w="1439" h="1230" extrusionOk="0">
                    <a:moveTo>
                      <a:pt x="822" y="0"/>
                    </a:moveTo>
                    <a:cubicBezTo>
                      <a:pt x="279" y="0"/>
                      <a:pt x="0" y="661"/>
                      <a:pt x="397" y="1042"/>
                    </a:cubicBezTo>
                    <a:cubicBezTo>
                      <a:pt x="521" y="1172"/>
                      <a:pt x="675" y="1229"/>
                      <a:pt x="826" y="1229"/>
                    </a:cubicBezTo>
                    <a:cubicBezTo>
                      <a:pt x="1139" y="1229"/>
                      <a:pt x="1439" y="983"/>
                      <a:pt x="1439" y="617"/>
                    </a:cubicBezTo>
                    <a:cubicBezTo>
                      <a:pt x="1439" y="279"/>
                      <a:pt x="1160" y="0"/>
                      <a:pt x="822"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6"/>
              <p:cNvSpPr/>
              <p:nvPr/>
            </p:nvSpPr>
            <p:spPr>
              <a:xfrm>
                <a:off x="8085699" y="5033520"/>
                <a:ext cx="85816" cy="85738"/>
              </a:xfrm>
              <a:custGeom>
                <a:avLst/>
                <a:gdLst/>
                <a:ahLst/>
                <a:cxnLst/>
                <a:rect l="l" t="t" r="r" b="b"/>
                <a:pathLst>
                  <a:path w="1103" h="1102" extrusionOk="0">
                    <a:moveTo>
                      <a:pt x="544" y="0"/>
                    </a:moveTo>
                    <a:cubicBezTo>
                      <a:pt x="236" y="0"/>
                      <a:pt x="1" y="250"/>
                      <a:pt x="1" y="543"/>
                    </a:cubicBezTo>
                    <a:cubicBezTo>
                      <a:pt x="1" y="852"/>
                      <a:pt x="236" y="1101"/>
                      <a:pt x="544" y="1101"/>
                    </a:cubicBezTo>
                    <a:cubicBezTo>
                      <a:pt x="852" y="1101"/>
                      <a:pt x="1102" y="852"/>
                      <a:pt x="1102" y="543"/>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6"/>
              <p:cNvSpPr/>
              <p:nvPr/>
            </p:nvSpPr>
            <p:spPr>
              <a:xfrm>
                <a:off x="1608204" y="79860"/>
                <a:ext cx="62566" cy="54590"/>
              </a:xfrm>
              <a:custGeom>
                <a:avLst/>
                <a:gdLst/>
                <a:ahLst/>
                <a:cxnLst/>
                <a:rect l="l" t="t" r="r" b="b"/>
                <a:pathLst>
                  <a:path w="706" h="616" extrusionOk="0">
                    <a:moveTo>
                      <a:pt x="412" y="0"/>
                    </a:moveTo>
                    <a:cubicBezTo>
                      <a:pt x="133" y="0"/>
                      <a:pt x="1" y="323"/>
                      <a:pt x="191" y="529"/>
                    </a:cubicBezTo>
                    <a:cubicBezTo>
                      <a:pt x="252" y="589"/>
                      <a:pt x="325" y="615"/>
                      <a:pt x="397" y="615"/>
                    </a:cubicBezTo>
                    <a:cubicBezTo>
                      <a:pt x="554" y="615"/>
                      <a:pt x="705" y="489"/>
                      <a:pt x="705" y="308"/>
                    </a:cubicBezTo>
                    <a:cubicBezTo>
                      <a:pt x="705" y="132"/>
                      <a:pt x="573" y="0"/>
                      <a:pt x="412" y="0"/>
                    </a:cubicBezTo>
                    <a:close/>
                  </a:path>
                </a:pathLst>
              </a:custGeom>
              <a:solidFill>
                <a:srgbClr val="FFFCFC">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91" name="Google Shape;791;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92" name="Google Shape;792;p26"/>
          <p:cNvSpPr txBox="1">
            <a:spLocks noGrp="1"/>
          </p:cNvSpPr>
          <p:nvPr>
            <p:ph type="title" idx="2"/>
          </p:nvPr>
        </p:nvSpPr>
        <p:spPr>
          <a:xfrm>
            <a:off x="710475" y="1877901"/>
            <a:ext cx="2305500" cy="34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a:solidFill>
                  <a:schemeClr val="dk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93" name="Google Shape;793;p26"/>
          <p:cNvSpPr txBox="1">
            <a:spLocks noGrp="1"/>
          </p:cNvSpPr>
          <p:nvPr>
            <p:ph type="subTitle" idx="1"/>
          </p:nvPr>
        </p:nvSpPr>
        <p:spPr>
          <a:xfrm>
            <a:off x="710475" y="222312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94" name="Google Shape;794;p26"/>
          <p:cNvSpPr txBox="1">
            <a:spLocks noGrp="1"/>
          </p:cNvSpPr>
          <p:nvPr>
            <p:ph type="title" idx="3"/>
          </p:nvPr>
        </p:nvSpPr>
        <p:spPr>
          <a:xfrm>
            <a:off x="3419271" y="1877901"/>
            <a:ext cx="2305500" cy="34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a:solidFill>
                  <a:schemeClr val="dk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95" name="Google Shape;795;p26"/>
          <p:cNvSpPr txBox="1">
            <a:spLocks noGrp="1"/>
          </p:cNvSpPr>
          <p:nvPr>
            <p:ph type="subTitle" idx="4"/>
          </p:nvPr>
        </p:nvSpPr>
        <p:spPr>
          <a:xfrm>
            <a:off x="3419271" y="222312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96" name="Google Shape;796;p26"/>
          <p:cNvSpPr txBox="1">
            <a:spLocks noGrp="1"/>
          </p:cNvSpPr>
          <p:nvPr>
            <p:ph type="title" idx="5"/>
          </p:nvPr>
        </p:nvSpPr>
        <p:spPr>
          <a:xfrm>
            <a:off x="710475" y="3846038"/>
            <a:ext cx="2305500" cy="34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a:solidFill>
                  <a:schemeClr val="dk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97" name="Google Shape;797;p26"/>
          <p:cNvSpPr txBox="1">
            <a:spLocks noGrp="1"/>
          </p:cNvSpPr>
          <p:nvPr>
            <p:ph type="subTitle" idx="6"/>
          </p:nvPr>
        </p:nvSpPr>
        <p:spPr>
          <a:xfrm>
            <a:off x="710475" y="4193313"/>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98" name="Google Shape;798;p26"/>
          <p:cNvSpPr txBox="1">
            <a:spLocks noGrp="1"/>
          </p:cNvSpPr>
          <p:nvPr>
            <p:ph type="title" idx="7"/>
          </p:nvPr>
        </p:nvSpPr>
        <p:spPr>
          <a:xfrm>
            <a:off x="3419271" y="3846038"/>
            <a:ext cx="2305500" cy="34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a:solidFill>
                  <a:schemeClr val="dk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99" name="Google Shape;799;p26"/>
          <p:cNvSpPr txBox="1">
            <a:spLocks noGrp="1"/>
          </p:cNvSpPr>
          <p:nvPr>
            <p:ph type="subTitle" idx="8"/>
          </p:nvPr>
        </p:nvSpPr>
        <p:spPr>
          <a:xfrm>
            <a:off x="3419271" y="4193313"/>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00" name="Google Shape;800;p26"/>
          <p:cNvSpPr txBox="1">
            <a:spLocks noGrp="1"/>
          </p:cNvSpPr>
          <p:nvPr>
            <p:ph type="title" idx="9"/>
          </p:nvPr>
        </p:nvSpPr>
        <p:spPr>
          <a:xfrm>
            <a:off x="6128074" y="1877901"/>
            <a:ext cx="2305500" cy="34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a:solidFill>
                  <a:schemeClr val="dk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01" name="Google Shape;801;p26"/>
          <p:cNvSpPr txBox="1">
            <a:spLocks noGrp="1"/>
          </p:cNvSpPr>
          <p:nvPr>
            <p:ph type="subTitle" idx="13"/>
          </p:nvPr>
        </p:nvSpPr>
        <p:spPr>
          <a:xfrm>
            <a:off x="6128074" y="222312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02" name="Google Shape;802;p26"/>
          <p:cNvSpPr txBox="1">
            <a:spLocks noGrp="1"/>
          </p:cNvSpPr>
          <p:nvPr>
            <p:ph type="title" idx="14"/>
          </p:nvPr>
        </p:nvSpPr>
        <p:spPr>
          <a:xfrm>
            <a:off x="6128074" y="3846038"/>
            <a:ext cx="2305500" cy="34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a:solidFill>
                  <a:schemeClr val="dk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03" name="Google Shape;803;p26"/>
          <p:cNvSpPr txBox="1">
            <a:spLocks noGrp="1"/>
          </p:cNvSpPr>
          <p:nvPr>
            <p:ph type="subTitle" idx="15"/>
          </p:nvPr>
        </p:nvSpPr>
        <p:spPr>
          <a:xfrm>
            <a:off x="6128074" y="4193313"/>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six columns 1">
  <p:cSld name="BLANK_1_1_1_1_1_2">
    <p:spTree>
      <p:nvGrpSpPr>
        <p:cNvPr id="1" name="Shape 804"/>
        <p:cNvGrpSpPr/>
        <p:nvPr/>
      </p:nvGrpSpPr>
      <p:grpSpPr>
        <a:xfrm>
          <a:off x="0" y="0"/>
          <a:ext cx="0" cy="0"/>
          <a:chOff x="0" y="0"/>
          <a:chExt cx="0" cy="0"/>
        </a:xfrm>
      </p:grpSpPr>
      <p:grpSp>
        <p:nvGrpSpPr>
          <p:cNvPr id="805" name="Google Shape;805;p27"/>
          <p:cNvGrpSpPr/>
          <p:nvPr/>
        </p:nvGrpSpPr>
        <p:grpSpPr>
          <a:xfrm>
            <a:off x="62926" y="37468"/>
            <a:ext cx="8984441" cy="5044046"/>
            <a:chOff x="159553" y="304"/>
            <a:chExt cx="8984441" cy="5044046"/>
          </a:xfrm>
        </p:grpSpPr>
        <p:sp>
          <p:nvSpPr>
            <p:cNvPr id="806" name="Google Shape;806;p27"/>
            <p:cNvSpPr/>
            <p:nvPr/>
          </p:nvSpPr>
          <p:spPr>
            <a:xfrm rot="10800000" flipH="1">
              <a:off x="4040610" y="4751863"/>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7" name="Google Shape;807;p27"/>
            <p:cNvGrpSpPr/>
            <p:nvPr/>
          </p:nvGrpSpPr>
          <p:grpSpPr>
            <a:xfrm rot="10800000" flipH="1">
              <a:off x="159553" y="304"/>
              <a:ext cx="8984441" cy="5044046"/>
              <a:chOff x="159553" y="75213"/>
              <a:chExt cx="8984441" cy="5044046"/>
            </a:xfrm>
          </p:grpSpPr>
          <p:sp>
            <p:nvSpPr>
              <p:cNvPr id="808" name="Google Shape;808;p27"/>
              <p:cNvSpPr/>
              <p:nvPr/>
            </p:nvSpPr>
            <p:spPr>
              <a:xfrm>
                <a:off x="2625895" y="4805521"/>
                <a:ext cx="47817" cy="47817"/>
              </a:xfrm>
              <a:custGeom>
                <a:avLst/>
                <a:gdLst/>
                <a:ahLst/>
                <a:cxnLst/>
                <a:rect l="l" t="t" r="r" b="b"/>
                <a:pathLst>
                  <a:path w="735" h="735" extrusionOk="0">
                    <a:moveTo>
                      <a:pt x="367" y="1"/>
                    </a:moveTo>
                    <a:cubicBezTo>
                      <a:pt x="162" y="1"/>
                      <a:pt x="0" y="162"/>
                      <a:pt x="0" y="368"/>
                    </a:cubicBezTo>
                    <a:cubicBezTo>
                      <a:pt x="0" y="573"/>
                      <a:pt x="162" y="735"/>
                      <a:pt x="367" y="735"/>
                    </a:cubicBezTo>
                    <a:cubicBezTo>
                      <a:pt x="573" y="735"/>
                      <a:pt x="734" y="573"/>
                      <a:pt x="734" y="368"/>
                    </a:cubicBezTo>
                    <a:cubicBezTo>
                      <a:pt x="734" y="162"/>
                      <a:pt x="573" y="1"/>
                      <a:pt x="367"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7"/>
              <p:cNvSpPr/>
              <p:nvPr/>
            </p:nvSpPr>
            <p:spPr>
              <a:xfrm>
                <a:off x="2592282" y="244914"/>
                <a:ext cx="37278" cy="31228"/>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7"/>
              <p:cNvSpPr/>
              <p:nvPr/>
            </p:nvSpPr>
            <p:spPr>
              <a:xfrm>
                <a:off x="5259810" y="75213"/>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7"/>
              <p:cNvSpPr/>
              <p:nvPr/>
            </p:nvSpPr>
            <p:spPr>
              <a:xfrm>
                <a:off x="477311" y="331229"/>
                <a:ext cx="45866" cy="40075"/>
              </a:xfrm>
              <a:custGeom>
                <a:avLst/>
                <a:gdLst/>
                <a:ahLst/>
                <a:cxnLst/>
                <a:rect l="l" t="t" r="r" b="b"/>
                <a:pathLst>
                  <a:path w="705" h="616" extrusionOk="0">
                    <a:moveTo>
                      <a:pt x="411" y="1"/>
                    </a:moveTo>
                    <a:cubicBezTo>
                      <a:pt x="132" y="1"/>
                      <a:pt x="0" y="324"/>
                      <a:pt x="191" y="529"/>
                    </a:cubicBezTo>
                    <a:cubicBezTo>
                      <a:pt x="251" y="589"/>
                      <a:pt x="324" y="616"/>
                      <a:pt x="396" y="616"/>
                    </a:cubicBezTo>
                    <a:cubicBezTo>
                      <a:pt x="553" y="616"/>
                      <a:pt x="705" y="490"/>
                      <a:pt x="705" y="309"/>
                    </a:cubicBezTo>
                    <a:cubicBezTo>
                      <a:pt x="705" y="133"/>
                      <a:pt x="573" y="1"/>
                      <a:pt x="41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7"/>
              <p:cNvSpPr/>
              <p:nvPr/>
            </p:nvSpPr>
            <p:spPr>
              <a:xfrm>
                <a:off x="159553" y="2120151"/>
                <a:ext cx="45931" cy="40336"/>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7"/>
              <p:cNvSpPr/>
              <p:nvPr/>
            </p:nvSpPr>
            <p:spPr>
              <a:xfrm>
                <a:off x="548518" y="3771158"/>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7"/>
              <p:cNvSpPr/>
              <p:nvPr/>
            </p:nvSpPr>
            <p:spPr>
              <a:xfrm>
                <a:off x="238125" y="4988920"/>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1" y="661"/>
                      <a:pt x="851" y="426"/>
                    </a:cubicBezTo>
                    <a:cubicBezTo>
                      <a:pt x="851"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7"/>
              <p:cNvSpPr/>
              <p:nvPr/>
            </p:nvSpPr>
            <p:spPr>
              <a:xfrm>
                <a:off x="8683636" y="2611918"/>
                <a:ext cx="121397" cy="104027"/>
              </a:xfrm>
              <a:custGeom>
                <a:avLst/>
                <a:gdLst/>
                <a:ahLst/>
                <a:cxnLst/>
                <a:rect l="l" t="t" r="r" b="b"/>
                <a:pathLst>
                  <a:path w="1866" h="1599" extrusionOk="0">
                    <a:moveTo>
                      <a:pt x="1073" y="0"/>
                    </a:moveTo>
                    <a:cubicBezTo>
                      <a:pt x="353" y="0"/>
                      <a:pt x="1" y="852"/>
                      <a:pt x="500" y="1365"/>
                    </a:cubicBezTo>
                    <a:cubicBezTo>
                      <a:pt x="666" y="1527"/>
                      <a:pt x="867" y="1599"/>
                      <a:pt x="1063" y="1599"/>
                    </a:cubicBezTo>
                    <a:cubicBezTo>
                      <a:pt x="1475" y="1599"/>
                      <a:pt x="1865" y="1280"/>
                      <a:pt x="1865" y="793"/>
                    </a:cubicBezTo>
                    <a:cubicBezTo>
                      <a:pt x="1865" y="352"/>
                      <a:pt x="1513" y="0"/>
                      <a:pt x="107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7"/>
              <p:cNvSpPr/>
              <p:nvPr/>
            </p:nvSpPr>
            <p:spPr>
              <a:xfrm>
                <a:off x="6636364" y="258615"/>
                <a:ext cx="93618" cy="80021"/>
              </a:xfrm>
              <a:custGeom>
                <a:avLst/>
                <a:gdLst/>
                <a:ahLst/>
                <a:cxnLst/>
                <a:rect l="l" t="t" r="r" b="b"/>
                <a:pathLst>
                  <a:path w="1439" h="1230" extrusionOk="0">
                    <a:moveTo>
                      <a:pt x="822" y="0"/>
                    </a:moveTo>
                    <a:cubicBezTo>
                      <a:pt x="279" y="0"/>
                      <a:pt x="0" y="661"/>
                      <a:pt x="397" y="1042"/>
                    </a:cubicBezTo>
                    <a:cubicBezTo>
                      <a:pt x="521" y="1172"/>
                      <a:pt x="675" y="1229"/>
                      <a:pt x="826" y="1229"/>
                    </a:cubicBezTo>
                    <a:cubicBezTo>
                      <a:pt x="1139" y="1229"/>
                      <a:pt x="1439" y="983"/>
                      <a:pt x="1439" y="617"/>
                    </a:cubicBezTo>
                    <a:cubicBezTo>
                      <a:pt x="1439" y="279"/>
                      <a:pt x="1160" y="0"/>
                      <a:pt x="822"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7"/>
              <p:cNvSpPr/>
              <p:nvPr/>
            </p:nvSpPr>
            <p:spPr>
              <a:xfrm flipH="1">
                <a:off x="6838263" y="4615100"/>
                <a:ext cx="71693" cy="71693"/>
              </a:xfrm>
              <a:custGeom>
                <a:avLst/>
                <a:gdLst/>
                <a:ahLst/>
                <a:cxnLst/>
                <a:rect l="l" t="t" r="r" b="b"/>
                <a:pathLst>
                  <a:path w="1102" h="1102" extrusionOk="0">
                    <a:moveTo>
                      <a:pt x="559" y="1"/>
                    </a:moveTo>
                    <a:cubicBezTo>
                      <a:pt x="250" y="1"/>
                      <a:pt x="1" y="236"/>
                      <a:pt x="1" y="544"/>
                    </a:cubicBezTo>
                    <a:cubicBezTo>
                      <a:pt x="1" y="852"/>
                      <a:pt x="250" y="1102"/>
                      <a:pt x="559" y="1102"/>
                    </a:cubicBezTo>
                    <a:cubicBezTo>
                      <a:pt x="867" y="1102"/>
                      <a:pt x="1102" y="852"/>
                      <a:pt x="1102" y="544"/>
                    </a:cubicBezTo>
                    <a:cubicBezTo>
                      <a:pt x="1102" y="236"/>
                      <a:pt x="867" y="1"/>
                      <a:pt x="559"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7"/>
              <p:cNvSpPr/>
              <p:nvPr/>
            </p:nvSpPr>
            <p:spPr>
              <a:xfrm flipH="1">
                <a:off x="8356675" y="3209519"/>
                <a:ext cx="71693" cy="71693"/>
              </a:xfrm>
              <a:custGeom>
                <a:avLst/>
                <a:gdLst/>
                <a:ahLst/>
                <a:cxnLst/>
                <a:rect l="l" t="t" r="r" b="b"/>
                <a:pathLst>
                  <a:path w="1102" h="1102" extrusionOk="0">
                    <a:moveTo>
                      <a:pt x="544" y="0"/>
                    </a:moveTo>
                    <a:cubicBezTo>
                      <a:pt x="236" y="0"/>
                      <a:pt x="1" y="250"/>
                      <a:pt x="1" y="558"/>
                    </a:cubicBezTo>
                    <a:cubicBezTo>
                      <a:pt x="1" y="866"/>
                      <a:pt x="236" y="1101"/>
                      <a:pt x="544" y="1101"/>
                    </a:cubicBezTo>
                    <a:cubicBezTo>
                      <a:pt x="852" y="1101"/>
                      <a:pt x="1102" y="866"/>
                      <a:pt x="1102" y="558"/>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7"/>
              <p:cNvSpPr/>
              <p:nvPr/>
            </p:nvSpPr>
            <p:spPr>
              <a:xfrm flipH="1">
                <a:off x="7232010" y="1595788"/>
                <a:ext cx="71693" cy="71693"/>
              </a:xfrm>
              <a:custGeom>
                <a:avLst/>
                <a:gdLst/>
                <a:ahLst/>
                <a:cxnLst/>
                <a:rect l="l" t="t" r="r" b="b"/>
                <a:pathLst>
                  <a:path w="1102" h="1102" extrusionOk="0">
                    <a:moveTo>
                      <a:pt x="558" y="1"/>
                    </a:moveTo>
                    <a:cubicBezTo>
                      <a:pt x="250" y="1"/>
                      <a:pt x="0" y="236"/>
                      <a:pt x="0" y="544"/>
                    </a:cubicBezTo>
                    <a:cubicBezTo>
                      <a:pt x="0" y="852"/>
                      <a:pt x="250" y="1102"/>
                      <a:pt x="558" y="1102"/>
                    </a:cubicBezTo>
                    <a:cubicBezTo>
                      <a:pt x="867" y="1102"/>
                      <a:pt x="1101" y="852"/>
                      <a:pt x="1101" y="544"/>
                    </a:cubicBezTo>
                    <a:cubicBezTo>
                      <a:pt x="1101" y="236"/>
                      <a:pt x="867" y="1"/>
                      <a:pt x="558"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7"/>
              <p:cNvSpPr/>
              <p:nvPr/>
            </p:nvSpPr>
            <p:spPr>
              <a:xfrm flipH="1">
                <a:off x="1685341" y="4252179"/>
                <a:ext cx="95569" cy="95569"/>
              </a:xfrm>
              <a:custGeom>
                <a:avLst/>
                <a:gdLst/>
                <a:ahLst/>
                <a:cxnLst/>
                <a:rect l="l" t="t" r="r" b="b"/>
                <a:pathLst>
                  <a:path w="1469" h="1469" extrusionOk="0">
                    <a:moveTo>
                      <a:pt x="734" y="0"/>
                    </a:moveTo>
                    <a:cubicBezTo>
                      <a:pt x="338" y="0"/>
                      <a:pt x="0" y="323"/>
                      <a:pt x="0" y="734"/>
                    </a:cubicBezTo>
                    <a:cubicBezTo>
                      <a:pt x="0" y="1145"/>
                      <a:pt x="338" y="1468"/>
                      <a:pt x="734" y="1468"/>
                    </a:cubicBezTo>
                    <a:cubicBezTo>
                      <a:pt x="1146" y="1468"/>
                      <a:pt x="1469" y="1145"/>
                      <a:pt x="1469" y="734"/>
                    </a:cubicBezTo>
                    <a:cubicBezTo>
                      <a:pt x="1469" y="323"/>
                      <a:pt x="1146" y="0"/>
                      <a:pt x="73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7"/>
              <p:cNvSpPr/>
              <p:nvPr/>
            </p:nvSpPr>
            <p:spPr>
              <a:xfrm flipH="1">
                <a:off x="7907486" y="244914"/>
                <a:ext cx="37278" cy="31228"/>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7"/>
              <p:cNvSpPr/>
              <p:nvPr/>
            </p:nvSpPr>
            <p:spPr>
              <a:xfrm flipH="1">
                <a:off x="8756117" y="356250"/>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7"/>
              <p:cNvSpPr/>
              <p:nvPr/>
            </p:nvSpPr>
            <p:spPr>
              <a:xfrm flipH="1">
                <a:off x="9106651" y="2107946"/>
                <a:ext cx="37343" cy="31683"/>
              </a:xfrm>
              <a:custGeom>
                <a:avLst/>
                <a:gdLst/>
                <a:ahLst/>
                <a:cxnLst/>
                <a:rect l="l" t="t" r="r" b="b"/>
                <a:pathLst>
                  <a:path w="574" h="487" extrusionOk="0">
                    <a:moveTo>
                      <a:pt x="339" y="1"/>
                    </a:moveTo>
                    <a:cubicBezTo>
                      <a:pt x="118" y="1"/>
                      <a:pt x="1" y="265"/>
                      <a:pt x="162" y="412"/>
                    </a:cubicBezTo>
                    <a:cubicBezTo>
                      <a:pt x="210" y="464"/>
                      <a:pt x="269" y="487"/>
                      <a:pt x="328" y="487"/>
                    </a:cubicBezTo>
                    <a:cubicBezTo>
                      <a:pt x="452" y="487"/>
                      <a:pt x="574" y="385"/>
                      <a:pt x="574" y="235"/>
                    </a:cubicBezTo>
                    <a:cubicBezTo>
                      <a:pt x="574" y="103"/>
                      <a:pt x="471" y="1"/>
                      <a:pt x="339"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7"/>
              <p:cNvSpPr/>
              <p:nvPr/>
            </p:nvSpPr>
            <p:spPr>
              <a:xfrm flipH="1">
                <a:off x="9082775" y="3603638"/>
                <a:ext cx="45931" cy="40336"/>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7"/>
              <p:cNvSpPr/>
              <p:nvPr/>
            </p:nvSpPr>
            <p:spPr>
              <a:xfrm flipH="1">
                <a:off x="8552186" y="4691108"/>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7"/>
              <p:cNvSpPr/>
              <p:nvPr/>
            </p:nvSpPr>
            <p:spPr>
              <a:xfrm flipH="1">
                <a:off x="3916139" y="4686807"/>
                <a:ext cx="64082" cy="64017"/>
              </a:xfrm>
              <a:custGeom>
                <a:avLst/>
                <a:gdLst/>
                <a:ahLst/>
                <a:cxnLst/>
                <a:rect l="l" t="t" r="r" b="b"/>
                <a:pathLst>
                  <a:path w="985" h="984" extrusionOk="0">
                    <a:moveTo>
                      <a:pt x="500" y="0"/>
                    </a:moveTo>
                    <a:cubicBezTo>
                      <a:pt x="221" y="0"/>
                      <a:pt x="1" y="221"/>
                      <a:pt x="1" y="499"/>
                    </a:cubicBezTo>
                    <a:cubicBezTo>
                      <a:pt x="1" y="764"/>
                      <a:pt x="221" y="984"/>
                      <a:pt x="500" y="984"/>
                    </a:cubicBezTo>
                    <a:cubicBezTo>
                      <a:pt x="764" y="984"/>
                      <a:pt x="985" y="764"/>
                      <a:pt x="985" y="499"/>
                    </a:cubicBezTo>
                    <a:cubicBezTo>
                      <a:pt x="985" y="221"/>
                      <a:pt x="764" y="0"/>
                      <a:pt x="500"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7"/>
              <p:cNvSpPr/>
              <p:nvPr/>
            </p:nvSpPr>
            <p:spPr>
              <a:xfrm flipH="1">
                <a:off x="5775389" y="4789428"/>
                <a:ext cx="93618" cy="80021"/>
              </a:xfrm>
              <a:custGeom>
                <a:avLst/>
                <a:gdLst/>
                <a:ahLst/>
                <a:cxnLst/>
                <a:rect l="l" t="t" r="r" b="b"/>
                <a:pathLst>
                  <a:path w="1439" h="1230" extrusionOk="0">
                    <a:moveTo>
                      <a:pt x="822" y="0"/>
                    </a:moveTo>
                    <a:cubicBezTo>
                      <a:pt x="279" y="0"/>
                      <a:pt x="0" y="661"/>
                      <a:pt x="397" y="1042"/>
                    </a:cubicBezTo>
                    <a:cubicBezTo>
                      <a:pt x="521" y="1172"/>
                      <a:pt x="675" y="1229"/>
                      <a:pt x="826" y="1229"/>
                    </a:cubicBezTo>
                    <a:cubicBezTo>
                      <a:pt x="1139" y="1229"/>
                      <a:pt x="1439" y="983"/>
                      <a:pt x="1439" y="617"/>
                    </a:cubicBezTo>
                    <a:cubicBezTo>
                      <a:pt x="1439" y="279"/>
                      <a:pt x="1160" y="0"/>
                      <a:pt x="822"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7"/>
              <p:cNvSpPr/>
              <p:nvPr/>
            </p:nvSpPr>
            <p:spPr>
              <a:xfrm>
                <a:off x="8085699" y="5033520"/>
                <a:ext cx="85816" cy="85738"/>
              </a:xfrm>
              <a:custGeom>
                <a:avLst/>
                <a:gdLst/>
                <a:ahLst/>
                <a:cxnLst/>
                <a:rect l="l" t="t" r="r" b="b"/>
                <a:pathLst>
                  <a:path w="1103" h="1102" extrusionOk="0">
                    <a:moveTo>
                      <a:pt x="544" y="0"/>
                    </a:moveTo>
                    <a:cubicBezTo>
                      <a:pt x="236" y="0"/>
                      <a:pt x="1" y="250"/>
                      <a:pt x="1" y="543"/>
                    </a:cubicBezTo>
                    <a:cubicBezTo>
                      <a:pt x="1" y="852"/>
                      <a:pt x="236" y="1101"/>
                      <a:pt x="544" y="1101"/>
                    </a:cubicBezTo>
                    <a:cubicBezTo>
                      <a:pt x="852" y="1101"/>
                      <a:pt x="1102" y="852"/>
                      <a:pt x="1102" y="543"/>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7"/>
              <p:cNvSpPr/>
              <p:nvPr/>
            </p:nvSpPr>
            <p:spPr>
              <a:xfrm>
                <a:off x="1608204" y="79860"/>
                <a:ext cx="62566" cy="54590"/>
              </a:xfrm>
              <a:custGeom>
                <a:avLst/>
                <a:gdLst/>
                <a:ahLst/>
                <a:cxnLst/>
                <a:rect l="l" t="t" r="r" b="b"/>
                <a:pathLst>
                  <a:path w="706" h="616" extrusionOk="0">
                    <a:moveTo>
                      <a:pt x="412" y="0"/>
                    </a:moveTo>
                    <a:cubicBezTo>
                      <a:pt x="133" y="0"/>
                      <a:pt x="1" y="323"/>
                      <a:pt x="191" y="529"/>
                    </a:cubicBezTo>
                    <a:cubicBezTo>
                      <a:pt x="252" y="589"/>
                      <a:pt x="325" y="615"/>
                      <a:pt x="397" y="615"/>
                    </a:cubicBezTo>
                    <a:cubicBezTo>
                      <a:pt x="554" y="615"/>
                      <a:pt x="705" y="489"/>
                      <a:pt x="705" y="308"/>
                    </a:cubicBezTo>
                    <a:cubicBezTo>
                      <a:pt x="705" y="132"/>
                      <a:pt x="573" y="0"/>
                      <a:pt x="412" y="0"/>
                    </a:cubicBezTo>
                    <a:close/>
                  </a:path>
                </a:pathLst>
              </a:custGeom>
              <a:solidFill>
                <a:srgbClr val="FFFCFC">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30" name="Google Shape;830;p2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31" name="Google Shape;831;p27"/>
          <p:cNvSpPr txBox="1">
            <a:spLocks noGrp="1"/>
          </p:cNvSpPr>
          <p:nvPr>
            <p:ph type="title" idx="2"/>
          </p:nvPr>
        </p:nvSpPr>
        <p:spPr>
          <a:xfrm>
            <a:off x="1079582" y="1520338"/>
            <a:ext cx="3269100" cy="345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solidFill>
                  <a:schemeClr val="dk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32" name="Google Shape;832;p27"/>
          <p:cNvSpPr txBox="1">
            <a:spLocks noGrp="1"/>
          </p:cNvSpPr>
          <p:nvPr>
            <p:ph type="subTitle" idx="1"/>
          </p:nvPr>
        </p:nvSpPr>
        <p:spPr>
          <a:xfrm>
            <a:off x="1079583" y="1865563"/>
            <a:ext cx="28263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833" name="Google Shape;833;p27"/>
          <p:cNvSpPr txBox="1">
            <a:spLocks noGrp="1"/>
          </p:cNvSpPr>
          <p:nvPr>
            <p:ph type="title" idx="3"/>
          </p:nvPr>
        </p:nvSpPr>
        <p:spPr>
          <a:xfrm>
            <a:off x="1079582" y="2639745"/>
            <a:ext cx="3269100" cy="345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solidFill>
                  <a:schemeClr val="dk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34" name="Google Shape;834;p27"/>
          <p:cNvSpPr txBox="1">
            <a:spLocks noGrp="1"/>
          </p:cNvSpPr>
          <p:nvPr>
            <p:ph type="subTitle" idx="4"/>
          </p:nvPr>
        </p:nvSpPr>
        <p:spPr>
          <a:xfrm>
            <a:off x="1079583" y="2987020"/>
            <a:ext cx="28263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835" name="Google Shape;835;p27"/>
          <p:cNvSpPr txBox="1">
            <a:spLocks noGrp="1"/>
          </p:cNvSpPr>
          <p:nvPr>
            <p:ph type="title" idx="5"/>
          </p:nvPr>
        </p:nvSpPr>
        <p:spPr>
          <a:xfrm>
            <a:off x="1079582" y="3761215"/>
            <a:ext cx="3269100" cy="345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solidFill>
                  <a:schemeClr val="dk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36" name="Google Shape;836;p27"/>
          <p:cNvSpPr txBox="1">
            <a:spLocks noGrp="1"/>
          </p:cNvSpPr>
          <p:nvPr>
            <p:ph type="subTitle" idx="6"/>
          </p:nvPr>
        </p:nvSpPr>
        <p:spPr>
          <a:xfrm>
            <a:off x="1079583" y="4108488"/>
            <a:ext cx="28263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837" name="Google Shape;837;p27"/>
          <p:cNvSpPr txBox="1">
            <a:spLocks noGrp="1"/>
          </p:cNvSpPr>
          <p:nvPr>
            <p:ph type="title" idx="7"/>
          </p:nvPr>
        </p:nvSpPr>
        <p:spPr>
          <a:xfrm>
            <a:off x="5303450" y="1520350"/>
            <a:ext cx="3120600" cy="345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solidFill>
                  <a:schemeClr val="dk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38" name="Google Shape;838;p27"/>
          <p:cNvSpPr txBox="1">
            <a:spLocks noGrp="1"/>
          </p:cNvSpPr>
          <p:nvPr>
            <p:ph type="subTitle" idx="8"/>
          </p:nvPr>
        </p:nvSpPr>
        <p:spPr>
          <a:xfrm>
            <a:off x="5303458" y="1865563"/>
            <a:ext cx="28263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839" name="Google Shape;839;p27"/>
          <p:cNvSpPr txBox="1">
            <a:spLocks noGrp="1"/>
          </p:cNvSpPr>
          <p:nvPr>
            <p:ph type="title" idx="9"/>
          </p:nvPr>
        </p:nvSpPr>
        <p:spPr>
          <a:xfrm>
            <a:off x="5303450" y="2639756"/>
            <a:ext cx="3120600" cy="345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solidFill>
                  <a:schemeClr val="dk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40" name="Google Shape;840;p27"/>
          <p:cNvSpPr txBox="1">
            <a:spLocks noGrp="1"/>
          </p:cNvSpPr>
          <p:nvPr>
            <p:ph type="subTitle" idx="13"/>
          </p:nvPr>
        </p:nvSpPr>
        <p:spPr>
          <a:xfrm>
            <a:off x="5303458" y="2987020"/>
            <a:ext cx="28263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841" name="Google Shape;841;p27"/>
          <p:cNvSpPr txBox="1">
            <a:spLocks noGrp="1"/>
          </p:cNvSpPr>
          <p:nvPr>
            <p:ph type="title" idx="14"/>
          </p:nvPr>
        </p:nvSpPr>
        <p:spPr>
          <a:xfrm>
            <a:off x="5303450" y="3761225"/>
            <a:ext cx="3120600" cy="345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solidFill>
                  <a:schemeClr val="dk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42" name="Google Shape;842;p27"/>
          <p:cNvSpPr txBox="1">
            <a:spLocks noGrp="1"/>
          </p:cNvSpPr>
          <p:nvPr>
            <p:ph type="subTitle" idx="15"/>
          </p:nvPr>
        </p:nvSpPr>
        <p:spPr>
          <a:xfrm>
            <a:off x="5303458" y="4108489"/>
            <a:ext cx="28263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843"/>
        <p:cNvGrpSpPr/>
        <p:nvPr/>
      </p:nvGrpSpPr>
      <p:grpSpPr>
        <a:xfrm>
          <a:off x="0" y="0"/>
          <a:ext cx="0" cy="0"/>
          <a:chOff x="0" y="0"/>
          <a:chExt cx="0" cy="0"/>
        </a:xfrm>
      </p:grpSpPr>
      <p:grpSp>
        <p:nvGrpSpPr>
          <p:cNvPr id="844" name="Google Shape;844;p28"/>
          <p:cNvGrpSpPr/>
          <p:nvPr/>
        </p:nvGrpSpPr>
        <p:grpSpPr>
          <a:xfrm>
            <a:off x="62926" y="37468"/>
            <a:ext cx="8984441" cy="5044046"/>
            <a:chOff x="159553" y="304"/>
            <a:chExt cx="8984441" cy="5044046"/>
          </a:xfrm>
        </p:grpSpPr>
        <p:sp>
          <p:nvSpPr>
            <p:cNvPr id="845" name="Google Shape;845;p28"/>
            <p:cNvSpPr/>
            <p:nvPr/>
          </p:nvSpPr>
          <p:spPr>
            <a:xfrm rot="10800000" flipH="1">
              <a:off x="4040610" y="4751863"/>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6" name="Google Shape;846;p28"/>
            <p:cNvGrpSpPr/>
            <p:nvPr/>
          </p:nvGrpSpPr>
          <p:grpSpPr>
            <a:xfrm rot="10800000" flipH="1">
              <a:off x="159553" y="304"/>
              <a:ext cx="8984441" cy="5044046"/>
              <a:chOff x="159553" y="75213"/>
              <a:chExt cx="8984441" cy="5044046"/>
            </a:xfrm>
          </p:grpSpPr>
          <p:sp>
            <p:nvSpPr>
              <p:cNvPr id="847" name="Google Shape;847;p28"/>
              <p:cNvSpPr/>
              <p:nvPr/>
            </p:nvSpPr>
            <p:spPr>
              <a:xfrm>
                <a:off x="2625895" y="4805521"/>
                <a:ext cx="47817" cy="47817"/>
              </a:xfrm>
              <a:custGeom>
                <a:avLst/>
                <a:gdLst/>
                <a:ahLst/>
                <a:cxnLst/>
                <a:rect l="l" t="t" r="r" b="b"/>
                <a:pathLst>
                  <a:path w="735" h="735" extrusionOk="0">
                    <a:moveTo>
                      <a:pt x="367" y="1"/>
                    </a:moveTo>
                    <a:cubicBezTo>
                      <a:pt x="162" y="1"/>
                      <a:pt x="0" y="162"/>
                      <a:pt x="0" y="368"/>
                    </a:cubicBezTo>
                    <a:cubicBezTo>
                      <a:pt x="0" y="573"/>
                      <a:pt x="162" y="735"/>
                      <a:pt x="367" y="735"/>
                    </a:cubicBezTo>
                    <a:cubicBezTo>
                      <a:pt x="573" y="735"/>
                      <a:pt x="734" y="573"/>
                      <a:pt x="734" y="368"/>
                    </a:cubicBezTo>
                    <a:cubicBezTo>
                      <a:pt x="734" y="162"/>
                      <a:pt x="573" y="1"/>
                      <a:pt x="367"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8"/>
              <p:cNvSpPr/>
              <p:nvPr/>
            </p:nvSpPr>
            <p:spPr>
              <a:xfrm>
                <a:off x="2592282" y="244914"/>
                <a:ext cx="37278" cy="31228"/>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8"/>
              <p:cNvSpPr/>
              <p:nvPr/>
            </p:nvSpPr>
            <p:spPr>
              <a:xfrm>
                <a:off x="5259810" y="75213"/>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8"/>
              <p:cNvSpPr/>
              <p:nvPr/>
            </p:nvSpPr>
            <p:spPr>
              <a:xfrm>
                <a:off x="477311" y="331229"/>
                <a:ext cx="45866" cy="40075"/>
              </a:xfrm>
              <a:custGeom>
                <a:avLst/>
                <a:gdLst/>
                <a:ahLst/>
                <a:cxnLst/>
                <a:rect l="l" t="t" r="r" b="b"/>
                <a:pathLst>
                  <a:path w="705" h="616" extrusionOk="0">
                    <a:moveTo>
                      <a:pt x="411" y="1"/>
                    </a:moveTo>
                    <a:cubicBezTo>
                      <a:pt x="132" y="1"/>
                      <a:pt x="0" y="324"/>
                      <a:pt x="191" y="529"/>
                    </a:cubicBezTo>
                    <a:cubicBezTo>
                      <a:pt x="251" y="589"/>
                      <a:pt x="324" y="616"/>
                      <a:pt x="396" y="616"/>
                    </a:cubicBezTo>
                    <a:cubicBezTo>
                      <a:pt x="553" y="616"/>
                      <a:pt x="705" y="490"/>
                      <a:pt x="705" y="309"/>
                    </a:cubicBezTo>
                    <a:cubicBezTo>
                      <a:pt x="705" y="133"/>
                      <a:pt x="573" y="1"/>
                      <a:pt x="41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8"/>
              <p:cNvSpPr/>
              <p:nvPr/>
            </p:nvSpPr>
            <p:spPr>
              <a:xfrm>
                <a:off x="159553" y="2120151"/>
                <a:ext cx="45931" cy="40336"/>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8"/>
              <p:cNvSpPr/>
              <p:nvPr/>
            </p:nvSpPr>
            <p:spPr>
              <a:xfrm>
                <a:off x="548518" y="3771158"/>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8"/>
              <p:cNvSpPr/>
              <p:nvPr/>
            </p:nvSpPr>
            <p:spPr>
              <a:xfrm>
                <a:off x="238125" y="4988920"/>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1" y="661"/>
                      <a:pt x="851" y="426"/>
                    </a:cubicBezTo>
                    <a:cubicBezTo>
                      <a:pt x="851"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8"/>
              <p:cNvSpPr/>
              <p:nvPr/>
            </p:nvSpPr>
            <p:spPr>
              <a:xfrm>
                <a:off x="8683636" y="2611918"/>
                <a:ext cx="121397" cy="104027"/>
              </a:xfrm>
              <a:custGeom>
                <a:avLst/>
                <a:gdLst/>
                <a:ahLst/>
                <a:cxnLst/>
                <a:rect l="l" t="t" r="r" b="b"/>
                <a:pathLst>
                  <a:path w="1866" h="1599" extrusionOk="0">
                    <a:moveTo>
                      <a:pt x="1073" y="0"/>
                    </a:moveTo>
                    <a:cubicBezTo>
                      <a:pt x="353" y="0"/>
                      <a:pt x="1" y="852"/>
                      <a:pt x="500" y="1365"/>
                    </a:cubicBezTo>
                    <a:cubicBezTo>
                      <a:pt x="666" y="1527"/>
                      <a:pt x="867" y="1599"/>
                      <a:pt x="1063" y="1599"/>
                    </a:cubicBezTo>
                    <a:cubicBezTo>
                      <a:pt x="1475" y="1599"/>
                      <a:pt x="1865" y="1280"/>
                      <a:pt x="1865" y="793"/>
                    </a:cubicBezTo>
                    <a:cubicBezTo>
                      <a:pt x="1865" y="352"/>
                      <a:pt x="1513" y="0"/>
                      <a:pt x="107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8"/>
              <p:cNvSpPr/>
              <p:nvPr/>
            </p:nvSpPr>
            <p:spPr>
              <a:xfrm>
                <a:off x="6636364" y="258615"/>
                <a:ext cx="93618" cy="80021"/>
              </a:xfrm>
              <a:custGeom>
                <a:avLst/>
                <a:gdLst/>
                <a:ahLst/>
                <a:cxnLst/>
                <a:rect l="l" t="t" r="r" b="b"/>
                <a:pathLst>
                  <a:path w="1439" h="1230" extrusionOk="0">
                    <a:moveTo>
                      <a:pt x="822" y="0"/>
                    </a:moveTo>
                    <a:cubicBezTo>
                      <a:pt x="279" y="0"/>
                      <a:pt x="0" y="661"/>
                      <a:pt x="397" y="1042"/>
                    </a:cubicBezTo>
                    <a:cubicBezTo>
                      <a:pt x="521" y="1172"/>
                      <a:pt x="675" y="1229"/>
                      <a:pt x="826" y="1229"/>
                    </a:cubicBezTo>
                    <a:cubicBezTo>
                      <a:pt x="1139" y="1229"/>
                      <a:pt x="1439" y="983"/>
                      <a:pt x="1439" y="617"/>
                    </a:cubicBezTo>
                    <a:cubicBezTo>
                      <a:pt x="1439" y="279"/>
                      <a:pt x="1160" y="0"/>
                      <a:pt x="822"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8"/>
              <p:cNvSpPr/>
              <p:nvPr/>
            </p:nvSpPr>
            <p:spPr>
              <a:xfrm flipH="1">
                <a:off x="6838263" y="4615100"/>
                <a:ext cx="71693" cy="71693"/>
              </a:xfrm>
              <a:custGeom>
                <a:avLst/>
                <a:gdLst/>
                <a:ahLst/>
                <a:cxnLst/>
                <a:rect l="l" t="t" r="r" b="b"/>
                <a:pathLst>
                  <a:path w="1102" h="1102" extrusionOk="0">
                    <a:moveTo>
                      <a:pt x="559" y="1"/>
                    </a:moveTo>
                    <a:cubicBezTo>
                      <a:pt x="250" y="1"/>
                      <a:pt x="1" y="236"/>
                      <a:pt x="1" y="544"/>
                    </a:cubicBezTo>
                    <a:cubicBezTo>
                      <a:pt x="1" y="852"/>
                      <a:pt x="250" y="1102"/>
                      <a:pt x="559" y="1102"/>
                    </a:cubicBezTo>
                    <a:cubicBezTo>
                      <a:pt x="867" y="1102"/>
                      <a:pt x="1102" y="852"/>
                      <a:pt x="1102" y="544"/>
                    </a:cubicBezTo>
                    <a:cubicBezTo>
                      <a:pt x="1102" y="236"/>
                      <a:pt x="867" y="1"/>
                      <a:pt x="559"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8"/>
              <p:cNvSpPr/>
              <p:nvPr/>
            </p:nvSpPr>
            <p:spPr>
              <a:xfrm flipH="1">
                <a:off x="8356675" y="3209519"/>
                <a:ext cx="71693" cy="71693"/>
              </a:xfrm>
              <a:custGeom>
                <a:avLst/>
                <a:gdLst/>
                <a:ahLst/>
                <a:cxnLst/>
                <a:rect l="l" t="t" r="r" b="b"/>
                <a:pathLst>
                  <a:path w="1102" h="1102" extrusionOk="0">
                    <a:moveTo>
                      <a:pt x="544" y="0"/>
                    </a:moveTo>
                    <a:cubicBezTo>
                      <a:pt x="236" y="0"/>
                      <a:pt x="1" y="250"/>
                      <a:pt x="1" y="558"/>
                    </a:cubicBezTo>
                    <a:cubicBezTo>
                      <a:pt x="1" y="866"/>
                      <a:pt x="236" y="1101"/>
                      <a:pt x="544" y="1101"/>
                    </a:cubicBezTo>
                    <a:cubicBezTo>
                      <a:pt x="852" y="1101"/>
                      <a:pt x="1102" y="866"/>
                      <a:pt x="1102" y="558"/>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8"/>
              <p:cNvSpPr/>
              <p:nvPr/>
            </p:nvSpPr>
            <p:spPr>
              <a:xfrm flipH="1">
                <a:off x="7232010" y="1595788"/>
                <a:ext cx="71693" cy="71693"/>
              </a:xfrm>
              <a:custGeom>
                <a:avLst/>
                <a:gdLst/>
                <a:ahLst/>
                <a:cxnLst/>
                <a:rect l="l" t="t" r="r" b="b"/>
                <a:pathLst>
                  <a:path w="1102" h="1102" extrusionOk="0">
                    <a:moveTo>
                      <a:pt x="558" y="1"/>
                    </a:moveTo>
                    <a:cubicBezTo>
                      <a:pt x="250" y="1"/>
                      <a:pt x="0" y="236"/>
                      <a:pt x="0" y="544"/>
                    </a:cubicBezTo>
                    <a:cubicBezTo>
                      <a:pt x="0" y="852"/>
                      <a:pt x="250" y="1102"/>
                      <a:pt x="558" y="1102"/>
                    </a:cubicBezTo>
                    <a:cubicBezTo>
                      <a:pt x="867" y="1102"/>
                      <a:pt x="1101" y="852"/>
                      <a:pt x="1101" y="544"/>
                    </a:cubicBezTo>
                    <a:cubicBezTo>
                      <a:pt x="1101" y="236"/>
                      <a:pt x="867" y="1"/>
                      <a:pt x="558"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8"/>
              <p:cNvSpPr/>
              <p:nvPr/>
            </p:nvSpPr>
            <p:spPr>
              <a:xfrm flipH="1">
                <a:off x="1685341" y="4252179"/>
                <a:ext cx="95569" cy="95569"/>
              </a:xfrm>
              <a:custGeom>
                <a:avLst/>
                <a:gdLst/>
                <a:ahLst/>
                <a:cxnLst/>
                <a:rect l="l" t="t" r="r" b="b"/>
                <a:pathLst>
                  <a:path w="1469" h="1469" extrusionOk="0">
                    <a:moveTo>
                      <a:pt x="734" y="0"/>
                    </a:moveTo>
                    <a:cubicBezTo>
                      <a:pt x="338" y="0"/>
                      <a:pt x="0" y="323"/>
                      <a:pt x="0" y="734"/>
                    </a:cubicBezTo>
                    <a:cubicBezTo>
                      <a:pt x="0" y="1145"/>
                      <a:pt x="338" y="1468"/>
                      <a:pt x="734" y="1468"/>
                    </a:cubicBezTo>
                    <a:cubicBezTo>
                      <a:pt x="1146" y="1468"/>
                      <a:pt x="1469" y="1145"/>
                      <a:pt x="1469" y="734"/>
                    </a:cubicBezTo>
                    <a:cubicBezTo>
                      <a:pt x="1469" y="323"/>
                      <a:pt x="1146" y="0"/>
                      <a:pt x="73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8"/>
              <p:cNvSpPr/>
              <p:nvPr/>
            </p:nvSpPr>
            <p:spPr>
              <a:xfrm flipH="1">
                <a:off x="7907486" y="244914"/>
                <a:ext cx="37278" cy="31228"/>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8"/>
              <p:cNvSpPr/>
              <p:nvPr/>
            </p:nvSpPr>
            <p:spPr>
              <a:xfrm flipH="1">
                <a:off x="8756117" y="356250"/>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8"/>
              <p:cNvSpPr/>
              <p:nvPr/>
            </p:nvSpPr>
            <p:spPr>
              <a:xfrm flipH="1">
                <a:off x="9106651" y="2107946"/>
                <a:ext cx="37343" cy="31683"/>
              </a:xfrm>
              <a:custGeom>
                <a:avLst/>
                <a:gdLst/>
                <a:ahLst/>
                <a:cxnLst/>
                <a:rect l="l" t="t" r="r" b="b"/>
                <a:pathLst>
                  <a:path w="574" h="487" extrusionOk="0">
                    <a:moveTo>
                      <a:pt x="339" y="1"/>
                    </a:moveTo>
                    <a:cubicBezTo>
                      <a:pt x="118" y="1"/>
                      <a:pt x="1" y="265"/>
                      <a:pt x="162" y="412"/>
                    </a:cubicBezTo>
                    <a:cubicBezTo>
                      <a:pt x="210" y="464"/>
                      <a:pt x="269" y="487"/>
                      <a:pt x="328" y="487"/>
                    </a:cubicBezTo>
                    <a:cubicBezTo>
                      <a:pt x="452" y="487"/>
                      <a:pt x="574" y="385"/>
                      <a:pt x="574" y="235"/>
                    </a:cubicBezTo>
                    <a:cubicBezTo>
                      <a:pt x="574" y="103"/>
                      <a:pt x="471" y="1"/>
                      <a:pt x="339"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8"/>
              <p:cNvSpPr/>
              <p:nvPr/>
            </p:nvSpPr>
            <p:spPr>
              <a:xfrm flipH="1">
                <a:off x="9082775" y="3603638"/>
                <a:ext cx="45931" cy="40336"/>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8"/>
              <p:cNvSpPr/>
              <p:nvPr/>
            </p:nvSpPr>
            <p:spPr>
              <a:xfrm flipH="1">
                <a:off x="8552186" y="4691108"/>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8"/>
              <p:cNvSpPr/>
              <p:nvPr/>
            </p:nvSpPr>
            <p:spPr>
              <a:xfrm flipH="1">
                <a:off x="3916139" y="4686807"/>
                <a:ext cx="64082" cy="64017"/>
              </a:xfrm>
              <a:custGeom>
                <a:avLst/>
                <a:gdLst/>
                <a:ahLst/>
                <a:cxnLst/>
                <a:rect l="l" t="t" r="r" b="b"/>
                <a:pathLst>
                  <a:path w="985" h="984" extrusionOk="0">
                    <a:moveTo>
                      <a:pt x="500" y="0"/>
                    </a:moveTo>
                    <a:cubicBezTo>
                      <a:pt x="221" y="0"/>
                      <a:pt x="1" y="221"/>
                      <a:pt x="1" y="499"/>
                    </a:cubicBezTo>
                    <a:cubicBezTo>
                      <a:pt x="1" y="764"/>
                      <a:pt x="221" y="984"/>
                      <a:pt x="500" y="984"/>
                    </a:cubicBezTo>
                    <a:cubicBezTo>
                      <a:pt x="764" y="984"/>
                      <a:pt x="985" y="764"/>
                      <a:pt x="985" y="499"/>
                    </a:cubicBezTo>
                    <a:cubicBezTo>
                      <a:pt x="985" y="221"/>
                      <a:pt x="764" y="0"/>
                      <a:pt x="500"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8"/>
              <p:cNvSpPr/>
              <p:nvPr/>
            </p:nvSpPr>
            <p:spPr>
              <a:xfrm flipH="1">
                <a:off x="5775389" y="4789428"/>
                <a:ext cx="93618" cy="80021"/>
              </a:xfrm>
              <a:custGeom>
                <a:avLst/>
                <a:gdLst/>
                <a:ahLst/>
                <a:cxnLst/>
                <a:rect l="l" t="t" r="r" b="b"/>
                <a:pathLst>
                  <a:path w="1439" h="1230" extrusionOk="0">
                    <a:moveTo>
                      <a:pt x="822" y="0"/>
                    </a:moveTo>
                    <a:cubicBezTo>
                      <a:pt x="279" y="0"/>
                      <a:pt x="0" y="661"/>
                      <a:pt x="397" y="1042"/>
                    </a:cubicBezTo>
                    <a:cubicBezTo>
                      <a:pt x="521" y="1172"/>
                      <a:pt x="675" y="1229"/>
                      <a:pt x="826" y="1229"/>
                    </a:cubicBezTo>
                    <a:cubicBezTo>
                      <a:pt x="1139" y="1229"/>
                      <a:pt x="1439" y="983"/>
                      <a:pt x="1439" y="617"/>
                    </a:cubicBezTo>
                    <a:cubicBezTo>
                      <a:pt x="1439" y="279"/>
                      <a:pt x="1160" y="0"/>
                      <a:pt x="822"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8"/>
              <p:cNvSpPr/>
              <p:nvPr/>
            </p:nvSpPr>
            <p:spPr>
              <a:xfrm>
                <a:off x="8085699" y="5033520"/>
                <a:ext cx="85816" cy="85738"/>
              </a:xfrm>
              <a:custGeom>
                <a:avLst/>
                <a:gdLst/>
                <a:ahLst/>
                <a:cxnLst/>
                <a:rect l="l" t="t" r="r" b="b"/>
                <a:pathLst>
                  <a:path w="1103" h="1102" extrusionOk="0">
                    <a:moveTo>
                      <a:pt x="544" y="0"/>
                    </a:moveTo>
                    <a:cubicBezTo>
                      <a:pt x="236" y="0"/>
                      <a:pt x="1" y="250"/>
                      <a:pt x="1" y="543"/>
                    </a:cubicBezTo>
                    <a:cubicBezTo>
                      <a:pt x="1" y="852"/>
                      <a:pt x="236" y="1101"/>
                      <a:pt x="544" y="1101"/>
                    </a:cubicBezTo>
                    <a:cubicBezTo>
                      <a:pt x="852" y="1101"/>
                      <a:pt x="1102" y="852"/>
                      <a:pt x="1102" y="543"/>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8"/>
              <p:cNvSpPr/>
              <p:nvPr/>
            </p:nvSpPr>
            <p:spPr>
              <a:xfrm>
                <a:off x="1608204" y="79860"/>
                <a:ext cx="62566" cy="54590"/>
              </a:xfrm>
              <a:custGeom>
                <a:avLst/>
                <a:gdLst/>
                <a:ahLst/>
                <a:cxnLst/>
                <a:rect l="l" t="t" r="r" b="b"/>
                <a:pathLst>
                  <a:path w="706" h="616" extrusionOk="0">
                    <a:moveTo>
                      <a:pt x="412" y="0"/>
                    </a:moveTo>
                    <a:cubicBezTo>
                      <a:pt x="133" y="0"/>
                      <a:pt x="1" y="323"/>
                      <a:pt x="191" y="529"/>
                    </a:cubicBezTo>
                    <a:cubicBezTo>
                      <a:pt x="252" y="589"/>
                      <a:pt x="325" y="615"/>
                      <a:pt x="397" y="615"/>
                    </a:cubicBezTo>
                    <a:cubicBezTo>
                      <a:pt x="554" y="615"/>
                      <a:pt x="705" y="489"/>
                      <a:pt x="705" y="308"/>
                    </a:cubicBezTo>
                    <a:cubicBezTo>
                      <a:pt x="705" y="132"/>
                      <a:pt x="573" y="0"/>
                      <a:pt x="412" y="0"/>
                    </a:cubicBezTo>
                    <a:close/>
                  </a:path>
                </a:pathLst>
              </a:custGeom>
              <a:solidFill>
                <a:srgbClr val="FFFCFC">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69" name="Google Shape;869;p28"/>
          <p:cNvSpPr txBox="1">
            <a:spLocks noGrp="1"/>
          </p:cNvSpPr>
          <p:nvPr>
            <p:ph type="title" hasCustomPrompt="1"/>
          </p:nvPr>
        </p:nvSpPr>
        <p:spPr>
          <a:xfrm>
            <a:off x="1284000" y="540000"/>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870" name="Google Shape;870;p28"/>
          <p:cNvSpPr txBox="1">
            <a:spLocks noGrp="1"/>
          </p:cNvSpPr>
          <p:nvPr>
            <p:ph type="subTitle" idx="1"/>
          </p:nvPr>
        </p:nvSpPr>
        <p:spPr>
          <a:xfrm>
            <a:off x="713250" y="1246025"/>
            <a:ext cx="77175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71" name="Google Shape;871;p28"/>
          <p:cNvSpPr txBox="1">
            <a:spLocks noGrp="1"/>
          </p:cNvSpPr>
          <p:nvPr>
            <p:ph type="title" idx="2" hasCustomPrompt="1"/>
          </p:nvPr>
        </p:nvSpPr>
        <p:spPr>
          <a:xfrm>
            <a:off x="1284000" y="1996138"/>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solidFill>
                  <a:schemeClr val="accent5"/>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872" name="Google Shape;872;p28"/>
          <p:cNvSpPr txBox="1">
            <a:spLocks noGrp="1"/>
          </p:cNvSpPr>
          <p:nvPr>
            <p:ph type="subTitle" idx="3"/>
          </p:nvPr>
        </p:nvSpPr>
        <p:spPr>
          <a:xfrm>
            <a:off x="713225" y="2702175"/>
            <a:ext cx="77175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73" name="Google Shape;873;p28"/>
          <p:cNvSpPr txBox="1">
            <a:spLocks noGrp="1"/>
          </p:cNvSpPr>
          <p:nvPr>
            <p:ph type="title" idx="4" hasCustomPrompt="1"/>
          </p:nvPr>
        </p:nvSpPr>
        <p:spPr>
          <a:xfrm>
            <a:off x="1284000" y="3452288"/>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874" name="Google Shape;874;p28"/>
          <p:cNvSpPr txBox="1">
            <a:spLocks noGrp="1"/>
          </p:cNvSpPr>
          <p:nvPr>
            <p:ph type="subTitle" idx="5"/>
          </p:nvPr>
        </p:nvSpPr>
        <p:spPr>
          <a:xfrm>
            <a:off x="713250" y="4158325"/>
            <a:ext cx="77175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four columns 1">
  <p:cSld name="BLANK_1_1_1_1_2">
    <p:spTree>
      <p:nvGrpSpPr>
        <p:cNvPr id="1" name="Shape 875"/>
        <p:cNvGrpSpPr/>
        <p:nvPr/>
      </p:nvGrpSpPr>
      <p:grpSpPr>
        <a:xfrm>
          <a:off x="0" y="0"/>
          <a:ext cx="0" cy="0"/>
          <a:chOff x="0" y="0"/>
          <a:chExt cx="0" cy="0"/>
        </a:xfrm>
      </p:grpSpPr>
      <p:grpSp>
        <p:nvGrpSpPr>
          <p:cNvPr id="876" name="Google Shape;876;p29"/>
          <p:cNvGrpSpPr/>
          <p:nvPr/>
        </p:nvGrpSpPr>
        <p:grpSpPr>
          <a:xfrm>
            <a:off x="62926" y="37468"/>
            <a:ext cx="8984441" cy="5044046"/>
            <a:chOff x="159553" y="304"/>
            <a:chExt cx="8984441" cy="5044046"/>
          </a:xfrm>
        </p:grpSpPr>
        <p:sp>
          <p:nvSpPr>
            <p:cNvPr id="877" name="Google Shape;877;p29"/>
            <p:cNvSpPr/>
            <p:nvPr/>
          </p:nvSpPr>
          <p:spPr>
            <a:xfrm rot="10800000" flipH="1">
              <a:off x="4040610" y="4751863"/>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8" name="Google Shape;878;p29"/>
            <p:cNvGrpSpPr/>
            <p:nvPr/>
          </p:nvGrpSpPr>
          <p:grpSpPr>
            <a:xfrm rot="10800000" flipH="1">
              <a:off x="159553" y="304"/>
              <a:ext cx="8984441" cy="5044046"/>
              <a:chOff x="159553" y="75213"/>
              <a:chExt cx="8984441" cy="5044046"/>
            </a:xfrm>
          </p:grpSpPr>
          <p:sp>
            <p:nvSpPr>
              <p:cNvPr id="879" name="Google Shape;879;p29"/>
              <p:cNvSpPr/>
              <p:nvPr/>
            </p:nvSpPr>
            <p:spPr>
              <a:xfrm>
                <a:off x="2625895" y="4805521"/>
                <a:ext cx="47817" cy="47817"/>
              </a:xfrm>
              <a:custGeom>
                <a:avLst/>
                <a:gdLst/>
                <a:ahLst/>
                <a:cxnLst/>
                <a:rect l="l" t="t" r="r" b="b"/>
                <a:pathLst>
                  <a:path w="735" h="735" extrusionOk="0">
                    <a:moveTo>
                      <a:pt x="367" y="1"/>
                    </a:moveTo>
                    <a:cubicBezTo>
                      <a:pt x="162" y="1"/>
                      <a:pt x="0" y="162"/>
                      <a:pt x="0" y="368"/>
                    </a:cubicBezTo>
                    <a:cubicBezTo>
                      <a:pt x="0" y="573"/>
                      <a:pt x="162" y="735"/>
                      <a:pt x="367" y="735"/>
                    </a:cubicBezTo>
                    <a:cubicBezTo>
                      <a:pt x="573" y="735"/>
                      <a:pt x="734" y="573"/>
                      <a:pt x="734" y="368"/>
                    </a:cubicBezTo>
                    <a:cubicBezTo>
                      <a:pt x="734" y="162"/>
                      <a:pt x="573" y="1"/>
                      <a:pt x="367"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9"/>
              <p:cNvSpPr/>
              <p:nvPr/>
            </p:nvSpPr>
            <p:spPr>
              <a:xfrm>
                <a:off x="2592282" y="244914"/>
                <a:ext cx="37278" cy="31228"/>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9"/>
              <p:cNvSpPr/>
              <p:nvPr/>
            </p:nvSpPr>
            <p:spPr>
              <a:xfrm>
                <a:off x="5259810" y="75213"/>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9"/>
              <p:cNvSpPr/>
              <p:nvPr/>
            </p:nvSpPr>
            <p:spPr>
              <a:xfrm>
                <a:off x="477311" y="331229"/>
                <a:ext cx="45866" cy="40075"/>
              </a:xfrm>
              <a:custGeom>
                <a:avLst/>
                <a:gdLst/>
                <a:ahLst/>
                <a:cxnLst/>
                <a:rect l="l" t="t" r="r" b="b"/>
                <a:pathLst>
                  <a:path w="705" h="616" extrusionOk="0">
                    <a:moveTo>
                      <a:pt x="411" y="1"/>
                    </a:moveTo>
                    <a:cubicBezTo>
                      <a:pt x="132" y="1"/>
                      <a:pt x="0" y="324"/>
                      <a:pt x="191" y="529"/>
                    </a:cubicBezTo>
                    <a:cubicBezTo>
                      <a:pt x="251" y="589"/>
                      <a:pt x="324" y="616"/>
                      <a:pt x="396" y="616"/>
                    </a:cubicBezTo>
                    <a:cubicBezTo>
                      <a:pt x="553" y="616"/>
                      <a:pt x="705" y="490"/>
                      <a:pt x="705" y="309"/>
                    </a:cubicBezTo>
                    <a:cubicBezTo>
                      <a:pt x="705" y="133"/>
                      <a:pt x="573" y="1"/>
                      <a:pt x="41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9"/>
              <p:cNvSpPr/>
              <p:nvPr/>
            </p:nvSpPr>
            <p:spPr>
              <a:xfrm>
                <a:off x="159553" y="2120151"/>
                <a:ext cx="45931" cy="40336"/>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9"/>
              <p:cNvSpPr/>
              <p:nvPr/>
            </p:nvSpPr>
            <p:spPr>
              <a:xfrm>
                <a:off x="548518" y="3771158"/>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9"/>
              <p:cNvSpPr/>
              <p:nvPr/>
            </p:nvSpPr>
            <p:spPr>
              <a:xfrm>
                <a:off x="238125" y="4988920"/>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1" y="661"/>
                      <a:pt x="851" y="426"/>
                    </a:cubicBezTo>
                    <a:cubicBezTo>
                      <a:pt x="851"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9"/>
              <p:cNvSpPr/>
              <p:nvPr/>
            </p:nvSpPr>
            <p:spPr>
              <a:xfrm>
                <a:off x="8683636" y="2611918"/>
                <a:ext cx="121397" cy="104027"/>
              </a:xfrm>
              <a:custGeom>
                <a:avLst/>
                <a:gdLst/>
                <a:ahLst/>
                <a:cxnLst/>
                <a:rect l="l" t="t" r="r" b="b"/>
                <a:pathLst>
                  <a:path w="1866" h="1599" extrusionOk="0">
                    <a:moveTo>
                      <a:pt x="1073" y="0"/>
                    </a:moveTo>
                    <a:cubicBezTo>
                      <a:pt x="353" y="0"/>
                      <a:pt x="1" y="852"/>
                      <a:pt x="500" y="1365"/>
                    </a:cubicBezTo>
                    <a:cubicBezTo>
                      <a:pt x="666" y="1527"/>
                      <a:pt x="867" y="1599"/>
                      <a:pt x="1063" y="1599"/>
                    </a:cubicBezTo>
                    <a:cubicBezTo>
                      <a:pt x="1475" y="1599"/>
                      <a:pt x="1865" y="1280"/>
                      <a:pt x="1865" y="793"/>
                    </a:cubicBezTo>
                    <a:cubicBezTo>
                      <a:pt x="1865" y="352"/>
                      <a:pt x="1513" y="0"/>
                      <a:pt x="107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9"/>
              <p:cNvSpPr/>
              <p:nvPr/>
            </p:nvSpPr>
            <p:spPr>
              <a:xfrm>
                <a:off x="6636364" y="258615"/>
                <a:ext cx="93618" cy="80021"/>
              </a:xfrm>
              <a:custGeom>
                <a:avLst/>
                <a:gdLst/>
                <a:ahLst/>
                <a:cxnLst/>
                <a:rect l="l" t="t" r="r" b="b"/>
                <a:pathLst>
                  <a:path w="1439" h="1230" extrusionOk="0">
                    <a:moveTo>
                      <a:pt x="822" y="0"/>
                    </a:moveTo>
                    <a:cubicBezTo>
                      <a:pt x="279" y="0"/>
                      <a:pt x="0" y="661"/>
                      <a:pt x="397" y="1042"/>
                    </a:cubicBezTo>
                    <a:cubicBezTo>
                      <a:pt x="521" y="1172"/>
                      <a:pt x="675" y="1229"/>
                      <a:pt x="826" y="1229"/>
                    </a:cubicBezTo>
                    <a:cubicBezTo>
                      <a:pt x="1139" y="1229"/>
                      <a:pt x="1439" y="983"/>
                      <a:pt x="1439" y="617"/>
                    </a:cubicBezTo>
                    <a:cubicBezTo>
                      <a:pt x="1439" y="279"/>
                      <a:pt x="1160" y="0"/>
                      <a:pt x="822"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9"/>
              <p:cNvSpPr/>
              <p:nvPr/>
            </p:nvSpPr>
            <p:spPr>
              <a:xfrm flipH="1">
                <a:off x="6838263" y="4615100"/>
                <a:ext cx="71693" cy="71693"/>
              </a:xfrm>
              <a:custGeom>
                <a:avLst/>
                <a:gdLst/>
                <a:ahLst/>
                <a:cxnLst/>
                <a:rect l="l" t="t" r="r" b="b"/>
                <a:pathLst>
                  <a:path w="1102" h="1102" extrusionOk="0">
                    <a:moveTo>
                      <a:pt x="559" y="1"/>
                    </a:moveTo>
                    <a:cubicBezTo>
                      <a:pt x="250" y="1"/>
                      <a:pt x="1" y="236"/>
                      <a:pt x="1" y="544"/>
                    </a:cubicBezTo>
                    <a:cubicBezTo>
                      <a:pt x="1" y="852"/>
                      <a:pt x="250" y="1102"/>
                      <a:pt x="559" y="1102"/>
                    </a:cubicBezTo>
                    <a:cubicBezTo>
                      <a:pt x="867" y="1102"/>
                      <a:pt x="1102" y="852"/>
                      <a:pt x="1102" y="544"/>
                    </a:cubicBezTo>
                    <a:cubicBezTo>
                      <a:pt x="1102" y="236"/>
                      <a:pt x="867" y="1"/>
                      <a:pt x="559"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9"/>
              <p:cNvSpPr/>
              <p:nvPr/>
            </p:nvSpPr>
            <p:spPr>
              <a:xfrm flipH="1">
                <a:off x="8356675" y="3209519"/>
                <a:ext cx="71693" cy="71693"/>
              </a:xfrm>
              <a:custGeom>
                <a:avLst/>
                <a:gdLst/>
                <a:ahLst/>
                <a:cxnLst/>
                <a:rect l="l" t="t" r="r" b="b"/>
                <a:pathLst>
                  <a:path w="1102" h="1102" extrusionOk="0">
                    <a:moveTo>
                      <a:pt x="544" y="0"/>
                    </a:moveTo>
                    <a:cubicBezTo>
                      <a:pt x="236" y="0"/>
                      <a:pt x="1" y="250"/>
                      <a:pt x="1" y="558"/>
                    </a:cubicBezTo>
                    <a:cubicBezTo>
                      <a:pt x="1" y="866"/>
                      <a:pt x="236" y="1101"/>
                      <a:pt x="544" y="1101"/>
                    </a:cubicBezTo>
                    <a:cubicBezTo>
                      <a:pt x="852" y="1101"/>
                      <a:pt x="1102" y="866"/>
                      <a:pt x="1102" y="558"/>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9"/>
              <p:cNvSpPr/>
              <p:nvPr/>
            </p:nvSpPr>
            <p:spPr>
              <a:xfrm flipH="1">
                <a:off x="7232010" y="1595788"/>
                <a:ext cx="71693" cy="71693"/>
              </a:xfrm>
              <a:custGeom>
                <a:avLst/>
                <a:gdLst/>
                <a:ahLst/>
                <a:cxnLst/>
                <a:rect l="l" t="t" r="r" b="b"/>
                <a:pathLst>
                  <a:path w="1102" h="1102" extrusionOk="0">
                    <a:moveTo>
                      <a:pt x="558" y="1"/>
                    </a:moveTo>
                    <a:cubicBezTo>
                      <a:pt x="250" y="1"/>
                      <a:pt x="0" y="236"/>
                      <a:pt x="0" y="544"/>
                    </a:cubicBezTo>
                    <a:cubicBezTo>
                      <a:pt x="0" y="852"/>
                      <a:pt x="250" y="1102"/>
                      <a:pt x="558" y="1102"/>
                    </a:cubicBezTo>
                    <a:cubicBezTo>
                      <a:pt x="867" y="1102"/>
                      <a:pt x="1101" y="852"/>
                      <a:pt x="1101" y="544"/>
                    </a:cubicBezTo>
                    <a:cubicBezTo>
                      <a:pt x="1101" y="236"/>
                      <a:pt x="867" y="1"/>
                      <a:pt x="558"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9"/>
              <p:cNvSpPr/>
              <p:nvPr/>
            </p:nvSpPr>
            <p:spPr>
              <a:xfrm flipH="1">
                <a:off x="1685341" y="4252179"/>
                <a:ext cx="95569" cy="95569"/>
              </a:xfrm>
              <a:custGeom>
                <a:avLst/>
                <a:gdLst/>
                <a:ahLst/>
                <a:cxnLst/>
                <a:rect l="l" t="t" r="r" b="b"/>
                <a:pathLst>
                  <a:path w="1469" h="1469" extrusionOk="0">
                    <a:moveTo>
                      <a:pt x="734" y="0"/>
                    </a:moveTo>
                    <a:cubicBezTo>
                      <a:pt x="338" y="0"/>
                      <a:pt x="0" y="323"/>
                      <a:pt x="0" y="734"/>
                    </a:cubicBezTo>
                    <a:cubicBezTo>
                      <a:pt x="0" y="1145"/>
                      <a:pt x="338" y="1468"/>
                      <a:pt x="734" y="1468"/>
                    </a:cubicBezTo>
                    <a:cubicBezTo>
                      <a:pt x="1146" y="1468"/>
                      <a:pt x="1469" y="1145"/>
                      <a:pt x="1469" y="734"/>
                    </a:cubicBezTo>
                    <a:cubicBezTo>
                      <a:pt x="1469" y="323"/>
                      <a:pt x="1146" y="0"/>
                      <a:pt x="73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9"/>
              <p:cNvSpPr/>
              <p:nvPr/>
            </p:nvSpPr>
            <p:spPr>
              <a:xfrm flipH="1">
                <a:off x="7907486" y="244914"/>
                <a:ext cx="37278" cy="31228"/>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9"/>
              <p:cNvSpPr/>
              <p:nvPr/>
            </p:nvSpPr>
            <p:spPr>
              <a:xfrm flipH="1">
                <a:off x="8756117" y="356250"/>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9"/>
              <p:cNvSpPr/>
              <p:nvPr/>
            </p:nvSpPr>
            <p:spPr>
              <a:xfrm flipH="1">
                <a:off x="9106651" y="2107946"/>
                <a:ext cx="37343" cy="31683"/>
              </a:xfrm>
              <a:custGeom>
                <a:avLst/>
                <a:gdLst/>
                <a:ahLst/>
                <a:cxnLst/>
                <a:rect l="l" t="t" r="r" b="b"/>
                <a:pathLst>
                  <a:path w="574" h="487" extrusionOk="0">
                    <a:moveTo>
                      <a:pt x="339" y="1"/>
                    </a:moveTo>
                    <a:cubicBezTo>
                      <a:pt x="118" y="1"/>
                      <a:pt x="1" y="265"/>
                      <a:pt x="162" y="412"/>
                    </a:cubicBezTo>
                    <a:cubicBezTo>
                      <a:pt x="210" y="464"/>
                      <a:pt x="269" y="487"/>
                      <a:pt x="328" y="487"/>
                    </a:cubicBezTo>
                    <a:cubicBezTo>
                      <a:pt x="452" y="487"/>
                      <a:pt x="574" y="385"/>
                      <a:pt x="574" y="235"/>
                    </a:cubicBezTo>
                    <a:cubicBezTo>
                      <a:pt x="574" y="103"/>
                      <a:pt x="471" y="1"/>
                      <a:pt x="339"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9"/>
              <p:cNvSpPr/>
              <p:nvPr/>
            </p:nvSpPr>
            <p:spPr>
              <a:xfrm flipH="1">
                <a:off x="9082775" y="3603638"/>
                <a:ext cx="45931" cy="40336"/>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9"/>
              <p:cNvSpPr/>
              <p:nvPr/>
            </p:nvSpPr>
            <p:spPr>
              <a:xfrm flipH="1">
                <a:off x="8552186" y="4691108"/>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9"/>
              <p:cNvSpPr/>
              <p:nvPr/>
            </p:nvSpPr>
            <p:spPr>
              <a:xfrm flipH="1">
                <a:off x="3916139" y="4686807"/>
                <a:ext cx="64082" cy="64017"/>
              </a:xfrm>
              <a:custGeom>
                <a:avLst/>
                <a:gdLst/>
                <a:ahLst/>
                <a:cxnLst/>
                <a:rect l="l" t="t" r="r" b="b"/>
                <a:pathLst>
                  <a:path w="985" h="984" extrusionOk="0">
                    <a:moveTo>
                      <a:pt x="500" y="0"/>
                    </a:moveTo>
                    <a:cubicBezTo>
                      <a:pt x="221" y="0"/>
                      <a:pt x="1" y="221"/>
                      <a:pt x="1" y="499"/>
                    </a:cubicBezTo>
                    <a:cubicBezTo>
                      <a:pt x="1" y="764"/>
                      <a:pt x="221" y="984"/>
                      <a:pt x="500" y="984"/>
                    </a:cubicBezTo>
                    <a:cubicBezTo>
                      <a:pt x="764" y="984"/>
                      <a:pt x="985" y="764"/>
                      <a:pt x="985" y="499"/>
                    </a:cubicBezTo>
                    <a:cubicBezTo>
                      <a:pt x="985" y="221"/>
                      <a:pt x="764" y="0"/>
                      <a:pt x="500"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9"/>
              <p:cNvSpPr/>
              <p:nvPr/>
            </p:nvSpPr>
            <p:spPr>
              <a:xfrm flipH="1">
                <a:off x="5775389" y="4789428"/>
                <a:ext cx="93618" cy="80021"/>
              </a:xfrm>
              <a:custGeom>
                <a:avLst/>
                <a:gdLst/>
                <a:ahLst/>
                <a:cxnLst/>
                <a:rect l="l" t="t" r="r" b="b"/>
                <a:pathLst>
                  <a:path w="1439" h="1230" extrusionOk="0">
                    <a:moveTo>
                      <a:pt x="822" y="0"/>
                    </a:moveTo>
                    <a:cubicBezTo>
                      <a:pt x="279" y="0"/>
                      <a:pt x="0" y="661"/>
                      <a:pt x="397" y="1042"/>
                    </a:cubicBezTo>
                    <a:cubicBezTo>
                      <a:pt x="521" y="1172"/>
                      <a:pt x="675" y="1229"/>
                      <a:pt x="826" y="1229"/>
                    </a:cubicBezTo>
                    <a:cubicBezTo>
                      <a:pt x="1139" y="1229"/>
                      <a:pt x="1439" y="983"/>
                      <a:pt x="1439" y="617"/>
                    </a:cubicBezTo>
                    <a:cubicBezTo>
                      <a:pt x="1439" y="279"/>
                      <a:pt x="1160" y="0"/>
                      <a:pt x="822"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9"/>
              <p:cNvSpPr/>
              <p:nvPr/>
            </p:nvSpPr>
            <p:spPr>
              <a:xfrm>
                <a:off x="8085699" y="5033520"/>
                <a:ext cx="85816" cy="85738"/>
              </a:xfrm>
              <a:custGeom>
                <a:avLst/>
                <a:gdLst/>
                <a:ahLst/>
                <a:cxnLst/>
                <a:rect l="l" t="t" r="r" b="b"/>
                <a:pathLst>
                  <a:path w="1103" h="1102" extrusionOk="0">
                    <a:moveTo>
                      <a:pt x="544" y="0"/>
                    </a:moveTo>
                    <a:cubicBezTo>
                      <a:pt x="236" y="0"/>
                      <a:pt x="1" y="250"/>
                      <a:pt x="1" y="543"/>
                    </a:cubicBezTo>
                    <a:cubicBezTo>
                      <a:pt x="1" y="852"/>
                      <a:pt x="236" y="1101"/>
                      <a:pt x="544" y="1101"/>
                    </a:cubicBezTo>
                    <a:cubicBezTo>
                      <a:pt x="852" y="1101"/>
                      <a:pt x="1102" y="852"/>
                      <a:pt x="1102" y="543"/>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9"/>
              <p:cNvSpPr/>
              <p:nvPr/>
            </p:nvSpPr>
            <p:spPr>
              <a:xfrm>
                <a:off x="1608204" y="79860"/>
                <a:ext cx="62566" cy="54590"/>
              </a:xfrm>
              <a:custGeom>
                <a:avLst/>
                <a:gdLst/>
                <a:ahLst/>
                <a:cxnLst/>
                <a:rect l="l" t="t" r="r" b="b"/>
                <a:pathLst>
                  <a:path w="706" h="616" extrusionOk="0">
                    <a:moveTo>
                      <a:pt x="412" y="0"/>
                    </a:moveTo>
                    <a:cubicBezTo>
                      <a:pt x="133" y="0"/>
                      <a:pt x="1" y="323"/>
                      <a:pt x="191" y="529"/>
                    </a:cubicBezTo>
                    <a:cubicBezTo>
                      <a:pt x="252" y="589"/>
                      <a:pt x="325" y="615"/>
                      <a:pt x="397" y="615"/>
                    </a:cubicBezTo>
                    <a:cubicBezTo>
                      <a:pt x="554" y="615"/>
                      <a:pt x="705" y="489"/>
                      <a:pt x="705" y="308"/>
                    </a:cubicBezTo>
                    <a:cubicBezTo>
                      <a:pt x="705" y="132"/>
                      <a:pt x="573" y="0"/>
                      <a:pt x="412" y="0"/>
                    </a:cubicBezTo>
                    <a:close/>
                  </a:path>
                </a:pathLst>
              </a:custGeom>
              <a:solidFill>
                <a:srgbClr val="FFFCFC">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01" name="Google Shape;901;p2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02" name="Google Shape;902;p29"/>
          <p:cNvSpPr txBox="1">
            <a:spLocks noGrp="1"/>
          </p:cNvSpPr>
          <p:nvPr>
            <p:ph type="title" idx="2" hasCustomPrompt="1"/>
          </p:nvPr>
        </p:nvSpPr>
        <p:spPr>
          <a:xfrm>
            <a:off x="713225" y="1564800"/>
            <a:ext cx="1125600" cy="884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4800">
                <a:solidFill>
                  <a:schemeClr val="dk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03" name="Google Shape;903;p29"/>
          <p:cNvSpPr txBox="1">
            <a:spLocks noGrp="1"/>
          </p:cNvSpPr>
          <p:nvPr>
            <p:ph type="title" idx="3" hasCustomPrompt="1"/>
          </p:nvPr>
        </p:nvSpPr>
        <p:spPr>
          <a:xfrm>
            <a:off x="713225" y="2958256"/>
            <a:ext cx="1125600" cy="884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4800">
                <a:solidFill>
                  <a:schemeClr val="dk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04" name="Google Shape;904;p29"/>
          <p:cNvSpPr txBox="1">
            <a:spLocks noGrp="1"/>
          </p:cNvSpPr>
          <p:nvPr>
            <p:ph type="ctrTitle" idx="4"/>
          </p:nvPr>
        </p:nvSpPr>
        <p:spPr>
          <a:xfrm>
            <a:off x="1833624" y="1810987"/>
            <a:ext cx="2692200" cy="5724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20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905" name="Google Shape;905;p29"/>
          <p:cNvSpPr txBox="1">
            <a:spLocks noGrp="1"/>
          </p:cNvSpPr>
          <p:nvPr>
            <p:ph type="subTitle" idx="1"/>
          </p:nvPr>
        </p:nvSpPr>
        <p:spPr>
          <a:xfrm>
            <a:off x="1833624" y="2257826"/>
            <a:ext cx="2692200" cy="829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6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906" name="Google Shape;906;p29"/>
          <p:cNvSpPr txBox="1">
            <a:spLocks noGrp="1"/>
          </p:cNvSpPr>
          <p:nvPr>
            <p:ph type="ctrTitle" idx="5"/>
          </p:nvPr>
        </p:nvSpPr>
        <p:spPr>
          <a:xfrm>
            <a:off x="1833624" y="3203710"/>
            <a:ext cx="2692200" cy="5724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20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907" name="Google Shape;907;p29"/>
          <p:cNvSpPr txBox="1">
            <a:spLocks noGrp="1"/>
          </p:cNvSpPr>
          <p:nvPr>
            <p:ph type="subTitle" idx="6"/>
          </p:nvPr>
        </p:nvSpPr>
        <p:spPr>
          <a:xfrm>
            <a:off x="1833624" y="3650550"/>
            <a:ext cx="2692200" cy="829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6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908" name="Google Shape;908;p29"/>
          <p:cNvSpPr txBox="1">
            <a:spLocks noGrp="1"/>
          </p:cNvSpPr>
          <p:nvPr>
            <p:ph type="title" idx="7" hasCustomPrompt="1"/>
          </p:nvPr>
        </p:nvSpPr>
        <p:spPr>
          <a:xfrm>
            <a:off x="4623679" y="1564800"/>
            <a:ext cx="1125600" cy="884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4800">
                <a:solidFill>
                  <a:schemeClr val="dk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09" name="Google Shape;909;p29"/>
          <p:cNvSpPr txBox="1">
            <a:spLocks noGrp="1"/>
          </p:cNvSpPr>
          <p:nvPr>
            <p:ph type="title" idx="8" hasCustomPrompt="1"/>
          </p:nvPr>
        </p:nvSpPr>
        <p:spPr>
          <a:xfrm>
            <a:off x="4623679" y="2958256"/>
            <a:ext cx="1125600" cy="884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4800">
                <a:solidFill>
                  <a:schemeClr val="dk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10" name="Google Shape;910;p29"/>
          <p:cNvSpPr txBox="1">
            <a:spLocks noGrp="1"/>
          </p:cNvSpPr>
          <p:nvPr>
            <p:ph type="ctrTitle" idx="9"/>
          </p:nvPr>
        </p:nvSpPr>
        <p:spPr>
          <a:xfrm>
            <a:off x="5744075" y="1810975"/>
            <a:ext cx="2692200" cy="5724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3F3F3"/>
              </a:buClr>
              <a:buSzPts val="1200"/>
              <a:buNone/>
              <a:defRPr sz="2000">
                <a:solidFill>
                  <a:srgbClr val="F3F3F3"/>
                </a:solidFill>
              </a:defRPr>
            </a:lvl1pPr>
            <a:lvl2pPr lvl="1" rtl="0">
              <a:spcBef>
                <a:spcPts val="0"/>
              </a:spcBef>
              <a:spcAft>
                <a:spcPts val="0"/>
              </a:spcAft>
              <a:buClr>
                <a:srgbClr val="F3F3F3"/>
              </a:buClr>
              <a:buSzPts val="1200"/>
              <a:buNone/>
              <a:defRPr sz="1200">
                <a:solidFill>
                  <a:srgbClr val="F3F3F3"/>
                </a:solidFill>
              </a:defRPr>
            </a:lvl2pPr>
            <a:lvl3pPr lvl="2" rtl="0">
              <a:spcBef>
                <a:spcPts val="0"/>
              </a:spcBef>
              <a:spcAft>
                <a:spcPts val="0"/>
              </a:spcAft>
              <a:buClr>
                <a:srgbClr val="F3F3F3"/>
              </a:buClr>
              <a:buSzPts val="1200"/>
              <a:buNone/>
              <a:defRPr sz="1200">
                <a:solidFill>
                  <a:srgbClr val="F3F3F3"/>
                </a:solidFill>
              </a:defRPr>
            </a:lvl3pPr>
            <a:lvl4pPr lvl="3" rtl="0">
              <a:spcBef>
                <a:spcPts val="0"/>
              </a:spcBef>
              <a:spcAft>
                <a:spcPts val="0"/>
              </a:spcAft>
              <a:buClr>
                <a:srgbClr val="F3F3F3"/>
              </a:buClr>
              <a:buSzPts val="1200"/>
              <a:buNone/>
              <a:defRPr sz="1200">
                <a:solidFill>
                  <a:srgbClr val="F3F3F3"/>
                </a:solidFill>
              </a:defRPr>
            </a:lvl4pPr>
            <a:lvl5pPr lvl="4" rtl="0">
              <a:spcBef>
                <a:spcPts val="0"/>
              </a:spcBef>
              <a:spcAft>
                <a:spcPts val="0"/>
              </a:spcAft>
              <a:buClr>
                <a:srgbClr val="F3F3F3"/>
              </a:buClr>
              <a:buSzPts val="1200"/>
              <a:buNone/>
              <a:defRPr sz="1200">
                <a:solidFill>
                  <a:srgbClr val="F3F3F3"/>
                </a:solidFill>
              </a:defRPr>
            </a:lvl5pPr>
            <a:lvl6pPr lvl="5" rtl="0">
              <a:spcBef>
                <a:spcPts val="0"/>
              </a:spcBef>
              <a:spcAft>
                <a:spcPts val="0"/>
              </a:spcAft>
              <a:buClr>
                <a:srgbClr val="F3F3F3"/>
              </a:buClr>
              <a:buSzPts val="1200"/>
              <a:buNone/>
              <a:defRPr sz="1200">
                <a:solidFill>
                  <a:srgbClr val="F3F3F3"/>
                </a:solidFill>
              </a:defRPr>
            </a:lvl6pPr>
            <a:lvl7pPr lvl="6" rtl="0">
              <a:spcBef>
                <a:spcPts val="0"/>
              </a:spcBef>
              <a:spcAft>
                <a:spcPts val="0"/>
              </a:spcAft>
              <a:buClr>
                <a:srgbClr val="F3F3F3"/>
              </a:buClr>
              <a:buSzPts val="1200"/>
              <a:buNone/>
              <a:defRPr sz="1200">
                <a:solidFill>
                  <a:srgbClr val="F3F3F3"/>
                </a:solidFill>
              </a:defRPr>
            </a:lvl7pPr>
            <a:lvl8pPr lvl="7" rtl="0">
              <a:spcBef>
                <a:spcPts val="0"/>
              </a:spcBef>
              <a:spcAft>
                <a:spcPts val="0"/>
              </a:spcAft>
              <a:buClr>
                <a:srgbClr val="F3F3F3"/>
              </a:buClr>
              <a:buSzPts val="1200"/>
              <a:buNone/>
              <a:defRPr sz="1200">
                <a:solidFill>
                  <a:srgbClr val="F3F3F3"/>
                </a:solidFill>
              </a:defRPr>
            </a:lvl8pPr>
            <a:lvl9pPr lvl="8" rtl="0">
              <a:spcBef>
                <a:spcPts val="0"/>
              </a:spcBef>
              <a:spcAft>
                <a:spcPts val="0"/>
              </a:spcAft>
              <a:buClr>
                <a:srgbClr val="F3F3F3"/>
              </a:buClr>
              <a:buSzPts val="1200"/>
              <a:buNone/>
              <a:defRPr sz="1200">
                <a:solidFill>
                  <a:srgbClr val="F3F3F3"/>
                </a:solidFill>
              </a:defRPr>
            </a:lvl9pPr>
          </a:lstStyle>
          <a:p>
            <a:endParaRPr/>
          </a:p>
        </p:txBody>
      </p:sp>
      <p:sp>
        <p:nvSpPr>
          <p:cNvPr id="911" name="Google Shape;911;p29"/>
          <p:cNvSpPr txBox="1">
            <a:spLocks noGrp="1"/>
          </p:cNvSpPr>
          <p:nvPr>
            <p:ph type="subTitle" idx="13"/>
          </p:nvPr>
        </p:nvSpPr>
        <p:spPr>
          <a:xfrm>
            <a:off x="5744075" y="2257815"/>
            <a:ext cx="2692200" cy="829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3F3F3"/>
              </a:buClr>
              <a:buSzPts val="1000"/>
              <a:buNone/>
              <a:defRPr sz="1600">
                <a:solidFill>
                  <a:srgbClr val="F3F3F3"/>
                </a:solidFill>
              </a:defRPr>
            </a:lvl1pPr>
            <a:lvl2pPr lvl="1" rtl="0">
              <a:lnSpc>
                <a:spcPct val="100000"/>
              </a:lnSpc>
              <a:spcBef>
                <a:spcPts val="0"/>
              </a:spcBef>
              <a:spcAft>
                <a:spcPts val="0"/>
              </a:spcAft>
              <a:buClr>
                <a:srgbClr val="F3F3F3"/>
              </a:buClr>
              <a:buSzPts val="1000"/>
              <a:buNone/>
              <a:defRPr sz="1000">
                <a:solidFill>
                  <a:srgbClr val="F3F3F3"/>
                </a:solidFill>
              </a:defRPr>
            </a:lvl2pPr>
            <a:lvl3pPr lvl="2" rtl="0">
              <a:lnSpc>
                <a:spcPct val="100000"/>
              </a:lnSpc>
              <a:spcBef>
                <a:spcPts val="0"/>
              </a:spcBef>
              <a:spcAft>
                <a:spcPts val="0"/>
              </a:spcAft>
              <a:buClr>
                <a:srgbClr val="F3F3F3"/>
              </a:buClr>
              <a:buSzPts val="1000"/>
              <a:buNone/>
              <a:defRPr sz="1000">
                <a:solidFill>
                  <a:srgbClr val="F3F3F3"/>
                </a:solidFill>
              </a:defRPr>
            </a:lvl3pPr>
            <a:lvl4pPr lvl="3" rtl="0">
              <a:lnSpc>
                <a:spcPct val="100000"/>
              </a:lnSpc>
              <a:spcBef>
                <a:spcPts val="0"/>
              </a:spcBef>
              <a:spcAft>
                <a:spcPts val="0"/>
              </a:spcAft>
              <a:buClr>
                <a:srgbClr val="F3F3F3"/>
              </a:buClr>
              <a:buSzPts val="1000"/>
              <a:buNone/>
              <a:defRPr sz="1000">
                <a:solidFill>
                  <a:srgbClr val="F3F3F3"/>
                </a:solidFill>
              </a:defRPr>
            </a:lvl4pPr>
            <a:lvl5pPr lvl="4" rtl="0">
              <a:lnSpc>
                <a:spcPct val="100000"/>
              </a:lnSpc>
              <a:spcBef>
                <a:spcPts val="0"/>
              </a:spcBef>
              <a:spcAft>
                <a:spcPts val="0"/>
              </a:spcAft>
              <a:buClr>
                <a:srgbClr val="F3F3F3"/>
              </a:buClr>
              <a:buSzPts val="1000"/>
              <a:buNone/>
              <a:defRPr sz="1000">
                <a:solidFill>
                  <a:srgbClr val="F3F3F3"/>
                </a:solidFill>
              </a:defRPr>
            </a:lvl5pPr>
            <a:lvl6pPr lvl="5" rtl="0">
              <a:lnSpc>
                <a:spcPct val="100000"/>
              </a:lnSpc>
              <a:spcBef>
                <a:spcPts val="0"/>
              </a:spcBef>
              <a:spcAft>
                <a:spcPts val="0"/>
              </a:spcAft>
              <a:buClr>
                <a:srgbClr val="F3F3F3"/>
              </a:buClr>
              <a:buSzPts val="1000"/>
              <a:buNone/>
              <a:defRPr sz="1000">
                <a:solidFill>
                  <a:srgbClr val="F3F3F3"/>
                </a:solidFill>
              </a:defRPr>
            </a:lvl6pPr>
            <a:lvl7pPr lvl="6" rtl="0">
              <a:lnSpc>
                <a:spcPct val="100000"/>
              </a:lnSpc>
              <a:spcBef>
                <a:spcPts val="0"/>
              </a:spcBef>
              <a:spcAft>
                <a:spcPts val="0"/>
              </a:spcAft>
              <a:buClr>
                <a:srgbClr val="F3F3F3"/>
              </a:buClr>
              <a:buSzPts val="1000"/>
              <a:buNone/>
              <a:defRPr sz="1000">
                <a:solidFill>
                  <a:srgbClr val="F3F3F3"/>
                </a:solidFill>
              </a:defRPr>
            </a:lvl7pPr>
            <a:lvl8pPr lvl="7" rtl="0">
              <a:lnSpc>
                <a:spcPct val="100000"/>
              </a:lnSpc>
              <a:spcBef>
                <a:spcPts val="0"/>
              </a:spcBef>
              <a:spcAft>
                <a:spcPts val="0"/>
              </a:spcAft>
              <a:buClr>
                <a:srgbClr val="F3F3F3"/>
              </a:buClr>
              <a:buSzPts val="1000"/>
              <a:buNone/>
              <a:defRPr sz="1000">
                <a:solidFill>
                  <a:srgbClr val="F3F3F3"/>
                </a:solidFill>
              </a:defRPr>
            </a:lvl8pPr>
            <a:lvl9pPr lvl="8" rtl="0">
              <a:lnSpc>
                <a:spcPct val="100000"/>
              </a:lnSpc>
              <a:spcBef>
                <a:spcPts val="0"/>
              </a:spcBef>
              <a:spcAft>
                <a:spcPts val="0"/>
              </a:spcAft>
              <a:buClr>
                <a:srgbClr val="F3F3F3"/>
              </a:buClr>
              <a:buSzPts val="1000"/>
              <a:buNone/>
              <a:defRPr sz="1000">
                <a:solidFill>
                  <a:srgbClr val="F3F3F3"/>
                </a:solidFill>
              </a:defRPr>
            </a:lvl9pPr>
          </a:lstStyle>
          <a:p>
            <a:endParaRPr/>
          </a:p>
        </p:txBody>
      </p:sp>
      <p:sp>
        <p:nvSpPr>
          <p:cNvPr id="912" name="Google Shape;912;p29"/>
          <p:cNvSpPr txBox="1">
            <a:spLocks noGrp="1"/>
          </p:cNvSpPr>
          <p:nvPr>
            <p:ph type="ctrTitle" idx="14"/>
          </p:nvPr>
        </p:nvSpPr>
        <p:spPr>
          <a:xfrm>
            <a:off x="5744075" y="3203705"/>
            <a:ext cx="2692200" cy="5724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3F3F3"/>
              </a:buClr>
              <a:buSzPts val="1200"/>
              <a:buNone/>
              <a:defRPr sz="2000">
                <a:solidFill>
                  <a:srgbClr val="F3F3F3"/>
                </a:solidFill>
              </a:defRPr>
            </a:lvl1pPr>
            <a:lvl2pPr lvl="1" rtl="0">
              <a:spcBef>
                <a:spcPts val="0"/>
              </a:spcBef>
              <a:spcAft>
                <a:spcPts val="0"/>
              </a:spcAft>
              <a:buClr>
                <a:srgbClr val="F3F3F3"/>
              </a:buClr>
              <a:buSzPts val="1200"/>
              <a:buNone/>
              <a:defRPr sz="1200">
                <a:solidFill>
                  <a:srgbClr val="F3F3F3"/>
                </a:solidFill>
              </a:defRPr>
            </a:lvl2pPr>
            <a:lvl3pPr lvl="2" rtl="0">
              <a:spcBef>
                <a:spcPts val="0"/>
              </a:spcBef>
              <a:spcAft>
                <a:spcPts val="0"/>
              </a:spcAft>
              <a:buClr>
                <a:srgbClr val="F3F3F3"/>
              </a:buClr>
              <a:buSzPts val="1200"/>
              <a:buNone/>
              <a:defRPr sz="1200">
                <a:solidFill>
                  <a:srgbClr val="F3F3F3"/>
                </a:solidFill>
              </a:defRPr>
            </a:lvl3pPr>
            <a:lvl4pPr lvl="3" rtl="0">
              <a:spcBef>
                <a:spcPts val="0"/>
              </a:spcBef>
              <a:spcAft>
                <a:spcPts val="0"/>
              </a:spcAft>
              <a:buClr>
                <a:srgbClr val="F3F3F3"/>
              </a:buClr>
              <a:buSzPts val="1200"/>
              <a:buNone/>
              <a:defRPr sz="1200">
                <a:solidFill>
                  <a:srgbClr val="F3F3F3"/>
                </a:solidFill>
              </a:defRPr>
            </a:lvl4pPr>
            <a:lvl5pPr lvl="4" rtl="0">
              <a:spcBef>
                <a:spcPts val="0"/>
              </a:spcBef>
              <a:spcAft>
                <a:spcPts val="0"/>
              </a:spcAft>
              <a:buClr>
                <a:srgbClr val="F3F3F3"/>
              </a:buClr>
              <a:buSzPts val="1200"/>
              <a:buNone/>
              <a:defRPr sz="1200">
                <a:solidFill>
                  <a:srgbClr val="F3F3F3"/>
                </a:solidFill>
              </a:defRPr>
            </a:lvl5pPr>
            <a:lvl6pPr lvl="5" rtl="0">
              <a:spcBef>
                <a:spcPts val="0"/>
              </a:spcBef>
              <a:spcAft>
                <a:spcPts val="0"/>
              </a:spcAft>
              <a:buClr>
                <a:srgbClr val="F3F3F3"/>
              </a:buClr>
              <a:buSzPts val="1200"/>
              <a:buNone/>
              <a:defRPr sz="1200">
                <a:solidFill>
                  <a:srgbClr val="F3F3F3"/>
                </a:solidFill>
              </a:defRPr>
            </a:lvl6pPr>
            <a:lvl7pPr lvl="6" rtl="0">
              <a:spcBef>
                <a:spcPts val="0"/>
              </a:spcBef>
              <a:spcAft>
                <a:spcPts val="0"/>
              </a:spcAft>
              <a:buClr>
                <a:srgbClr val="F3F3F3"/>
              </a:buClr>
              <a:buSzPts val="1200"/>
              <a:buNone/>
              <a:defRPr sz="1200">
                <a:solidFill>
                  <a:srgbClr val="F3F3F3"/>
                </a:solidFill>
              </a:defRPr>
            </a:lvl7pPr>
            <a:lvl8pPr lvl="7" rtl="0">
              <a:spcBef>
                <a:spcPts val="0"/>
              </a:spcBef>
              <a:spcAft>
                <a:spcPts val="0"/>
              </a:spcAft>
              <a:buClr>
                <a:srgbClr val="F3F3F3"/>
              </a:buClr>
              <a:buSzPts val="1200"/>
              <a:buNone/>
              <a:defRPr sz="1200">
                <a:solidFill>
                  <a:srgbClr val="F3F3F3"/>
                </a:solidFill>
              </a:defRPr>
            </a:lvl8pPr>
            <a:lvl9pPr lvl="8" rtl="0">
              <a:spcBef>
                <a:spcPts val="0"/>
              </a:spcBef>
              <a:spcAft>
                <a:spcPts val="0"/>
              </a:spcAft>
              <a:buClr>
                <a:srgbClr val="F3F3F3"/>
              </a:buClr>
              <a:buSzPts val="1200"/>
              <a:buNone/>
              <a:defRPr sz="1200">
                <a:solidFill>
                  <a:srgbClr val="F3F3F3"/>
                </a:solidFill>
              </a:defRPr>
            </a:lvl9pPr>
          </a:lstStyle>
          <a:p>
            <a:endParaRPr/>
          </a:p>
        </p:txBody>
      </p:sp>
      <p:sp>
        <p:nvSpPr>
          <p:cNvPr id="913" name="Google Shape;913;p29"/>
          <p:cNvSpPr txBox="1">
            <a:spLocks noGrp="1"/>
          </p:cNvSpPr>
          <p:nvPr>
            <p:ph type="subTitle" idx="15"/>
          </p:nvPr>
        </p:nvSpPr>
        <p:spPr>
          <a:xfrm>
            <a:off x="5744075" y="3650546"/>
            <a:ext cx="2692200" cy="829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3F3F3"/>
              </a:buClr>
              <a:buSzPts val="1000"/>
              <a:buNone/>
              <a:defRPr sz="1600">
                <a:solidFill>
                  <a:srgbClr val="F3F3F3"/>
                </a:solidFill>
              </a:defRPr>
            </a:lvl1pPr>
            <a:lvl2pPr lvl="1" rtl="0">
              <a:lnSpc>
                <a:spcPct val="100000"/>
              </a:lnSpc>
              <a:spcBef>
                <a:spcPts val="0"/>
              </a:spcBef>
              <a:spcAft>
                <a:spcPts val="0"/>
              </a:spcAft>
              <a:buClr>
                <a:srgbClr val="F3F3F3"/>
              </a:buClr>
              <a:buSzPts val="1000"/>
              <a:buNone/>
              <a:defRPr sz="1000">
                <a:solidFill>
                  <a:srgbClr val="F3F3F3"/>
                </a:solidFill>
              </a:defRPr>
            </a:lvl2pPr>
            <a:lvl3pPr lvl="2" rtl="0">
              <a:lnSpc>
                <a:spcPct val="100000"/>
              </a:lnSpc>
              <a:spcBef>
                <a:spcPts val="0"/>
              </a:spcBef>
              <a:spcAft>
                <a:spcPts val="0"/>
              </a:spcAft>
              <a:buClr>
                <a:srgbClr val="F3F3F3"/>
              </a:buClr>
              <a:buSzPts val="1000"/>
              <a:buNone/>
              <a:defRPr sz="1000">
                <a:solidFill>
                  <a:srgbClr val="F3F3F3"/>
                </a:solidFill>
              </a:defRPr>
            </a:lvl3pPr>
            <a:lvl4pPr lvl="3" rtl="0">
              <a:lnSpc>
                <a:spcPct val="100000"/>
              </a:lnSpc>
              <a:spcBef>
                <a:spcPts val="0"/>
              </a:spcBef>
              <a:spcAft>
                <a:spcPts val="0"/>
              </a:spcAft>
              <a:buClr>
                <a:srgbClr val="F3F3F3"/>
              </a:buClr>
              <a:buSzPts val="1000"/>
              <a:buNone/>
              <a:defRPr sz="1000">
                <a:solidFill>
                  <a:srgbClr val="F3F3F3"/>
                </a:solidFill>
              </a:defRPr>
            </a:lvl4pPr>
            <a:lvl5pPr lvl="4" rtl="0">
              <a:lnSpc>
                <a:spcPct val="100000"/>
              </a:lnSpc>
              <a:spcBef>
                <a:spcPts val="0"/>
              </a:spcBef>
              <a:spcAft>
                <a:spcPts val="0"/>
              </a:spcAft>
              <a:buClr>
                <a:srgbClr val="F3F3F3"/>
              </a:buClr>
              <a:buSzPts val="1000"/>
              <a:buNone/>
              <a:defRPr sz="1000">
                <a:solidFill>
                  <a:srgbClr val="F3F3F3"/>
                </a:solidFill>
              </a:defRPr>
            </a:lvl5pPr>
            <a:lvl6pPr lvl="5" rtl="0">
              <a:lnSpc>
                <a:spcPct val="100000"/>
              </a:lnSpc>
              <a:spcBef>
                <a:spcPts val="0"/>
              </a:spcBef>
              <a:spcAft>
                <a:spcPts val="0"/>
              </a:spcAft>
              <a:buClr>
                <a:srgbClr val="F3F3F3"/>
              </a:buClr>
              <a:buSzPts val="1000"/>
              <a:buNone/>
              <a:defRPr sz="1000">
                <a:solidFill>
                  <a:srgbClr val="F3F3F3"/>
                </a:solidFill>
              </a:defRPr>
            </a:lvl6pPr>
            <a:lvl7pPr lvl="6" rtl="0">
              <a:lnSpc>
                <a:spcPct val="100000"/>
              </a:lnSpc>
              <a:spcBef>
                <a:spcPts val="0"/>
              </a:spcBef>
              <a:spcAft>
                <a:spcPts val="0"/>
              </a:spcAft>
              <a:buClr>
                <a:srgbClr val="F3F3F3"/>
              </a:buClr>
              <a:buSzPts val="1000"/>
              <a:buNone/>
              <a:defRPr sz="1000">
                <a:solidFill>
                  <a:srgbClr val="F3F3F3"/>
                </a:solidFill>
              </a:defRPr>
            </a:lvl7pPr>
            <a:lvl8pPr lvl="7" rtl="0">
              <a:lnSpc>
                <a:spcPct val="100000"/>
              </a:lnSpc>
              <a:spcBef>
                <a:spcPts val="0"/>
              </a:spcBef>
              <a:spcAft>
                <a:spcPts val="0"/>
              </a:spcAft>
              <a:buClr>
                <a:srgbClr val="F3F3F3"/>
              </a:buClr>
              <a:buSzPts val="1000"/>
              <a:buNone/>
              <a:defRPr sz="1000">
                <a:solidFill>
                  <a:srgbClr val="F3F3F3"/>
                </a:solidFill>
              </a:defRPr>
            </a:lvl8pPr>
            <a:lvl9pPr lvl="8" rtl="0">
              <a:lnSpc>
                <a:spcPct val="100000"/>
              </a:lnSpc>
              <a:spcBef>
                <a:spcPts val="0"/>
              </a:spcBef>
              <a:spcAft>
                <a:spcPts val="0"/>
              </a:spcAft>
              <a:buClr>
                <a:srgbClr val="F3F3F3"/>
              </a:buClr>
              <a:buSzPts val="1000"/>
              <a:buNone/>
              <a:defRPr sz="1000">
                <a:solidFill>
                  <a:srgbClr val="F3F3F3"/>
                </a:solidFil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914"/>
        <p:cNvGrpSpPr/>
        <p:nvPr/>
      </p:nvGrpSpPr>
      <p:grpSpPr>
        <a:xfrm>
          <a:off x="0" y="0"/>
          <a:ext cx="0" cy="0"/>
          <a:chOff x="0" y="0"/>
          <a:chExt cx="0" cy="0"/>
        </a:xfrm>
      </p:grpSpPr>
      <p:sp>
        <p:nvSpPr>
          <p:cNvPr id="915" name="Google Shape;915;p30"/>
          <p:cNvSpPr txBox="1">
            <a:spLocks noGrp="1"/>
          </p:cNvSpPr>
          <p:nvPr>
            <p:ph type="ctrTitle"/>
          </p:nvPr>
        </p:nvSpPr>
        <p:spPr>
          <a:xfrm>
            <a:off x="720000" y="504481"/>
            <a:ext cx="7704000" cy="1270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7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916" name="Google Shape;916;p30"/>
          <p:cNvSpPr txBox="1">
            <a:spLocks noGrp="1"/>
          </p:cNvSpPr>
          <p:nvPr>
            <p:ph type="subTitle" idx="1"/>
          </p:nvPr>
        </p:nvSpPr>
        <p:spPr>
          <a:xfrm>
            <a:off x="726775" y="2170619"/>
            <a:ext cx="7704000" cy="1375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7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grpSp>
        <p:nvGrpSpPr>
          <p:cNvPr id="917" name="Google Shape;917;p30"/>
          <p:cNvGrpSpPr/>
          <p:nvPr/>
        </p:nvGrpSpPr>
        <p:grpSpPr>
          <a:xfrm>
            <a:off x="62926" y="37468"/>
            <a:ext cx="8984441" cy="5044046"/>
            <a:chOff x="159553" y="304"/>
            <a:chExt cx="8984441" cy="5044046"/>
          </a:xfrm>
        </p:grpSpPr>
        <p:sp>
          <p:nvSpPr>
            <p:cNvPr id="918" name="Google Shape;918;p30"/>
            <p:cNvSpPr/>
            <p:nvPr/>
          </p:nvSpPr>
          <p:spPr>
            <a:xfrm rot="10800000" flipH="1">
              <a:off x="4040610" y="4751863"/>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9" name="Google Shape;919;p30"/>
            <p:cNvGrpSpPr/>
            <p:nvPr/>
          </p:nvGrpSpPr>
          <p:grpSpPr>
            <a:xfrm rot="10800000" flipH="1">
              <a:off x="159553" y="304"/>
              <a:ext cx="8984441" cy="5044046"/>
              <a:chOff x="159553" y="75213"/>
              <a:chExt cx="8984441" cy="5044046"/>
            </a:xfrm>
          </p:grpSpPr>
          <p:sp>
            <p:nvSpPr>
              <p:cNvPr id="920" name="Google Shape;920;p30"/>
              <p:cNvSpPr/>
              <p:nvPr/>
            </p:nvSpPr>
            <p:spPr>
              <a:xfrm>
                <a:off x="2625895" y="4805521"/>
                <a:ext cx="47817" cy="47817"/>
              </a:xfrm>
              <a:custGeom>
                <a:avLst/>
                <a:gdLst/>
                <a:ahLst/>
                <a:cxnLst/>
                <a:rect l="l" t="t" r="r" b="b"/>
                <a:pathLst>
                  <a:path w="735" h="735" extrusionOk="0">
                    <a:moveTo>
                      <a:pt x="367" y="1"/>
                    </a:moveTo>
                    <a:cubicBezTo>
                      <a:pt x="162" y="1"/>
                      <a:pt x="0" y="162"/>
                      <a:pt x="0" y="368"/>
                    </a:cubicBezTo>
                    <a:cubicBezTo>
                      <a:pt x="0" y="573"/>
                      <a:pt x="162" y="735"/>
                      <a:pt x="367" y="735"/>
                    </a:cubicBezTo>
                    <a:cubicBezTo>
                      <a:pt x="573" y="735"/>
                      <a:pt x="734" y="573"/>
                      <a:pt x="734" y="368"/>
                    </a:cubicBezTo>
                    <a:cubicBezTo>
                      <a:pt x="734" y="162"/>
                      <a:pt x="573" y="1"/>
                      <a:pt x="367"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0"/>
              <p:cNvSpPr/>
              <p:nvPr/>
            </p:nvSpPr>
            <p:spPr>
              <a:xfrm>
                <a:off x="2592282" y="244914"/>
                <a:ext cx="37278" cy="31228"/>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0"/>
              <p:cNvSpPr/>
              <p:nvPr/>
            </p:nvSpPr>
            <p:spPr>
              <a:xfrm>
                <a:off x="5259810" y="75213"/>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0"/>
              <p:cNvSpPr/>
              <p:nvPr/>
            </p:nvSpPr>
            <p:spPr>
              <a:xfrm>
                <a:off x="477311" y="331229"/>
                <a:ext cx="45866" cy="40075"/>
              </a:xfrm>
              <a:custGeom>
                <a:avLst/>
                <a:gdLst/>
                <a:ahLst/>
                <a:cxnLst/>
                <a:rect l="l" t="t" r="r" b="b"/>
                <a:pathLst>
                  <a:path w="705" h="616" extrusionOk="0">
                    <a:moveTo>
                      <a:pt x="411" y="1"/>
                    </a:moveTo>
                    <a:cubicBezTo>
                      <a:pt x="132" y="1"/>
                      <a:pt x="0" y="324"/>
                      <a:pt x="191" y="529"/>
                    </a:cubicBezTo>
                    <a:cubicBezTo>
                      <a:pt x="251" y="589"/>
                      <a:pt x="324" y="616"/>
                      <a:pt x="396" y="616"/>
                    </a:cubicBezTo>
                    <a:cubicBezTo>
                      <a:pt x="553" y="616"/>
                      <a:pt x="705" y="490"/>
                      <a:pt x="705" y="309"/>
                    </a:cubicBezTo>
                    <a:cubicBezTo>
                      <a:pt x="705" y="133"/>
                      <a:pt x="573" y="1"/>
                      <a:pt x="41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0"/>
              <p:cNvSpPr/>
              <p:nvPr/>
            </p:nvSpPr>
            <p:spPr>
              <a:xfrm>
                <a:off x="159553" y="2120151"/>
                <a:ext cx="45931" cy="40336"/>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0"/>
              <p:cNvSpPr/>
              <p:nvPr/>
            </p:nvSpPr>
            <p:spPr>
              <a:xfrm>
                <a:off x="548518" y="3771158"/>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0"/>
              <p:cNvSpPr/>
              <p:nvPr/>
            </p:nvSpPr>
            <p:spPr>
              <a:xfrm>
                <a:off x="238125" y="4988920"/>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1" y="661"/>
                      <a:pt x="851" y="426"/>
                    </a:cubicBezTo>
                    <a:cubicBezTo>
                      <a:pt x="851"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0"/>
              <p:cNvSpPr/>
              <p:nvPr/>
            </p:nvSpPr>
            <p:spPr>
              <a:xfrm>
                <a:off x="8683636" y="2611918"/>
                <a:ext cx="121397" cy="104027"/>
              </a:xfrm>
              <a:custGeom>
                <a:avLst/>
                <a:gdLst/>
                <a:ahLst/>
                <a:cxnLst/>
                <a:rect l="l" t="t" r="r" b="b"/>
                <a:pathLst>
                  <a:path w="1866" h="1599" extrusionOk="0">
                    <a:moveTo>
                      <a:pt x="1073" y="0"/>
                    </a:moveTo>
                    <a:cubicBezTo>
                      <a:pt x="353" y="0"/>
                      <a:pt x="1" y="852"/>
                      <a:pt x="500" y="1365"/>
                    </a:cubicBezTo>
                    <a:cubicBezTo>
                      <a:pt x="666" y="1527"/>
                      <a:pt x="867" y="1599"/>
                      <a:pt x="1063" y="1599"/>
                    </a:cubicBezTo>
                    <a:cubicBezTo>
                      <a:pt x="1475" y="1599"/>
                      <a:pt x="1865" y="1280"/>
                      <a:pt x="1865" y="793"/>
                    </a:cubicBezTo>
                    <a:cubicBezTo>
                      <a:pt x="1865" y="352"/>
                      <a:pt x="1513" y="0"/>
                      <a:pt x="107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0"/>
              <p:cNvSpPr/>
              <p:nvPr/>
            </p:nvSpPr>
            <p:spPr>
              <a:xfrm>
                <a:off x="6636364" y="258615"/>
                <a:ext cx="93618" cy="80021"/>
              </a:xfrm>
              <a:custGeom>
                <a:avLst/>
                <a:gdLst/>
                <a:ahLst/>
                <a:cxnLst/>
                <a:rect l="l" t="t" r="r" b="b"/>
                <a:pathLst>
                  <a:path w="1439" h="1230" extrusionOk="0">
                    <a:moveTo>
                      <a:pt x="822" y="0"/>
                    </a:moveTo>
                    <a:cubicBezTo>
                      <a:pt x="279" y="0"/>
                      <a:pt x="0" y="661"/>
                      <a:pt x="397" y="1042"/>
                    </a:cubicBezTo>
                    <a:cubicBezTo>
                      <a:pt x="521" y="1172"/>
                      <a:pt x="675" y="1229"/>
                      <a:pt x="826" y="1229"/>
                    </a:cubicBezTo>
                    <a:cubicBezTo>
                      <a:pt x="1139" y="1229"/>
                      <a:pt x="1439" y="983"/>
                      <a:pt x="1439" y="617"/>
                    </a:cubicBezTo>
                    <a:cubicBezTo>
                      <a:pt x="1439" y="279"/>
                      <a:pt x="1160" y="0"/>
                      <a:pt x="822"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0"/>
              <p:cNvSpPr/>
              <p:nvPr/>
            </p:nvSpPr>
            <p:spPr>
              <a:xfrm flipH="1">
                <a:off x="6838263" y="4615100"/>
                <a:ext cx="71693" cy="71693"/>
              </a:xfrm>
              <a:custGeom>
                <a:avLst/>
                <a:gdLst/>
                <a:ahLst/>
                <a:cxnLst/>
                <a:rect l="l" t="t" r="r" b="b"/>
                <a:pathLst>
                  <a:path w="1102" h="1102" extrusionOk="0">
                    <a:moveTo>
                      <a:pt x="559" y="1"/>
                    </a:moveTo>
                    <a:cubicBezTo>
                      <a:pt x="250" y="1"/>
                      <a:pt x="1" y="236"/>
                      <a:pt x="1" y="544"/>
                    </a:cubicBezTo>
                    <a:cubicBezTo>
                      <a:pt x="1" y="852"/>
                      <a:pt x="250" y="1102"/>
                      <a:pt x="559" y="1102"/>
                    </a:cubicBezTo>
                    <a:cubicBezTo>
                      <a:pt x="867" y="1102"/>
                      <a:pt x="1102" y="852"/>
                      <a:pt x="1102" y="544"/>
                    </a:cubicBezTo>
                    <a:cubicBezTo>
                      <a:pt x="1102" y="236"/>
                      <a:pt x="867" y="1"/>
                      <a:pt x="559"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0"/>
              <p:cNvSpPr/>
              <p:nvPr/>
            </p:nvSpPr>
            <p:spPr>
              <a:xfrm flipH="1">
                <a:off x="8356675" y="3209519"/>
                <a:ext cx="71693" cy="71693"/>
              </a:xfrm>
              <a:custGeom>
                <a:avLst/>
                <a:gdLst/>
                <a:ahLst/>
                <a:cxnLst/>
                <a:rect l="l" t="t" r="r" b="b"/>
                <a:pathLst>
                  <a:path w="1102" h="1102" extrusionOk="0">
                    <a:moveTo>
                      <a:pt x="544" y="0"/>
                    </a:moveTo>
                    <a:cubicBezTo>
                      <a:pt x="236" y="0"/>
                      <a:pt x="1" y="250"/>
                      <a:pt x="1" y="558"/>
                    </a:cubicBezTo>
                    <a:cubicBezTo>
                      <a:pt x="1" y="866"/>
                      <a:pt x="236" y="1101"/>
                      <a:pt x="544" y="1101"/>
                    </a:cubicBezTo>
                    <a:cubicBezTo>
                      <a:pt x="852" y="1101"/>
                      <a:pt x="1102" y="866"/>
                      <a:pt x="1102" y="558"/>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0"/>
              <p:cNvSpPr/>
              <p:nvPr/>
            </p:nvSpPr>
            <p:spPr>
              <a:xfrm flipH="1">
                <a:off x="7232010" y="1595788"/>
                <a:ext cx="71693" cy="71693"/>
              </a:xfrm>
              <a:custGeom>
                <a:avLst/>
                <a:gdLst/>
                <a:ahLst/>
                <a:cxnLst/>
                <a:rect l="l" t="t" r="r" b="b"/>
                <a:pathLst>
                  <a:path w="1102" h="1102" extrusionOk="0">
                    <a:moveTo>
                      <a:pt x="558" y="1"/>
                    </a:moveTo>
                    <a:cubicBezTo>
                      <a:pt x="250" y="1"/>
                      <a:pt x="0" y="236"/>
                      <a:pt x="0" y="544"/>
                    </a:cubicBezTo>
                    <a:cubicBezTo>
                      <a:pt x="0" y="852"/>
                      <a:pt x="250" y="1102"/>
                      <a:pt x="558" y="1102"/>
                    </a:cubicBezTo>
                    <a:cubicBezTo>
                      <a:pt x="867" y="1102"/>
                      <a:pt x="1101" y="852"/>
                      <a:pt x="1101" y="544"/>
                    </a:cubicBezTo>
                    <a:cubicBezTo>
                      <a:pt x="1101" y="236"/>
                      <a:pt x="867" y="1"/>
                      <a:pt x="558"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0"/>
              <p:cNvSpPr/>
              <p:nvPr/>
            </p:nvSpPr>
            <p:spPr>
              <a:xfrm flipH="1">
                <a:off x="1685341" y="4252179"/>
                <a:ext cx="95569" cy="95569"/>
              </a:xfrm>
              <a:custGeom>
                <a:avLst/>
                <a:gdLst/>
                <a:ahLst/>
                <a:cxnLst/>
                <a:rect l="l" t="t" r="r" b="b"/>
                <a:pathLst>
                  <a:path w="1469" h="1469" extrusionOk="0">
                    <a:moveTo>
                      <a:pt x="734" y="0"/>
                    </a:moveTo>
                    <a:cubicBezTo>
                      <a:pt x="338" y="0"/>
                      <a:pt x="0" y="323"/>
                      <a:pt x="0" y="734"/>
                    </a:cubicBezTo>
                    <a:cubicBezTo>
                      <a:pt x="0" y="1145"/>
                      <a:pt x="338" y="1468"/>
                      <a:pt x="734" y="1468"/>
                    </a:cubicBezTo>
                    <a:cubicBezTo>
                      <a:pt x="1146" y="1468"/>
                      <a:pt x="1469" y="1145"/>
                      <a:pt x="1469" y="734"/>
                    </a:cubicBezTo>
                    <a:cubicBezTo>
                      <a:pt x="1469" y="323"/>
                      <a:pt x="1146" y="0"/>
                      <a:pt x="73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0"/>
              <p:cNvSpPr/>
              <p:nvPr/>
            </p:nvSpPr>
            <p:spPr>
              <a:xfrm flipH="1">
                <a:off x="7907486" y="244914"/>
                <a:ext cx="37278" cy="31228"/>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0"/>
              <p:cNvSpPr/>
              <p:nvPr/>
            </p:nvSpPr>
            <p:spPr>
              <a:xfrm flipH="1">
                <a:off x="8756117" y="356250"/>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0"/>
              <p:cNvSpPr/>
              <p:nvPr/>
            </p:nvSpPr>
            <p:spPr>
              <a:xfrm flipH="1">
                <a:off x="9106651" y="2107946"/>
                <a:ext cx="37343" cy="31683"/>
              </a:xfrm>
              <a:custGeom>
                <a:avLst/>
                <a:gdLst/>
                <a:ahLst/>
                <a:cxnLst/>
                <a:rect l="l" t="t" r="r" b="b"/>
                <a:pathLst>
                  <a:path w="574" h="487" extrusionOk="0">
                    <a:moveTo>
                      <a:pt x="339" y="1"/>
                    </a:moveTo>
                    <a:cubicBezTo>
                      <a:pt x="118" y="1"/>
                      <a:pt x="1" y="265"/>
                      <a:pt x="162" y="412"/>
                    </a:cubicBezTo>
                    <a:cubicBezTo>
                      <a:pt x="210" y="464"/>
                      <a:pt x="269" y="487"/>
                      <a:pt x="328" y="487"/>
                    </a:cubicBezTo>
                    <a:cubicBezTo>
                      <a:pt x="452" y="487"/>
                      <a:pt x="574" y="385"/>
                      <a:pt x="574" y="235"/>
                    </a:cubicBezTo>
                    <a:cubicBezTo>
                      <a:pt x="574" y="103"/>
                      <a:pt x="471" y="1"/>
                      <a:pt x="339"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0"/>
              <p:cNvSpPr/>
              <p:nvPr/>
            </p:nvSpPr>
            <p:spPr>
              <a:xfrm flipH="1">
                <a:off x="9082775" y="3603638"/>
                <a:ext cx="45931" cy="40336"/>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0"/>
              <p:cNvSpPr/>
              <p:nvPr/>
            </p:nvSpPr>
            <p:spPr>
              <a:xfrm flipH="1">
                <a:off x="8552186" y="4691108"/>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0"/>
              <p:cNvSpPr/>
              <p:nvPr/>
            </p:nvSpPr>
            <p:spPr>
              <a:xfrm flipH="1">
                <a:off x="3916139" y="4686807"/>
                <a:ext cx="64082" cy="64017"/>
              </a:xfrm>
              <a:custGeom>
                <a:avLst/>
                <a:gdLst/>
                <a:ahLst/>
                <a:cxnLst/>
                <a:rect l="l" t="t" r="r" b="b"/>
                <a:pathLst>
                  <a:path w="985" h="984" extrusionOk="0">
                    <a:moveTo>
                      <a:pt x="500" y="0"/>
                    </a:moveTo>
                    <a:cubicBezTo>
                      <a:pt x="221" y="0"/>
                      <a:pt x="1" y="221"/>
                      <a:pt x="1" y="499"/>
                    </a:cubicBezTo>
                    <a:cubicBezTo>
                      <a:pt x="1" y="764"/>
                      <a:pt x="221" y="984"/>
                      <a:pt x="500" y="984"/>
                    </a:cubicBezTo>
                    <a:cubicBezTo>
                      <a:pt x="764" y="984"/>
                      <a:pt x="985" y="764"/>
                      <a:pt x="985" y="499"/>
                    </a:cubicBezTo>
                    <a:cubicBezTo>
                      <a:pt x="985" y="221"/>
                      <a:pt x="764" y="0"/>
                      <a:pt x="500"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0"/>
              <p:cNvSpPr/>
              <p:nvPr/>
            </p:nvSpPr>
            <p:spPr>
              <a:xfrm flipH="1">
                <a:off x="5775389" y="4789428"/>
                <a:ext cx="93618" cy="80021"/>
              </a:xfrm>
              <a:custGeom>
                <a:avLst/>
                <a:gdLst/>
                <a:ahLst/>
                <a:cxnLst/>
                <a:rect l="l" t="t" r="r" b="b"/>
                <a:pathLst>
                  <a:path w="1439" h="1230" extrusionOk="0">
                    <a:moveTo>
                      <a:pt x="822" y="0"/>
                    </a:moveTo>
                    <a:cubicBezTo>
                      <a:pt x="279" y="0"/>
                      <a:pt x="0" y="661"/>
                      <a:pt x="397" y="1042"/>
                    </a:cubicBezTo>
                    <a:cubicBezTo>
                      <a:pt x="521" y="1172"/>
                      <a:pt x="675" y="1229"/>
                      <a:pt x="826" y="1229"/>
                    </a:cubicBezTo>
                    <a:cubicBezTo>
                      <a:pt x="1139" y="1229"/>
                      <a:pt x="1439" y="983"/>
                      <a:pt x="1439" y="617"/>
                    </a:cubicBezTo>
                    <a:cubicBezTo>
                      <a:pt x="1439" y="279"/>
                      <a:pt x="1160" y="0"/>
                      <a:pt x="822"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0"/>
              <p:cNvSpPr/>
              <p:nvPr/>
            </p:nvSpPr>
            <p:spPr>
              <a:xfrm>
                <a:off x="8085699" y="5033520"/>
                <a:ext cx="85816" cy="85738"/>
              </a:xfrm>
              <a:custGeom>
                <a:avLst/>
                <a:gdLst/>
                <a:ahLst/>
                <a:cxnLst/>
                <a:rect l="l" t="t" r="r" b="b"/>
                <a:pathLst>
                  <a:path w="1103" h="1102" extrusionOk="0">
                    <a:moveTo>
                      <a:pt x="544" y="0"/>
                    </a:moveTo>
                    <a:cubicBezTo>
                      <a:pt x="236" y="0"/>
                      <a:pt x="1" y="250"/>
                      <a:pt x="1" y="543"/>
                    </a:cubicBezTo>
                    <a:cubicBezTo>
                      <a:pt x="1" y="852"/>
                      <a:pt x="236" y="1101"/>
                      <a:pt x="544" y="1101"/>
                    </a:cubicBezTo>
                    <a:cubicBezTo>
                      <a:pt x="852" y="1101"/>
                      <a:pt x="1102" y="852"/>
                      <a:pt x="1102" y="543"/>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0"/>
              <p:cNvSpPr/>
              <p:nvPr/>
            </p:nvSpPr>
            <p:spPr>
              <a:xfrm>
                <a:off x="1608204" y="79860"/>
                <a:ext cx="62566" cy="54590"/>
              </a:xfrm>
              <a:custGeom>
                <a:avLst/>
                <a:gdLst/>
                <a:ahLst/>
                <a:cxnLst/>
                <a:rect l="l" t="t" r="r" b="b"/>
                <a:pathLst>
                  <a:path w="706" h="616" extrusionOk="0">
                    <a:moveTo>
                      <a:pt x="412" y="0"/>
                    </a:moveTo>
                    <a:cubicBezTo>
                      <a:pt x="133" y="0"/>
                      <a:pt x="1" y="323"/>
                      <a:pt x="191" y="529"/>
                    </a:cubicBezTo>
                    <a:cubicBezTo>
                      <a:pt x="252" y="589"/>
                      <a:pt x="325" y="615"/>
                      <a:pt x="397" y="615"/>
                    </a:cubicBezTo>
                    <a:cubicBezTo>
                      <a:pt x="554" y="615"/>
                      <a:pt x="705" y="489"/>
                      <a:pt x="705" y="308"/>
                    </a:cubicBezTo>
                    <a:cubicBezTo>
                      <a:pt x="705" y="132"/>
                      <a:pt x="573" y="0"/>
                      <a:pt x="412" y="0"/>
                    </a:cubicBezTo>
                    <a:close/>
                  </a:path>
                </a:pathLst>
              </a:custGeom>
              <a:solidFill>
                <a:srgbClr val="FFFCFC">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42" name="Google Shape;942;p30"/>
          <p:cNvGrpSpPr/>
          <p:nvPr/>
        </p:nvGrpSpPr>
        <p:grpSpPr>
          <a:xfrm>
            <a:off x="621246" y="668764"/>
            <a:ext cx="8071828" cy="4077927"/>
            <a:chOff x="621246" y="668764"/>
            <a:chExt cx="8071828" cy="4077927"/>
          </a:xfrm>
        </p:grpSpPr>
        <p:sp>
          <p:nvSpPr>
            <p:cNvPr id="943" name="Google Shape;943;p30"/>
            <p:cNvSpPr/>
            <p:nvPr/>
          </p:nvSpPr>
          <p:spPr>
            <a:xfrm>
              <a:off x="3053950" y="4326875"/>
              <a:ext cx="28675" cy="24550"/>
            </a:xfrm>
            <a:custGeom>
              <a:avLst/>
              <a:gdLst/>
              <a:ahLst/>
              <a:cxnLst/>
              <a:rect l="l" t="t" r="r" b="b"/>
              <a:pathLst>
                <a:path w="1147" h="982" extrusionOk="0">
                  <a:moveTo>
                    <a:pt x="662" y="0"/>
                  </a:moveTo>
                  <a:cubicBezTo>
                    <a:pt x="221" y="0"/>
                    <a:pt x="1" y="529"/>
                    <a:pt x="309" y="837"/>
                  </a:cubicBezTo>
                  <a:cubicBezTo>
                    <a:pt x="414" y="937"/>
                    <a:pt x="538" y="981"/>
                    <a:pt x="659" y="981"/>
                  </a:cubicBezTo>
                  <a:cubicBezTo>
                    <a:pt x="911" y="981"/>
                    <a:pt x="1146" y="787"/>
                    <a:pt x="1146" y="499"/>
                  </a:cubicBezTo>
                  <a:cubicBezTo>
                    <a:pt x="1146" y="221"/>
                    <a:pt x="926" y="0"/>
                    <a:pt x="662" y="0"/>
                  </a:cubicBezTo>
                  <a:close/>
                </a:path>
              </a:pathLst>
            </a:custGeom>
            <a:solidFill>
              <a:srgbClr val="FF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0"/>
            <p:cNvSpPr/>
            <p:nvPr/>
          </p:nvSpPr>
          <p:spPr>
            <a:xfrm>
              <a:off x="3687750" y="4697218"/>
              <a:ext cx="51878" cy="49473"/>
            </a:xfrm>
            <a:custGeom>
              <a:avLst/>
              <a:gdLst/>
              <a:ahLst/>
              <a:cxnLst/>
              <a:rect l="l" t="t" r="r" b="b"/>
              <a:pathLst>
                <a:path w="647" h="617" extrusionOk="0">
                  <a:moveTo>
                    <a:pt x="323" y="0"/>
                  </a:moveTo>
                  <a:cubicBezTo>
                    <a:pt x="176" y="0"/>
                    <a:pt x="30" y="95"/>
                    <a:pt x="15" y="286"/>
                  </a:cubicBezTo>
                  <a:cubicBezTo>
                    <a:pt x="0" y="506"/>
                    <a:pt x="162" y="617"/>
                    <a:pt x="323" y="617"/>
                  </a:cubicBezTo>
                  <a:cubicBezTo>
                    <a:pt x="485" y="617"/>
                    <a:pt x="646" y="506"/>
                    <a:pt x="632" y="286"/>
                  </a:cubicBezTo>
                  <a:cubicBezTo>
                    <a:pt x="617" y="95"/>
                    <a:pt x="470" y="0"/>
                    <a:pt x="323" y="0"/>
                  </a:cubicBezTo>
                  <a:close/>
                </a:path>
              </a:pathLst>
            </a:custGeom>
            <a:solidFill>
              <a:srgbClr val="FF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0"/>
            <p:cNvSpPr/>
            <p:nvPr/>
          </p:nvSpPr>
          <p:spPr>
            <a:xfrm>
              <a:off x="6820546" y="4063539"/>
              <a:ext cx="91969" cy="78739"/>
            </a:xfrm>
            <a:custGeom>
              <a:avLst/>
              <a:gdLst/>
              <a:ahLst/>
              <a:cxnLst/>
              <a:rect l="l" t="t" r="r" b="b"/>
              <a:pathLst>
                <a:path w="1147" h="982" extrusionOk="0">
                  <a:moveTo>
                    <a:pt x="662" y="1"/>
                  </a:moveTo>
                  <a:cubicBezTo>
                    <a:pt x="221" y="1"/>
                    <a:pt x="1" y="529"/>
                    <a:pt x="309" y="838"/>
                  </a:cubicBezTo>
                  <a:cubicBezTo>
                    <a:pt x="409" y="938"/>
                    <a:pt x="532" y="982"/>
                    <a:pt x="652" y="982"/>
                  </a:cubicBezTo>
                  <a:cubicBezTo>
                    <a:pt x="904" y="982"/>
                    <a:pt x="1146" y="788"/>
                    <a:pt x="1146" y="500"/>
                  </a:cubicBezTo>
                  <a:cubicBezTo>
                    <a:pt x="1146" y="221"/>
                    <a:pt x="926" y="1"/>
                    <a:pt x="662" y="1"/>
                  </a:cubicBezTo>
                  <a:close/>
                </a:path>
              </a:pathLst>
            </a:custGeom>
            <a:solidFill>
              <a:srgbClr val="FF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0"/>
            <p:cNvSpPr/>
            <p:nvPr/>
          </p:nvSpPr>
          <p:spPr>
            <a:xfrm>
              <a:off x="4572000" y="4070225"/>
              <a:ext cx="48825" cy="65350"/>
            </a:xfrm>
            <a:custGeom>
              <a:avLst/>
              <a:gdLst/>
              <a:ahLst/>
              <a:cxnLst/>
              <a:rect l="l" t="t" r="r" b="b"/>
              <a:pathLst>
                <a:path w="1953" h="2614" extrusionOk="0">
                  <a:moveTo>
                    <a:pt x="1009" y="0"/>
                  </a:moveTo>
                  <a:cubicBezTo>
                    <a:pt x="867" y="0"/>
                    <a:pt x="880" y="796"/>
                    <a:pt x="764" y="1131"/>
                  </a:cubicBezTo>
                  <a:cubicBezTo>
                    <a:pt x="646" y="1468"/>
                    <a:pt x="0" y="1336"/>
                    <a:pt x="0" y="1468"/>
                  </a:cubicBezTo>
                  <a:cubicBezTo>
                    <a:pt x="0" y="1556"/>
                    <a:pt x="529" y="1674"/>
                    <a:pt x="720" y="1821"/>
                  </a:cubicBezTo>
                  <a:cubicBezTo>
                    <a:pt x="896" y="1982"/>
                    <a:pt x="940" y="2613"/>
                    <a:pt x="1087" y="2613"/>
                  </a:cubicBezTo>
                  <a:cubicBezTo>
                    <a:pt x="1089" y="2614"/>
                    <a:pt x="1091" y="2614"/>
                    <a:pt x="1093" y="2614"/>
                  </a:cubicBezTo>
                  <a:cubicBezTo>
                    <a:pt x="1233" y="2614"/>
                    <a:pt x="1206" y="2110"/>
                    <a:pt x="1366" y="1791"/>
                  </a:cubicBezTo>
                  <a:cubicBezTo>
                    <a:pt x="1512" y="1483"/>
                    <a:pt x="1953" y="1512"/>
                    <a:pt x="1953" y="1395"/>
                  </a:cubicBezTo>
                  <a:cubicBezTo>
                    <a:pt x="1938" y="1263"/>
                    <a:pt x="1468" y="1292"/>
                    <a:pt x="1307" y="1087"/>
                  </a:cubicBezTo>
                  <a:cubicBezTo>
                    <a:pt x="1160" y="866"/>
                    <a:pt x="1160" y="15"/>
                    <a:pt x="1013" y="0"/>
                  </a:cubicBezTo>
                  <a:cubicBezTo>
                    <a:pt x="1012" y="0"/>
                    <a:pt x="1011" y="0"/>
                    <a:pt x="10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0"/>
            <p:cNvSpPr/>
            <p:nvPr/>
          </p:nvSpPr>
          <p:spPr>
            <a:xfrm>
              <a:off x="1233377" y="1938044"/>
              <a:ext cx="191722" cy="267301"/>
            </a:xfrm>
            <a:custGeom>
              <a:avLst/>
              <a:gdLst/>
              <a:ahLst/>
              <a:cxnLst/>
              <a:rect l="l" t="t" r="r" b="b"/>
              <a:pathLst>
                <a:path w="2570" h="3583" extrusionOk="0">
                  <a:moveTo>
                    <a:pt x="0" y="2012"/>
                  </a:moveTo>
                  <a:cubicBezTo>
                    <a:pt x="0" y="1850"/>
                    <a:pt x="749" y="1939"/>
                    <a:pt x="866" y="1337"/>
                  </a:cubicBezTo>
                  <a:cubicBezTo>
                    <a:pt x="969" y="735"/>
                    <a:pt x="1028" y="45"/>
                    <a:pt x="1116" y="30"/>
                  </a:cubicBezTo>
                  <a:cubicBezTo>
                    <a:pt x="1219" y="1"/>
                    <a:pt x="1365" y="984"/>
                    <a:pt x="1498" y="1322"/>
                  </a:cubicBezTo>
                  <a:cubicBezTo>
                    <a:pt x="1688" y="1806"/>
                    <a:pt x="2569" y="1616"/>
                    <a:pt x="2569" y="1821"/>
                  </a:cubicBezTo>
                  <a:cubicBezTo>
                    <a:pt x="2569" y="2027"/>
                    <a:pt x="1791" y="1983"/>
                    <a:pt x="1586" y="2540"/>
                  </a:cubicBezTo>
                  <a:cubicBezTo>
                    <a:pt x="1380" y="3098"/>
                    <a:pt x="1395" y="3583"/>
                    <a:pt x="1248" y="3553"/>
                  </a:cubicBezTo>
                  <a:cubicBezTo>
                    <a:pt x="1116" y="3539"/>
                    <a:pt x="1013" y="2526"/>
                    <a:pt x="764" y="2320"/>
                  </a:cubicBezTo>
                  <a:cubicBezTo>
                    <a:pt x="499" y="2115"/>
                    <a:pt x="0" y="2188"/>
                    <a:pt x="0" y="2012"/>
                  </a:cubicBezTo>
                  <a:close/>
                </a:path>
              </a:pathLst>
            </a:custGeom>
            <a:solidFill>
              <a:srgbClr val="F9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0"/>
            <p:cNvSpPr/>
            <p:nvPr/>
          </p:nvSpPr>
          <p:spPr>
            <a:xfrm>
              <a:off x="2251971" y="3829739"/>
              <a:ext cx="91969" cy="78739"/>
            </a:xfrm>
            <a:custGeom>
              <a:avLst/>
              <a:gdLst/>
              <a:ahLst/>
              <a:cxnLst/>
              <a:rect l="l" t="t" r="r" b="b"/>
              <a:pathLst>
                <a:path w="1147" h="982" extrusionOk="0">
                  <a:moveTo>
                    <a:pt x="662" y="1"/>
                  </a:moveTo>
                  <a:cubicBezTo>
                    <a:pt x="221" y="1"/>
                    <a:pt x="1" y="529"/>
                    <a:pt x="309" y="838"/>
                  </a:cubicBezTo>
                  <a:cubicBezTo>
                    <a:pt x="409" y="938"/>
                    <a:pt x="532" y="982"/>
                    <a:pt x="652" y="982"/>
                  </a:cubicBezTo>
                  <a:cubicBezTo>
                    <a:pt x="904" y="982"/>
                    <a:pt x="1146" y="788"/>
                    <a:pt x="1146" y="500"/>
                  </a:cubicBezTo>
                  <a:cubicBezTo>
                    <a:pt x="1146" y="221"/>
                    <a:pt x="926" y="1"/>
                    <a:pt x="662" y="1"/>
                  </a:cubicBezTo>
                  <a:close/>
                </a:path>
              </a:pathLst>
            </a:custGeom>
            <a:solidFill>
              <a:srgbClr val="FF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0"/>
            <p:cNvSpPr/>
            <p:nvPr/>
          </p:nvSpPr>
          <p:spPr>
            <a:xfrm>
              <a:off x="621246" y="3543439"/>
              <a:ext cx="91969" cy="78739"/>
            </a:xfrm>
            <a:custGeom>
              <a:avLst/>
              <a:gdLst/>
              <a:ahLst/>
              <a:cxnLst/>
              <a:rect l="l" t="t" r="r" b="b"/>
              <a:pathLst>
                <a:path w="1147" h="982" extrusionOk="0">
                  <a:moveTo>
                    <a:pt x="662" y="1"/>
                  </a:moveTo>
                  <a:cubicBezTo>
                    <a:pt x="221" y="1"/>
                    <a:pt x="1" y="529"/>
                    <a:pt x="309" y="838"/>
                  </a:cubicBezTo>
                  <a:cubicBezTo>
                    <a:pt x="409" y="938"/>
                    <a:pt x="532" y="982"/>
                    <a:pt x="652" y="982"/>
                  </a:cubicBezTo>
                  <a:cubicBezTo>
                    <a:pt x="904" y="982"/>
                    <a:pt x="1146" y="788"/>
                    <a:pt x="1146" y="500"/>
                  </a:cubicBezTo>
                  <a:cubicBezTo>
                    <a:pt x="1146" y="221"/>
                    <a:pt x="926" y="1"/>
                    <a:pt x="662" y="1"/>
                  </a:cubicBezTo>
                  <a:close/>
                </a:path>
              </a:pathLst>
            </a:custGeom>
            <a:solidFill>
              <a:srgbClr val="FF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0"/>
            <p:cNvSpPr/>
            <p:nvPr/>
          </p:nvSpPr>
          <p:spPr>
            <a:xfrm>
              <a:off x="7316571" y="668764"/>
              <a:ext cx="91969" cy="78739"/>
            </a:xfrm>
            <a:custGeom>
              <a:avLst/>
              <a:gdLst/>
              <a:ahLst/>
              <a:cxnLst/>
              <a:rect l="l" t="t" r="r" b="b"/>
              <a:pathLst>
                <a:path w="1147" h="982" extrusionOk="0">
                  <a:moveTo>
                    <a:pt x="662" y="1"/>
                  </a:moveTo>
                  <a:cubicBezTo>
                    <a:pt x="221" y="1"/>
                    <a:pt x="1" y="529"/>
                    <a:pt x="309" y="838"/>
                  </a:cubicBezTo>
                  <a:cubicBezTo>
                    <a:pt x="409" y="938"/>
                    <a:pt x="532" y="982"/>
                    <a:pt x="652" y="982"/>
                  </a:cubicBezTo>
                  <a:cubicBezTo>
                    <a:pt x="904" y="982"/>
                    <a:pt x="1146" y="788"/>
                    <a:pt x="1146" y="500"/>
                  </a:cubicBezTo>
                  <a:cubicBezTo>
                    <a:pt x="1146" y="221"/>
                    <a:pt x="926" y="1"/>
                    <a:pt x="662" y="1"/>
                  </a:cubicBezTo>
                  <a:close/>
                </a:path>
              </a:pathLst>
            </a:custGeom>
            <a:solidFill>
              <a:srgbClr val="FF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0"/>
            <p:cNvSpPr/>
            <p:nvPr/>
          </p:nvSpPr>
          <p:spPr>
            <a:xfrm>
              <a:off x="8501352" y="3676394"/>
              <a:ext cx="191722" cy="267301"/>
            </a:xfrm>
            <a:custGeom>
              <a:avLst/>
              <a:gdLst/>
              <a:ahLst/>
              <a:cxnLst/>
              <a:rect l="l" t="t" r="r" b="b"/>
              <a:pathLst>
                <a:path w="2570" h="3583" extrusionOk="0">
                  <a:moveTo>
                    <a:pt x="0" y="2012"/>
                  </a:moveTo>
                  <a:cubicBezTo>
                    <a:pt x="0" y="1850"/>
                    <a:pt x="749" y="1939"/>
                    <a:pt x="866" y="1337"/>
                  </a:cubicBezTo>
                  <a:cubicBezTo>
                    <a:pt x="969" y="735"/>
                    <a:pt x="1028" y="45"/>
                    <a:pt x="1116" y="30"/>
                  </a:cubicBezTo>
                  <a:cubicBezTo>
                    <a:pt x="1219" y="1"/>
                    <a:pt x="1365" y="984"/>
                    <a:pt x="1498" y="1322"/>
                  </a:cubicBezTo>
                  <a:cubicBezTo>
                    <a:pt x="1688" y="1806"/>
                    <a:pt x="2569" y="1616"/>
                    <a:pt x="2569" y="1821"/>
                  </a:cubicBezTo>
                  <a:cubicBezTo>
                    <a:pt x="2569" y="2027"/>
                    <a:pt x="1791" y="1983"/>
                    <a:pt x="1586" y="2540"/>
                  </a:cubicBezTo>
                  <a:cubicBezTo>
                    <a:pt x="1380" y="3098"/>
                    <a:pt x="1395" y="3583"/>
                    <a:pt x="1248" y="3553"/>
                  </a:cubicBezTo>
                  <a:cubicBezTo>
                    <a:pt x="1116" y="3539"/>
                    <a:pt x="1013" y="2526"/>
                    <a:pt x="764" y="2320"/>
                  </a:cubicBezTo>
                  <a:cubicBezTo>
                    <a:pt x="499" y="2115"/>
                    <a:pt x="0" y="2188"/>
                    <a:pt x="0" y="2012"/>
                  </a:cubicBezTo>
                  <a:close/>
                </a:path>
              </a:pathLst>
            </a:custGeom>
            <a:solidFill>
              <a:srgbClr val="F9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1"/>
        </a:solidFill>
        <a:effectLst/>
      </p:bgPr>
    </p:bg>
    <p:spTree>
      <p:nvGrpSpPr>
        <p:cNvPr id="1" name="Shape 89"/>
        <p:cNvGrpSpPr/>
        <p:nvPr/>
      </p:nvGrpSpPr>
      <p:grpSpPr>
        <a:xfrm>
          <a:off x="0" y="0"/>
          <a:ext cx="0" cy="0"/>
          <a:chOff x="0" y="0"/>
          <a:chExt cx="0" cy="0"/>
        </a:xfrm>
      </p:grpSpPr>
      <p:sp>
        <p:nvSpPr>
          <p:cNvPr id="90" name="Google Shape;90;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1" name="Google Shape;91;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lt1"/>
              </a:buClr>
              <a:buSzPts val="1400"/>
              <a:buChar char="●"/>
              <a:defRPr sz="1400">
                <a:solidFill>
                  <a:srgbClr val="434343"/>
                </a:solidFill>
              </a:defRPr>
            </a:lvl1pPr>
            <a:lvl2pPr marL="914400" lvl="1" indent="-317500" rtl="0">
              <a:lnSpc>
                <a:spcPct val="100000"/>
              </a:lnSpc>
              <a:spcBef>
                <a:spcPts val="1600"/>
              </a:spcBef>
              <a:spcAft>
                <a:spcPts val="0"/>
              </a:spcAft>
              <a:buClr>
                <a:srgbClr val="434343"/>
              </a:buClr>
              <a:buSzPts val="1400"/>
              <a:buFont typeface="Open Sans"/>
              <a:buChar char="○"/>
              <a:defRPr>
                <a:solidFill>
                  <a:srgbClr val="434343"/>
                </a:solidFill>
              </a:defRPr>
            </a:lvl2pPr>
            <a:lvl3pPr marL="1371600" lvl="2" indent="-317500" rtl="0">
              <a:lnSpc>
                <a:spcPct val="100000"/>
              </a:lnSpc>
              <a:spcBef>
                <a:spcPts val="1600"/>
              </a:spcBef>
              <a:spcAft>
                <a:spcPts val="0"/>
              </a:spcAft>
              <a:buClr>
                <a:srgbClr val="434343"/>
              </a:buClr>
              <a:buSzPts val="1400"/>
              <a:buFont typeface="Open Sans"/>
              <a:buChar char="■"/>
              <a:defRPr>
                <a:solidFill>
                  <a:srgbClr val="434343"/>
                </a:solidFill>
              </a:defRPr>
            </a:lvl3pPr>
            <a:lvl4pPr marL="1828800" lvl="3" indent="-317500" rtl="0">
              <a:lnSpc>
                <a:spcPct val="100000"/>
              </a:lnSpc>
              <a:spcBef>
                <a:spcPts val="1600"/>
              </a:spcBef>
              <a:spcAft>
                <a:spcPts val="0"/>
              </a:spcAft>
              <a:buClr>
                <a:srgbClr val="434343"/>
              </a:buClr>
              <a:buSzPts val="1400"/>
              <a:buFont typeface="Open Sans"/>
              <a:buChar char="●"/>
              <a:defRPr>
                <a:solidFill>
                  <a:srgbClr val="434343"/>
                </a:solidFill>
              </a:defRPr>
            </a:lvl4pPr>
            <a:lvl5pPr marL="2286000" lvl="4" indent="-317500" rtl="0">
              <a:lnSpc>
                <a:spcPct val="100000"/>
              </a:lnSpc>
              <a:spcBef>
                <a:spcPts val="1600"/>
              </a:spcBef>
              <a:spcAft>
                <a:spcPts val="0"/>
              </a:spcAft>
              <a:buClr>
                <a:srgbClr val="434343"/>
              </a:buClr>
              <a:buSzPts val="1400"/>
              <a:buFont typeface="Open Sans"/>
              <a:buChar char="○"/>
              <a:defRPr>
                <a:solidFill>
                  <a:srgbClr val="434343"/>
                </a:solidFill>
              </a:defRPr>
            </a:lvl5pPr>
            <a:lvl6pPr marL="2743200" lvl="5" indent="-317500" rtl="0">
              <a:lnSpc>
                <a:spcPct val="100000"/>
              </a:lnSpc>
              <a:spcBef>
                <a:spcPts val="1600"/>
              </a:spcBef>
              <a:spcAft>
                <a:spcPts val="0"/>
              </a:spcAft>
              <a:buClr>
                <a:srgbClr val="434343"/>
              </a:buClr>
              <a:buSzPts val="1400"/>
              <a:buFont typeface="Open Sans"/>
              <a:buChar char="■"/>
              <a:defRPr>
                <a:solidFill>
                  <a:srgbClr val="434343"/>
                </a:solidFill>
              </a:defRPr>
            </a:lvl6pPr>
            <a:lvl7pPr marL="3200400" lvl="6" indent="-317500" rtl="0">
              <a:lnSpc>
                <a:spcPct val="100000"/>
              </a:lnSpc>
              <a:spcBef>
                <a:spcPts val="1600"/>
              </a:spcBef>
              <a:spcAft>
                <a:spcPts val="0"/>
              </a:spcAft>
              <a:buClr>
                <a:srgbClr val="434343"/>
              </a:buClr>
              <a:buSzPts val="1400"/>
              <a:buFont typeface="Open Sans"/>
              <a:buChar char="●"/>
              <a:defRPr>
                <a:solidFill>
                  <a:srgbClr val="434343"/>
                </a:solidFill>
              </a:defRPr>
            </a:lvl7pPr>
            <a:lvl8pPr marL="3657600" lvl="7" indent="-317500" rtl="0">
              <a:lnSpc>
                <a:spcPct val="100000"/>
              </a:lnSpc>
              <a:spcBef>
                <a:spcPts val="1600"/>
              </a:spcBef>
              <a:spcAft>
                <a:spcPts val="0"/>
              </a:spcAft>
              <a:buClr>
                <a:srgbClr val="434343"/>
              </a:buClr>
              <a:buSzPts val="1400"/>
              <a:buFont typeface="Open Sans"/>
              <a:buChar char="○"/>
              <a:defRPr>
                <a:solidFill>
                  <a:srgbClr val="434343"/>
                </a:solidFill>
              </a:defRPr>
            </a:lvl8pPr>
            <a:lvl9pPr marL="4114800" lvl="8" indent="-317500" rtl="0">
              <a:lnSpc>
                <a:spcPct val="100000"/>
              </a:lnSpc>
              <a:spcBef>
                <a:spcPts val="1600"/>
              </a:spcBef>
              <a:spcAft>
                <a:spcPts val="1600"/>
              </a:spcAft>
              <a:buClr>
                <a:srgbClr val="434343"/>
              </a:buClr>
              <a:buSzPts val="1400"/>
              <a:buFont typeface="Open Sans"/>
              <a:buChar char="■"/>
              <a:defRPr>
                <a:solidFill>
                  <a:srgbClr val="434343"/>
                </a:solidFill>
              </a:defRPr>
            </a:lvl9pPr>
          </a:lstStyle>
          <a:p>
            <a:endParaRPr/>
          </a:p>
        </p:txBody>
      </p:sp>
      <p:grpSp>
        <p:nvGrpSpPr>
          <p:cNvPr id="92" name="Google Shape;92;p4"/>
          <p:cNvGrpSpPr/>
          <p:nvPr/>
        </p:nvGrpSpPr>
        <p:grpSpPr>
          <a:xfrm>
            <a:off x="62926" y="37468"/>
            <a:ext cx="8984441" cy="5044046"/>
            <a:chOff x="159553" y="304"/>
            <a:chExt cx="8984441" cy="5044046"/>
          </a:xfrm>
        </p:grpSpPr>
        <p:sp>
          <p:nvSpPr>
            <p:cNvPr id="93" name="Google Shape;93;p4"/>
            <p:cNvSpPr/>
            <p:nvPr/>
          </p:nvSpPr>
          <p:spPr>
            <a:xfrm rot="10800000" flipH="1">
              <a:off x="4040610" y="4751863"/>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 name="Google Shape;94;p4"/>
            <p:cNvGrpSpPr/>
            <p:nvPr/>
          </p:nvGrpSpPr>
          <p:grpSpPr>
            <a:xfrm rot="10800000" flipH="1">
              <a:off x="159553" y="304"/>
              <a:ext cx="8984441" cy="5044046"/>
              <a:chOff x="159553" y="75213"/>
              <a:chExt cx="8984441" cy="5044046"/>
            </a:xfrm>
          </p:grpSpPr>
          <p:sp>
            <p:nvSpPr>
              <p:cNvPr id="95" name="Google Shape;95;p4"/>
              <p:cNvSpPr/>
              <p:nvPr/>
            </p:nvSpPr>
            <p:spPr>
              <a:xfrm>
                <a:off x="2625895" y="4805521"/>
                <a:ext cx="47817" cy="47817"/>
              </a:xfrm>
              <a:custGeom>
                <a:avLst/>
                <a:gdLst/>
                <a:ahLst/>
                <a:cxnLst/>
                <a:rect l="l" t="t" r="r" b="b"/>
                <a:pathLst>
                  <a:path w="735" h="735" extrusionOk="0">
                    <a:moveTo>
                      <a:pt x="367" y="1"/>
                    </a:moveTo>
                    <a:cubicBezTo>
                      <a:pt x="162" y="1"/>
                      <a:pt x="0" y="162"/>
                      <a:pt x="0" y="368"/>
                    </a:cubicBezTo>
                    <a:cubicBezTo>
                      <a:pt x="0" y="573"/>
                      <a:pt x="162" y="735"/>
                      <a:pt x="367" y="735"/>
                    </a:cubicBezTo>
                    <a:cubicBezTo>
                      <a:pt x="573" y="735"/>
                      <a:pt x="734" y="573"/>
                      <a:pt x="734" y="368"/>
                    </a:cubicBezTo>
                    <a:cubicBezTo>
                      <a:pt x="734" y="162"/>
                      <a:pt x="573" y="1"/>
                      <a:pt x="367"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2592282" y="244914"/>
                <a:ext cx="37278" cy="31228"/>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a:off x="5259810" y="75213"/>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a:off x="477311" y="331229"/>
                <a:ext cx="45866" cy="40075"/>
              </a:xfrm>
              <a:custGeom>
                <a:avLst/>
                <a:gdLst/>
                <a:ahLst/>
                <a:cxnLst/>
                <a:rect l="l" t="t" r="r" b="b"/>
                <a:pathLst>
                  <a:path w="705" h="616" extrusionOk="0">
                    <a:moveTo>
                      <a:pt x="411" y="1"/>
                    </a:moveTo>
                    <a:cubicBezTo>
                      <a:pt x="132" y="1"/>
                      <a:pt x="0" y="324"/>
                      <a:pt x="191" y="529"/>
                    </a:cubicBezTo>
                    <a:cubicBezTo>
                      <a:pt x="251" y="589"/>
                      <a:pt x="324" y="616"/>
                      <a:pt x="396" y="616"/>
                    </a:cubicBezTo>
                    <a:cubicBezTo>
                      <a:pt x="553" y="616"/>
                      <a:pt x="705" y="490"/>
                      <a:pt x="705" y="309"/>
                    </a:cubicBezTo>
                    <a:cubicBezTo>
                      <a:pt x="705" y="133"/>
                      <a:pt x="573" y="1"/>
                      <a:pt x="41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a:off x="159553" y="2120151"/>
                <a:ext cx="45931" cy="40336"/>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a:off x="548518" y="3771158"/>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a:off x="238125" y="4988920"/>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1" y="661"/>
                      <a:pt x="851" y="426"/>
                    </a:cubicBezTo>
                    <a:cubicBezTo>
                      <a:pt x="851"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8683636" y="2611918"/>
                <a:ext cx="121397" cy="104027"/>
              </a:xfrm>
              <a:custGeom>
                <a:avLst/>
                <a:gdLst/>
                <a:ahLst/>
                <a:cxnLst/>
                <a:rect l="l" t="t" r="r" b="b"/>
                <a:pathLst>
                  <a:path w="1866" h="1599" extrusionOk="0">
                    <a:moveTo>
                      <a:pt x="1073" y="0"/>
                    </a:moveTo>
                    <a:cubicBezTo>
                      <a:pt x="353" y="0"/>
                      <a:pt x="1" y="852"/>
                      <a:pt x="500" y="1365"/>
                    </a:cubicBezTo>
                    <a:cubicBezTo>
                      <a:pt x="666" y="1527"/>
                      <a:pt x="867" y="1599"/>
                      <a:pt x="1063" y="1599"/>
                    </a:cubicBezTo>
                    <a:cubicBezTo>
                      <a:pt x="1475" y="1599"/>
                      <a:pt x="1865" y="1280"/>
                      <a:pt x="1865" y="793"/>
                    </a:cubicBezTo>
                    <a:cubicBezTo>
                      <a:pt x="1865" y="352"/>
                      <a:pt x="1513" y="0"/>
                      <a:pt x="107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6636364" y="258615"/>
                <a:ext cx="93618" cy="80021"/>
              </a:xfrm>
              <a:custGeom>
                <a:avLst/>
                <a:gdLst/>
                <a:ahLst/>
                <a:cxnLst/>
                <a:rect l="l" t="t" r="r" b="b"/>
                <a:pathLst>
                  <a:path w="1439" h="1230" extrusionOk="0">
                    <a:moveTo>
                      <a:pt x="822" y="0"/>
                    </a:moveTo>
                    <a:cubicBezTo>
                      <a:pt x="279" y="0"/>
                      <a:pt x="0" y="661"/>
                      <a:pt x="397" y="1042"/>
                    </a:cubicBezTo>
                    <a:cubicBezTo>
                      <a:pt x="521" y="1172"/>
                      <a:pt x="675" y="1229"/>
                      <a:pt x="826" y="1229"/>
                    </a:cubicBezTo>
                    <a:cubicBezTo>
                      <a:pt x="1139" y="1229"/>
                      <a:pt x="1439" y="983"/>
                      <a:pt x="1439" y="617"/>
                    </a:cubicBezTo>
                    <a:cubicBezTo>
                      <a:pt x="1439" y="279"/>
                      <a:pt x="1160" y="0"/>
                      <a:pt x="822"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flipH="1">
                <a:off x="6838263" y="4615100"/>
                <a:ext cx="71693" cy="71693"/>
              </a:xfrm>
              <a:custGeom>
                <a:avLst/>
                <a:gdLst/>
                <a:ahLst/>
                <a:cxnLst/>
                <a:rect l="l" t="t" r="r" b="b"/>
                <a:pathLst>
                  <a:path w="1102" h="1102" extrusionOk="0">
                    <a:moveTo>
                      <a:pt x="559" y="1"/>
                    </a:moveTo>
                    <a:cubicBezTo>
                      <a:pt x="250" y="1"/>
                      <a:pt x="1" y="236"/>
                      <a:pt x="1" y="544"/>
                    </a:cubicBezTo>
                    <a:cubicBezTo>
                      <a:pt x="1" y="852"/>
                      <a:pt x="250" y="1102"/>
                      <a:pt x="559" y="1102"/>
                    </a:cubicBezTo>
                    <a:cubicBezTo>
                      <a:pt x="867" y="1102"/>
                      <a:pt x="1102" y="852"/>
                      <a:pt x="1102" y="544"/>
                    </a:cubicBezTo>
                    <a:cubicBezTo>
                      <a:pt x="1102" y="236"/>
                      <a:pt x="867" y="1"/>
                      <a:pt x="559"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flipH="1">
                <a:off x="8356675" y="3209519"/>
                <a:ext cx="71693" cy="71693"/>
              </a:xfrm>
              <a:custGeom>
                <a:avLst/>
                <a:gdLst/>
                <a:ahLst/>
                <a:cxnLst/>
                <a:rect l="l" t="t" r="r" b="b"/>
                <a:pathLst>
                  <a:path w="1102" h="1102" extrusionOk="0">
                    <a:moveTo>
                      <a:pt x="544" y="0"/>
                    </a:moveTo>
                    <a:cubicBezTo>
                      <a:pt x="236" y="0"/>
                      <a:pt x="1" y="250"/>
                      <a:pt x="1" y="558"/>
                    </a:cubicBezTo>
                    <a:cubicBezTo>
                      <a:pt x="1" y="866"/>
                      <a:pt x="236" y="1101"/>
                      <a:pt x="544" y="1101"/>
                    </a:cubicBezTo>
                    <a:cubicBezTo>
                      <a:pt x="852" y="1101"/>
                      <a:pt x="1102" y="866"/>
                      <a:pt x="1102" y="558"/>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flipH="1">
                <a:off x="7232010" y="1595788"/>
                <a:ext cx="71693" cy="71693"/>
              </a:xfrm>
              <a:custGeom>
                <a:avLst/>
                <a:gdLst/>
                <a:ahLst/>
                <a:cxnLst/>
                <a:rect l="l" t="t" r="r" b="b"/>
                <a:pathLst>
                  <a:path w="1102" h="1102" extrusionOk="0">
                    <a:moveTo>
                      <a:pt x="558" y="1"/>
                    </a:moveTo>
                    <a:cubicBezTo>
                      <a:pt x="250" y="1"/>
                      <a:pt x="0" y="236"/>
                      <a:pt x="0" y="544"/>
                    </a:cubicBezTo>
                    <a:cubicBezTo>
                      <a:pt x="0" y="852"/>
                      <a:pt x="250" y="1102"/>
                      <a:pt x="558" y="1102"/>
                    </a:cubicBezTo>
                    <a:cubicBezTo>
                      <a:pt x="867" y="1102"/>
                      <a:pt x="1101" y="852"/>
                      <a:pt x="1101" y="544"/>
                    </a:cubicBezTo>
                    <a:cubicBezTo>
                      <a:pt x="1101" y="236"/>
                      <a:pt x="867" y="1"/>
                      <a:pt x="558"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flipH="1">
                <a:off x="1685341" y="4252179"/>
                <a:ext cx="95569" cy="95569"/>
              </a:xfrm>
              <a:custGeom>
                <a:avLst/>
                <a:gdLst/>
                <a:ahLst/>
                <a:cxnLst/>
                <a:rect l="l" t="t" r="r" b="b"/>
                <a:pathLst>
                  <a:path w="1469" h="1469" extrusionOk="0">
                    <a:moveTo>
                      <a:pt x="734" y="0"/>
                    </a:moveTo>
                    <a:cubicBezTo>
                      <a:pt x="338" y="0"/>
                      <a:pt x="0" y="323"/>
                      <a:pt x="0" y="734"/>
                    </a:cubicBezTo>
                    <a:cubicBezTo>
                      <a:pt x="0" y="1145"/>
                      <a:pt x="338" y="1468"/>
                      <a:pt x="734" y="1468"/>
                    </a:cubicBezTo>
                    <a:cubicBezTo>
                      <a:pt x="1146" y="1468"/>
                      <a:pt x="1469" y="1145"/>
                      <a:pt x="1469" y="734"/>
                    </a:cubicBezTo>
                    <a:cubicBezTo>
                      <a:pt x="1469" y="323"/>
                      <a:pt x="1146" y="0"/>
                      <a:pt x="73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flipH="1">
                <a:off x="7907486" y="244914"/>
                <a:ext cx="37278" cy="31228"/>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flipH="1">
                <a:off x="8756117" y="356250"/>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flipH="1">
                <a:off x="9106651" y="2107946"/>
                <a:ext cx="37343" cy="31683"/>
              </a:xfrm>
              <a:custGeom>
                <a:avLst/>
                <a:gdLst/>
                <a:ahLst/>
                <a:cxnLst/>
                <a:rect l="l" t="t" r="r" b="b"/>
                <a:pathLst>
                  <a:path w="574" h="487" extrusionOk="0">
                    <a:moveTo>
                      <a:pt x="339" y="1"/>
                    </a:moveTo>
                    <a:cubicBezTo>
                      <a:pt x="118" y="1"/>
                      <a:pt x="1" y="265"/>
                      <a:pt x="162" y="412"/>
                    </a:cubicBezTo>
                    <a:cubicBezTo>
                      <a:pt x="210" y="464"/>
                      <a:pt x="269" y="487"/>
                      <a:pt x="328" y="487"/>
                    </a:cubicBezTo>
                    <a:cubicBezTo>
                      <a:pt x="452" y="487"/>
                      <a:pt x="574" y="385"/>
                      <a:pt x="574" y="235"/>
                    </a:cubicBezTo>
                    <a:cubicBezTo>
                      <a:pt x="574" y="103"/>
                      <a:pt x="471" y="1"/>
                      <a:pt x="339"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flipH="1">
                <a:off x="9082775" y="3603638"/>
                <a:ext cx="45931" cy="40336"/>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flipH="1">
                <a:off x="8552186" y="4691108"/>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flipH="1">
                <a:off x="3916139" y="4686807"/>
                <a:ext cx="64082" cy="64017"/>
              </a:xfrm>
              <a:custGeom>
                <a:avLst/>
                <a:gdLst/>
                <a:ahLst/>
                <a:cxnLst/>
                <a:rect l="l" t="t" r="r" b="b"/>
                <a:pathLst>
                  <a:path w="985" h="984" extrusionOk="0">
                    <a:moveTo>
                      <a:pt x="500" y="0"/>
                    </a:moveTo>
                    <a:cubicBezTo>
                      <a:pt x="221" y="0"/>
                      <a:pt x="1" y="221"/>
                      <a:pt x="1" y="499"/>
                    </a:cubicBezTo>
                    <a:cubicBezTo>
                      <a:pt x="1" y="764"/>
                      <a:pt x="221" y="984"/>
                      <a:pt x="500" y="984"/>
                    </a:cubicBezTo>
                    <a:cubicBezTo>
                      <a:pt x="764" y="984"/>
                      <a:pt x="985" y="764"/>
                      <a:pt x="985" y="499"/>
                    </a:cubicBezTo>
                    <a:cubicBezTo>
                      <a:pt x="985" y="221"/>
                      <a:pt x="764" y="0"/>
                      <a:pt x="500"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flipH="1">
                <a:off x="5775389" y="4789428"/>
                <a:ext cx="93618" cy="80021"/>
              </a:xfrm>
              <a:custGeom>
                <a:avLst/>
                <a:gdLst/>
                <a:ahLst/>
                <a:cxnLst/>
                <a:rect l="l" t="t" r="r" b="b"/>
                <a:pathLst>
                  <a:path w="1439" h="1230" extrusionOk="0">
                    <a:moveTo>
                      <a:pt x="822" y="0"/>
                    </a:moveTo>
                    <a:cubicBezTo>
                      <a:pt x="279" y="0"/>
                      <a:pt x="0" y="661"/>
                      <a:pt x="397" y="1042"/>
                    </a:cubicBezTo>
                    <a:cubicBezTo>
                      <a:pt x="521" y="1172"/>
                      <a:pt x="675" y="1229"/>
                      <a:pt x="826" y="1229"/>
                    </a:cubicBezTo>
                    <a:cubicBezTo>
                      <a:pt x="1139" y="1229"/>
                      <a:pt x="1439" y="983"/>
                      <a:pt x="1439" y="617"/>
                    </a:cubicBezTo>
                    <a:cubicBezTo>
                      <a:pt x="1439" y="279"/>
                      <a:pt x="1160" y="0"/>
                      <a:pt x="822"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a:off x="8085699" y="5033520"/>
                <a:ext cx="85816" cy="85738"/>
              </a:xfrm>
              <a:custGeom>
                <a:avLst/>
                <a:gdLst/>
                <a:ahLst/>
                <a:cxnLst/>
                <a:rect l="l" t="t" r="r" b="b"/>
                <a:pathLst>
                  <a:path w="1103" h="1102" extrusionOk="0">
                    <a:moveTo>
                      <a:pt x="544" y="0"/>
                    </a:moveTo>
                    <a:cubicBezTo>
                      <a:pt x="236" y="0"/>
                      <a:pt x="1" y="250"/>
                      <a:pt x="1" y="543"/>
                    </a:cubicBezTo>
                    <a:cubicBezTo>
                      <a:pt x="1" y="852"/>
                      <a:pt x="236" y="1101"/>
                      <a:pt x="544" y="1101"/>
                    </a:cubicBezTo>
                    <a:cubicBezTo>
                      <a:pt x="852" y="1101"/>
                      <a:pt x="1102" y="852"/>
                      <a:pt x="1102" y="543"/>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a:off x="1608204" y="79860"/>
                <a:ext cx="62566" cy="54590"/>
              </a:xfrm>
              <a:custGeom>
                <a:avLst/>
                <a:gdLst/>
                <a:ahLst/>
                <a:cxnLst/>
                <a:rect l="l" t="t" r="r" b="b"/>
                <a:pathLst>
                  <a:path w="706" h="616" extrusionOk="0">
                    <a:moveTo>
                      <a:pt x="412" y="0"/>
                    </a:moveTo>
                    <a:cubicBezTo>
                      <a:pt x="133" y="0"/>
                      <a:pt x="1" y="323"/>
                      <a:pt x="191" y="529"/>
                    </a:cubicBezTo>
                    <a:cubicBezTo>
                      <a:pt x="252" y="589"/>
                      <a:pt x="325" y="615"/>
                      <a:pt x="397" y="615"/>
                    </a:cubicBezTo>
                    <a:cubicBezTo>
                      <a:pt x="554" y="615"/>
                      <a:pt x="705" y="489"/>
                      <a:pt x="705" y="308"/>
                    </a:cubicBezTo>
                    <a:cubicBezTo>
                      <a:pt x="705" y="132"/>
                      <a:pt x="573" y="0"/>
                      <a:pt x="412" y="0"/>
                    </a:cubicBezTo>
                    <a:close/>
                  </a:path>
                </a:pathLst>
              </a:custGeom>
              <a:solidFill>
                <a:srgbClr val="FFFCFC">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952"/>
        <p:cNvGrpSpPr/>
        <p:nvPr/>
      </p:nvGrpSpPr>
      <p:grpSpPr>
        <a:xfrm>
          <a:off x="0" y="0"/>
          <a:ext cx="0" cy="0"/>
          <a:chOff x="0" y="0"/>
          <a:chExt cx="0" cy="0"/>
        </a:xfrm>
      </p:grpSpPr>
      <p:grpSp>
        <p:nvGrpSpPr>
          <p:cNvPr id="953" name="Google Shape;953;p31"/>
          <p:cNvGrpSpPr/>
          <p:nvPr/>
        </p:nvGrpSpPr>
        <p:grpSpPr>
          <a:xfrm>
            <a:off x="62926" y="37468"/>
            <a:ext cx="8984441" cy="5044046"/>
            <a:chOff x="159553" y="304"/>
            <a:chExt cx="8984441" cy="5044046"/>
          </a:xfrm>
        </p:grpSpPr>
        <p:sp>
          <p:nvSpPr>
            <p:cNvPr id="954" name="Google Shape;954;p31"/>
            <p:cNvSpPr/>
            <p:nvPr/>
          </p:nvSpPr>
          <p:spPr>
            <a:xfrm rot="10800000" flipH="1">
              <a:off x="4040610" y="4751863"/>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5" name="Google Shape;955;p31"/>
            <p:cNvGrpSpPr/>
            <p:nvPr/>
          </p:nvGrpSpPr>
          <p:grpSpPr>
            <a:xfrm rot="10800000" flipH="1">
              <a:off x="159553" y="304"/>
              <a:ext cx="8984441" cy="5044046"/>
              <a:chOff x="159553" y="75213"/>
              <a:chExt cx="8984441" cy="5044046"/>
            </a:xfrm>
          </p:grpSpPr>
          <p:sp>
            <p:nvSpPr>
              <p:cNvPr id="956" name="Google Shape;956;p31"/>
              <p:cNvSpPr/>
              <p:nvPr/>
            </p:nvSpPr>
            <p:spPr>
              <a:xfrm>
                <a:off x="2625895" y="4805521"/>
                <a:ext cx="47817" cy="47817"/>
              </a:xfrm>
              <a:custGeom>
                <a:avLst/>
                <a:gdLst/>
                <a:ahLst/>
                <a:cxnLst/>
                <a:rect l="l" t="t" r="r" b="b"/>
                <a:pathLst>
                  <a:path w="735" h="735" extrusionOk="0">
                    <a:moveTo>
                      <a:pt x="367" y="1"/>
                    </a:moveTo>
                    <a:cubicBezTo>
                      <a:pt x="162" y="1"/>
                      <a:pt x="0" y="162"/>
                      <a:pt x="0" y="368"/>
                    </a:cubicBezTo>
                    <a:cubicBezTo>
                      <a:pt x="0" y="573"/>
                      <a:pt x="162" y="735"/>
                      <a:pt x="367" y="735"/>
                    </a:cubicBezTo>
                    <a:cubicBezTo>
                      <a:pt x="573" y="735"/>
                      <a:pt x="734" y="573"/>
                      <a:pt x="734" y="368"/>
                    </a:cubicBezTo>
                    <a:cubicBezTo>
                      <a:pt x="734" y="162"/>
                      <a:pt x="573" y="1"/>
                      <a:pt x="367"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1"/>
              <p:cNvSpPr/>
              <p:nvPr/>
            </p:nvSpPr>
            <p:spPr>
              <a:xfrm>
                <a:off x="2592282" y="244914"/>
                <a:ext cx="37278" cy="31228"/>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1"/>
              <p:cNvSpPr/>
              <p:nvPr/>
            </p:nvSpPr>
            <p:spPr>
              <a:xfrm>
                <a:off x="5259810" y="75213"/>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1"/>
              <p:cNvSpPr/>
              <p:nvPr/>
            </p:nvSpPr>
            <p:spPr>
              <a:xfrm>
                <a:off x="477311" y="331229"/>
                <a:ext cx="45866" cy="40075"/>
              </a:xfrm>
              <a:custGeom>
                <a:avLst/>
                <a:gdLst/>
                <a:ahLst/>
                <a:cxnLst/>
                <a:rect l="l" t="t" r="r" b="b"/>
                <a:pathLst>
                  <a:path w="705" h="616" extrusionOk="0">
                    <a:moveTo>
                      <a:pt x="411" y="1"/>
                    </a:moveTo>
                    <a:cubicBezTo>
                      <a:pt x="132" y="1"/>
                      <a:pt x="0" y="324"/>
                      <a:pt x="191" y="529"/>
                    </a:cubicBezTo>
                    <a:cubicBezTo>
                      <a:pt x="251" y="589"/>
                      <a:pt x="324" y="616"/>
                      <a:pt x="396" y="616"/>
                    </a:cubicBezTo>
                    <a:cubicBezTo>
                      <a:pt x="553" y="616"/>
                      <a:pt x="705" y="490"/>
                      <a:pt x="705" y="309"/>
                    </a:cubicBezTo>
                    <a:cubicBezTo>
                      <a:pt x="705" y="133"/>
                      <a:pt x="573" y="1"/>
                      <a:pt x="41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1"/>
              <p:cNvSpPr/>
              <p:nvPr/>
            </p:nvSpPr>
            <p:spPr>
              <a:xfrm>
                <a:off x="159553" y="2120151"/>
                <a:ext cx="45931" cy="40336"/>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1"/>
              <p:cNvSpPr/>
              <p:nvPr/>
            </p:nvSpPr>
            <p:spPr>
              <a:xfrm>
                <a:off x="548518" y="3771158"/>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1"/>
              <p:cNvSpPr/>
              <p:nvPr/>
            </p:nvSpPr>
            <p:spPr>
              <a:xfrm>
                <a:off x="238125" y="4988920"/>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1" y="661"/>
                      <a:pt x="851" y="426"/>
                    </a:cubicBezTo>
                    <a:cubicBezTo>
                      <a:pt x="851"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1"/>
              <p:cNvSpPr/>
              <p:nvPr/>
            </p:nvSpPr>
            <p:spPr>
              <a:xfrm>
                <a:off x="8683636" y="2611918"/>
                <a:ext cx="121397" cy="104027"/>
              </a:xfrm>
              <a:custGeom>
                <a:avLst/>
                <a:gdLst/>
                <a:ahLst/>
                <a:cxnLst/>
                <a:rect l="l" t="t" r="r" b="b"/>
                <a:pathLst>
                  <a:path w="1866" h="1599" extrusionOk="0">
                    <a:moveTo>
                      <a:pt x="1073" y="0"/>
                    </a:moveTo>
                    <a:cubicBezTo>
                      <a:pt x="353" y="0"/>
                      <a:pt x="1" y="852"/>
                      <a:pt x="500" y="1365"/>
                    </a:cubicBezTo>
                    <a:cubicBezTo>
                      <a:pt x="666" y="1527"/>
                      <a:pt x="867" y="1599"/>
                      <a:pt x="1063" y="1599"/>
                    </a:cubicBezTo>
                    <a:cubicBezTo>
                      <a:pt x="1475" y="1599"/>
                      <a:pt x="1865" y="1280"/>
                      <a:pt x="1865" y="793"/>
                    </a:cubicBezTo>
                    <a:cubicBezTo>
                      <a:pt x="1865" y="352"/>
                      <a:pt x="1513" y="0"/>
                      <a:pt x="107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1"/>
              <p:cNvSpPr/>
              <p:nvPr/>
            </p:nvSpPr>
            <p:spPr>
              <a:xfrm>
                <a:off x="6636364" y="258615"/>
                <a:ext cx="93618" cy="80021"/>
              </a:xfrm>
              <a:custGeom>
                <a:avLst/>
                <a:gdLst/>
                <a:ahLst/>
                <a:cxnLst/>
                <a:rect l="l" t="t" r="r" b="b"/>
                <a:pathLst>
                  <a:path w="1439" h="1230" extrusionOk="0">
                    <a:moveTo>
                      <a:pt x="822" y="0"/>
                    </a:moveTo>
                    <a:cubicBezTo>
                      <a:pt x="279" y="0"/>
                      <a:pt x="0" y="661"/>
                      <a:pt x="397" y="1042"/>
                    </a:cubicBezTo>
                    <a:cubicBezTo>
                      <a:pt x="521" y="1172"/>
                      <a:pt x="675" y="1229"/>
                      <a:pt x="826" y="1229"/>
                    </a:cubicBezTo>
                    <a:cubicBezTo>
                      <a:pt x="1139" y="1229"/>
                      <a:pt x="1439" y="983"/>
                      <a:pt x="1439" y="617"/>
                    </a:cubicBezTo>
                    <a:cubicBezTo>
                      <a:pt x="1439" y="279"/>
                      <a:pt x="1160" y="0"/>
                      <a:pt x="822"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1"/>
              <p:cNvSpPr/>
              <p:nvPr/>
            </p:nvSpPr>
            <p:spPr>
              <a:xfrm flipH="1">
                <a:off x="6838263" y="4615100"/>
                <a:ext cx="71693" cy="71693"/>
              </a:xfrm>
              <a:custGeom>
                <a:avLst/>
                <a:gdLst/>
                <a:ahLst/>
                <a:cxnLst/>
                <a:rect l="l" t="t" r="r" b="b"/>
                <a:pathLst>
                  <a:path w="1102" h="1102" extrusionOk="0">
                    <a:moveTo>
                      <a:pt x="559" y="1"/>
                    </a:moveTo>
                    <a:cubicBezTo>
                      <a:pt x="250" y="1"/>
                      <a:pt x="1" y="236"/>
                      <a:pt x="1" y="544"/>
                    </a:cubicBezTo>
                    <a:cubicBezTo>
                      <a:pt x="1" y="852"/>
                      <a:pt x="250" y="1102"/>
                      <a:pt x="559" y="1102"/>
                    </a:cubicBezTo>
                    <a:cubicBezTo>
                      <a:pt x="867" y="1102"/>
                      <a:pt x="1102" y="852"/>
                      <a:pt x="1102" y="544"/>
                    </a:cubicBezTo>
                    <a:cubicBezTo>
                      <a:pt x="1102" y="236"/>
                      <a:pt x="867" y="1"/>
                      <a:pt x="559"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1"/>
              <p:cNvSpPr/>
              <p:nvPr/>
            </p:nvSpPr>
            <p:spPr>
              <a:xfrm flipH="1">
                <a:off x="8356675" y="3209519"/>
                <a:ext cx="71693" cy="71693"/>
              </a:xfrm>
              <a:custGeom>
                <a:avLst/>
                <a:gdLst/>
                <a:ahLst/>
                <a:cxnLst/>
                <a:rect l="l" t="t" r="r" b="b"/>
                <a:pathLst>
                  <a:path w="1102" h="1102" extrusionOk="0">
                    <a:moveTo>
                      <a:pt x="544" y="0"/>
                    </a:moveTo>
                    <a:cubicBezTo>
                      <a:pt x="236" y="0"/>
                      <a:pt x="1" y="250"/>
                      <a:pt x="1" y="558"/>
                    </a:cubicBezTo>
                    <a:cubicBezTo>
                      <a:pt x="1" y="866"/>
                      <a:pt x="236" y="1101"/>
                      <a:pt x="544" y="1101"/>
                    </a:cubicBezTo>
                    <a:cubicBezTo>
                      <a:pt x="852" y="1101"/>
                      <a:pt x="1102" y="866"/>
                      <a:pt x="1102" y="558"/>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1"/>
              <p:cNvSpPr/>
              <p:nvPr/>
            </p:nvSpPr>
            <p:spPr>
              <a:xfrm flipH="1">
                <a:off x="7232010" y="1595788"/>
                <a:ext cx="71693" cy="71693"/>
              </a:xfrm>
              <a:custGeom>
                <a:avLst/>
                <a:gdLst/>
                <a:ahLst/>
                <a:cxnLst/>
                <a:rect l="l" t="t" r="r" b="b"/>
                <a:pathLst>
                  <a:path w="1102" h="1102" extrusionOk="0">
                    <a:moveTo>
                      <a:pt x="558" y="1"/>
                    </a:moveTo>
                    <a:cubicBezTo>
                      <a:pt x="250" y="1"/>
                      <a:pt x="0" y="236"/>
                      <a:pt x="0" y="544"/>
                    </a:cubicBezTo>
                    <a:cubicBezTo>
                      <a:pt x="0" y="852"/>
                      <a:pt x="250" y="1102"/>
                      <a:pt x="558" y="1102"/>
                    </a:cubicBezTo>
                    <a:cubicBezTo>
                      <a:pt x="867" y="1102"/>
                      <a:pt x="1101" y="852"/>
                      <a:pt x="1101" y="544"/>
                    </a:cubicBezTo>
                    <a:cubicBezTo>
                      <a:pt x="1101" y="236"/>
                      <a:pt x="867" y="1"/>
                      <a:pt x="558"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1"/>
              <p:cNvSpPr/>
              <p:nvPr/>
            </p:nvSpPr>
            <p:spPr>
              <a:xfrm flipH="1">
                <a:off x="1685341" y="4252179"/>
                <a:ext cx="95569" cy="95569"/>
              </a:xfrm>
              <a:custGeom>
                <a:avLst/>
                <a:gdLst/>
                <a:ahLst/>
                <a:cxnLst/>
                <a:rect l="l" t="t" r="r" b="b"/>
                <a:pathLst>
                  <a:path w="1469" h="1469" extrusionOk="0">
                    <a:moveTo>
                      <a:pt x="734" y="0"/>
                    </a:moveTo>
                    <a:cubicBezTo>
                      <a:pt x="338" y="0"/>
                      <a:pt x="0" y="323"/>
                      <a:pt x="0" y="734"/>
                    </a:cubicBezTo>
                    <a:cubicBezTo>
                      <a:pt x="0" y="1145"/>
                      <a:pt x="338" y="1468"/>
                      <a:pt x="734" y="1468"/>
                    </a:cubicBezTo>
                    <a:cubicBezTo>
                      <a:pt x="1146" y="1468"/>
                      <a:pt x="1469" y="1145"/>
                      <a:pt x="1469" y="734"/>
                    </a:cubicBezTo>
                    <a:cubicBezTo>
                      <a:pt x="1469" y="323"/>
                      <a:pt x="1146" y="0"/>
                      <a:pt x="73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1"/>
              <p:cNvSpPr/>
              <p:nvPr/>
            </p:nvSpPr>
            <p:spPr>
              <a:xfrm flipH="1">
                <a:off x="7907486" y="244914"/>
                <a:ext cx="37278" cy="31228"/>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1"/>
              <p:cNvSpPr/>
              <p:nvPr/>
            </p:nvSpPr>
            <p:spPr>
              <a:xfrm flipH="1">
                <a:off x="8756117" y="356250"/>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1"/>
              <p:cNvSpPr/>
              <p:nvPr/>
            </p:nvSpPr>
            <p:spPr>
              <a:xfrm flipH="1">
                <a:off x="9106651" y="2107946"/>
                <a:ext cx="37343" cy="31683"/>
              </a:xfrm>
              <a:custGeom>
                <a:avLst/>
                <a:gdLst/>
                <a:ahLst/>
                <a:cxnLst/>
                <a:rect l="l" t="t" r="r" b="b"/>
                <a:pathLst>
                  <a:path w="574" h="487" extrusionOk="0">
                    <a:moveTo>
                      <a:pt x="339" y="1"/>
                    </a:moveTo>
                    <a:cubicBezTo>
                      <a:pt x="118" y="1"/>
                      <a:pt x="1" y="265"/>
                      <a:pt x="162" y="412"/>
                    </a:cubicBezTo>
                    <a:cubicBezTo>
                      <a:pt x="210" y="464"/>
                      <a:pt x="269" y="487"/>
                      <a:pt x="328" y="487"/>
                    </a:cubicBezTo>
                    <a:cubicBezTo>
                      <a:pt x="452" y="487"/>
                      <a:pt x="574" y="385"/>
                      <a:pt x="574" y="235"/>
                    </a:cubicBezTo>
                    <a:cubicBezTo>
                      <a:pt x="574" y="103"/>
                      <a:pt x="471" y="1"/>
                      <a:pt x="339"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1"/>
              <p:cNvSpPr/>
              <p:nvPr/>
            </p:nvSpPr>
            <p:spPr>
              <a:xfrm flipH="1">
                <a:off x="9082775" y="3603638"/>
                <a:ext cx="45931" cy="40336"/>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1"/>
              <p:cNvSpPr/>
              <p:nvPr/>
            </p:nvSpPr>
            <p:spPr>
              <a:xfrm flipH="1">
                <a:off x="8552186" y="4691108"/>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1"/>
              <p:cNvSpPr/>
              <p:nvPr/>
            </p:nvSpPr>
            <p:spPr>
              <a:xfrm flipH="1">
                <a:off x="3916139" y="4686807"/>
                <a:ext cx="64082" cy="64017"/>
              </a:xfrm>
              <a:custGeom>
                <a:avLst/>
                <a:gdLst/>
                <a:ahLst/>
                <a:cxnLst/>
                <a:rect l="l" t="t" r="r" b="b"/>
                <a:pathLst>
                  <a:path w="985" h="984" extrusionOk="0">
                    <a:moveTo>
                      <a:pt x="500" y="0"/>
                    </a:moveTo>
                    <a:cubicBezTo>
                      <a:pt x="221" y="0"/>
                      <a:pt x="1" y="221"/>
                      <a:pt x="1" y="499"/>
                    </a:cubicBezTo>
                    <a:cubicBezTo>
                      <a:pt x="1" y="764"/>
                      <a:pt x="221" y="984"/>
                      <a:pt x="500" y="984"/>
                    </a:cubicBezTo>
                    <a:cubicBezTo>
                      <a:pt x="764" y="984"/>
                      <a:pt x="985" y="764"/>
                      <a:pt x="985" y="499"/>
                    </a:cubicBezTo>
                    <a:cubicBezTo>
                      <a:pt x="985" y="221"/>
                      <a:pt x="764" y="0"/>
                      <a:pt x="500"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1"/>
              <p:cNvSpPr/>
              <p:nvPr/>
            </p:nvSpPr>
            <p:spPr>
              <a:xfrm flipH="1">
                <a:off x="5775389" y="4789428"/>
                <a:ext cx="93618" cy="80021"/>
              </a:xfrm>
              <a:custGeom>
                <a:avLst/>
                <a:gdLst/>
                <a:ahLst/>
                <a:cxnLst/>
                <a:rect l="l" t="t" r="r" b="b"/>
                <a:pathLst>
                  <a:path w="1439" h="1230" extrusionOk="0">
                    <a:moveTo>
                      <a:pt x="822" y="0"/>
                    </a:moveTo>
                    <a:cubicBezTo>
                      <a:pt x="279" y="0"/>
                      <a:pt x="0" y="661"/>
                      <a:pt x="397" y="1042"/>
                    </a:cubicBezTo>
                    <a:cubicBezTo>
                      <a:pt x="521" y="1172"/>
                      <a:pt x="675" y="1229"/>
                      <a:pt x="826" y="1229"/>
                    </a:cubicBezTo>
                    <a:cubicBezTo>
                      <a:pt x="1139" y="1229"/>
                      <a:pt x="1439" y="983"/>
                      <a:pt x="1439" y="617"/>
                    </a:cubicBezTo>
                    <a:cubicBezTo>
                      <a:pt x="1439" y="279"/>
                      <a:pt x="1160" y="0"/>
                      <a:pt x="822"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1"/>
              <p:cNvSpPr/>
              <p:nvPr/>
            </p:nvSpPr>
            <p:spPr>
              <a:xfrm>
                <a:off x="8085699" y="5033520"/>
                <a:ext cx="85816" cy="85738"/>
              </a:xfrm>
              <a:custGeom>
                <a:avLst/>
                <a:gdLst/>
                <a:ahLst/>
                <a:cxnLst/>
                <a:rect l="l" t="t" r="r" b="b"/>
                <a:pathLst>
                  <a:path w="1103" h="1102" extrusionOk="0">
                    <a:moveTo>
                      <a:pt x="544" y="0"/>
                    </a:moveTo>
                    <a:cubicBezTo>
                      <a:pt x="236" y="0"/>
                      <a:pt x="1" y="250"/>
                      <a:pt x="1" y="543"/>
                    </a:cubicBezTo>
                    <a:cubicBezTo>
                      <a:pt x="1" y="852"/>
                      <a:pt x="236" y="1101"/>
                      <a:pt x="544" y="1101"/>
                    </a:cubicBezTo>
                    <a:cubicBezTo>
                      <a:pt x="852" y="1101"/>
                      <a:pt x="1102" y="852"/>
                      <a:pt x="1102" y="543"/>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1"/>
              <p:cNvSpPr/>
              <p:nvPr/>
            </p:nvSpPr>
            <p:spPr>
              <a:xfrm>
                <a:off x="1608204" y="79860"/>
                <a:ext cx="62566" cy="54590"/>
              </a:xfrm>
              <a:custGeom>
                <a:avLst/>
                <a:gdLst/>
                <a:ahLst/>
                <a:cxnLst/>
                <a:rect l="l" t="t" r="r" b="b"/>
                <a:pathLst>
                  <a:path w="706" h="616" extrusionOk="0">
                    <a:moveTo>
                      <a:pt x="412" y="0"/>
                    </a:moveTo>
                    <a:cubicBezTo>
                      <a:pt x="133" y="0"/>
                      <a:pt x="1" y="323"/>
                      <a:pt x="191" y="529"/>
                    </a:cubicBezTo>
                    <a:cubicBezTo>
                      <a:pt x="252" y="589"/>
                      <a:pt x="325" y="615"/>
                      <a:pt x="397" y="615"/>
                    </a:cubicBezTo>
                    <a:cubicBezTo>
                      <a:pt x="554" y="615"/>
                      <a:pt x="705" y="489"/>
                      <a:pt x="705" y="308"/>
                    </a:cubicBezTo>
                    <a:cubicBezTo>
                      <a:pt x="705" y="132"/>
                      <a:pt x="573" y="0"/>
                      <a:pt x="412" y="0"/>
                    </a:cubicBezTo>
                    <a:close/>
                  </a:path>
                </a:pathLst>
              </a:custGeom>
              <a:solidFill>
                <a:srgbClr val="FFFCFC">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accent1"/>
        </a:solidFill>
        <a:effectLst/>
      </p:bgPr>
    </p:bg>
    <p:spTree>
      <p:nvGrpSpPr>
        <p:cNvPr id="1" name="Shape 117"/>
        <p:cNvGrpSpPr/>
        <p:nvPr/>
      </p:nvGrpSpPr>
      <p:grpSpPr>
        <a:xfrm>
          <a:off x="0" y="0"/>
          <a:ext cx="0" cy="0"/>
          <a:chOff x="0" y="0"/>
          <a:chExt cx="0" cy="0"/>
        </a:xfrm>
      </p:grpSpPr>
      <p:grpSp>
        <p:nvGrpSpPr>
          <p:cNvPr id="118" name="Google Shape;118;p5"/>
          <p:cNvGrpSpPr/>
          <p:nvPr/>
        </p:nvGrpSpPr>
        <p:grpSpPr>
          <a:xfrm>
            <a:off x="62926" y="37468"/>
            <a:ext cx="8984441" cy="5044046"/>
            <a:chOff x="159553" y="304"/>
            <a:chExt cx="8984441" cy="5044046"/>
          </a:xfrm>
        </p:grpSpPr>
        <p:sp>
          <p:nvSpPr>
            <p:cNvPr id="119" name="Google Shape;119;p5"/>
            <p:cNvSpPr/>
            <p:nvPr/>
          </p:nvSpPr>
          <p:spPr>
            <a:xfrm rot="10800000" flipH="1">
              <a:off x="4040610" y="4751863"/>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 name="Google Shape;120;p5"/>
            <p:cNvGrpSpPr/>
            <p:nvPr/>
          </p:nvGrpSpPr>
          <p:grpSpPr>
            <a:xfrm rot="10800000" flipH="1">
              <a:off x="159553" y="304"/>
              <a:ext cx="8984441" cy="5044046"/>
              <a:chOff x="159553" y="75213"/>
              <a:chExt cx="8984441" cy="5044046"/>
            </a:xfrm>
          </p:grpSpPr>
          <p:sp>
            <p:nvSpPr>
              <p:cNvPr id="121" name="Google Shape;121;p5"/>
              <p:cNvSpPr/>
              <p:nvPr/>
            </p:nvSpPr>
            <p:spPr>
              <a:xfrm>
                <a:off x="2625895" y="4805521"/>
                <a:ext cx="47817" cy="47817"/>
              </a:xfrm>
              <a:custGeom>
                <a:avLst/>
                <a:gdLst/>
                <a:ahLst/>
                <a:cxnLst/>
                <a:rect l="l" t="t" r="r" b="b"/>
                <a:pathLst>
                  <a:path w="735" h="735" extrusionOk="0">
                    <a:moveTo>
                      <a:pt x="367" y="1"/>
                    </a:moveTo>
                    <a:cubicBezTo>
                      <a:pt x="162" y="1"/>
                      <a:pt x="0" y="162"/>
                      <a:pt x="0" y="368"/>
                    </a:cubicBezTo>
                    <a:cubicBezTo>
                      <a:pt x="0" y="573"/>
                      <a:pt x="162" y="735"/>
                      <a:pt x="367" y="735"/>
                    </a:cubicBezTo>
                    <a:cubicBezTo>
                      <a:pt x="573" y="735"/>
                      <a:pt x="734" y="573"/>
                      <a:pt x="734" y="368"/>
                    </a:cubicBezTo>
                    <a:cubicBezTo>
                      <a:pt x="734" y="162"/>
                      <a:pt x="573" y="1"/>
                      <a:pt x="367"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5"/>
              <p:cNvSpPr/>
              <p:nvPr/>
            </p:nvSpPr>
            <p:spPr>
              <a:xfrm>
                <a:off x="2592282" y="244914"/>
                <a:ext cx="37278" cy="31228"/>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5"/>
              <p:cNvSpPr/>
              <p:nvPr/>
            </p:nvSpPr>
            <p:spPr>
              <a:xfrm>
                <a:off x="5259810" y="75213"/>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5"/>
              <p:cNvSpPr/>
              <p:nvPr/>
            </p:nvSpPr>
            <p:spPr>
              <a:xfrm>
                <a:off x="477311" y="331229"/>
                <a:ext cx="45866" cy="40075"/>
              </a:xfrm>
              <a:custGeom>
                <a:avLst/>
                <a:gdLst/>
                <a:ahLst/>
                <a:cxnLst/>
                <a:rect l="l" t="t" r="r" b="b"/>
                <a:pathLst>
                  <a:path w="705" h="616" extrusionOk="0">
                    <a:moveTo>
                      <a:pt x="411" y="1"/>
                    </a:moveTo>
                    <a:cubicBezTo>
                      <a:pt x="132" y="1"/>
                      <a:pt x="0" y="324"/>
                      <a:pt x="191" y="529"/>
                    </a:cubicBezTo>
                    <a:cubicBezTo>
                      <a:pt x="251" y="589"/>
                      <a:pt x="324" y="616"/>
                      <a:pt x="396" y="616"/>
                    </a:cubicBezTo>
                    <a:cubicBezTo>
                      <a:pt x="553" y="616"/>
                      <a:pt x="705" y="490"/>
                      <a:pt x="705" y="309"/>
                    </a:cubicBezTo>
                    <a:cubicBezTo>
                      <a:pt x="705" y="133"/>
                      <a:pt x="573" y="1"/>
                      <a:pt x="41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5"/>
              <p:cNvSpPr/>
              <p:nvPr/>
            </p:nvSpPr>
            <p:spPr>
              <a:xfrm>
                <a:off x="159553" y="2120151"/>
                <a:ext cx="45931" cy="40336"/>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5"/>
              <p:cNvSpPr/>
              <p:nvPr/>
            </p:nvSpPr>
            <p:spPr>
              <a:xfrm>
                <a:off x="548518" y="3771158"/>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5"/>
              <p:cNvSpPr/>
              <p:nvPr/>
            </p:nvSpPr>
            <p:spPr>
              <a:xfrm>
                <a:off x="238125" y="4988920"/>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1" y="661"/>
                      <a:pt x="851" y="426"/>
                    </a:cubicBezTo>
                    <a:cubicBezTo>
                      <a:pt x="851"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5"/>
              <p:cNvSpPr/>
              <p:nvPr/>
            </p:nvSpPr>
            <p:spPr>
              <a:xfrm>
                <a:off x="8683636" y="2611918"/>
                <a:ext cx="121397" cy="104027"/>
              </a:xfrm>
              <a:custGeom>
                <a:avLst/>
                <a:gdLst/>
                <a:ahLst/>
                <a:cxnLst/>
                <a:rect l="l" t="t" r="r" b="b"/>
                <a:pathLst>
                  <a:path w="1866" h="1599" extrusionOk="0">
                    <a:moveTo>
                      <a:pt x="1073" y="0"/>
                    </a:moveTo>
                    <a:cubicBezTo>
                      <a:pt x="353" y="0"/>
                      <a:pt x="1" y="852"/>
                      <a:pt x="500" y="1365"/>
                    </a:cubicBezTo>
                    <a:cubicBezTo>
                      <a:pt x="666" y="1527"/>
                      <a:pt x="867" y="1599"/>
                      <a:pt x="1063" y="1599"/>
                    </a:cubicBezTo>
                    <a:cubicBezTo>
                      <a:pt x="1475" y="1599"/>
                      <a:pt x="1865" y="1280"/>
                      <a:pt x="1865" y="793"/>
                    </a:cubicBezTo>
                    <a:cubicBezTo>
                      <a:pt x="1865" y="352"/>
                      <a:pt x="1513" y="0"/>
                      <a:pt x="107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5"/>
              <p:cNvSpPr/>
              <p:nvPr/>
            </p:nvSpPr>
            <p:spPr>
              <a:xfrm>
                <a:off x="6636364" y="258615"/>
                <a:ext cx="93618" cy="80021"/>
              </a:xfrm>
              <a:custGeom>
                <a:avLst/>
                <a:gdLst/>
                <a:ahLst/>
                <a:cxnLst/>
                <a:rect l="l" t="t" r="r" b="b"/>
                <a:pathLst>
                  <a:path w="1439" h="1230" extrusionOk="0">
                    <a:moveTo>
                      <a:pt x="822" y="0"/>
                    </a:moveTo>
                    <a:cubicBezTo>
                      <a:pt x="279" y="0"/>
                      <a:pt x="0" y="661"/>
                      <a:pt x="397" y="1042"/>
                    </a:cubicBezTo>
                    <a:cubicBezTo>
                      <a:pt x="521" y="1172"/>
                      <a:pt x="675" y="1229"/>
                      <a:pt x="826" y="1229"/>
                    </a:cubicBezTo>
                    <a:cubicBezTo>
                      <a:pt x="1139" y="1229"/>
                      <a:pt x="1439" y="983"/>
                      <a:pt x="1439" y="617"/>
                    </a:cubicBezTo>
                    <a:cubicBezTo>
                      <a:pt x="1439" y="279"/>
                      <a:pt x="1160" y="0"/>
                      <a:pt x="822"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5"/>
              <p:cNvSpPr/>
              <p:nvPr/>
            </p:nvSpPr>
            <p:spPr>
              <a:xfrm flipH="1">
                <a:off x="6838263" y="4615100"/>
                <a:ext cx="71693" cy="71693"/>
              </a:xfrm>
              <a:custGeom>
                <a:avLst/>
                <a:gdLst/>
                <a:ahLst/>
                <a:cxnLst/>
                <a:rect l="l" t="t" r="r" b="b"/>
                <a:pathLst>
                  <a:path w="1102" h="1102" extrusionOk="0">
                    <a:moveTo>
                      <a:pt x="559" y="1"/>
                    </a:moveTo>
                    <a:cubicBezTo>
                      <a:pt x="250" y="1"/>
                      <a:pt x="1" y="236"/>
                      <a:pt x="1" y="544"/>
                    </a:cubicBezTo>
                    <a:cubicBezTo>
                      <a:pt x="1" y="852"/>
                      <a:pt x="250" y="1102"/>
                      <a:pt x="559" y="1102"/>
                    </a:cubicBezTo>
                    <a:cubicBezTo>
                      <a:pt x="867" y="1102"/>
                      <a:pt x="1102" y="852"/>
                      <a:pt x="1102" y="544"/>
                    </a:cubicBezTo>
                    <a:cubicBezTo>
                      <a:pt x="1102" y="236"/>
                      <a:pt x="867" y="1"/>
                      <a:pt x="559"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5"/>
              <p:cNvSpPr/>
              <p:nvPr/>
            </p:nvSpPr>
            <p:spPr>
              <a:xfrm flipH="1">
                <a:off x="8356675" y="3209519"/>
                <a:ext cx="71693" cy="71693"/>
              </a:xfrm>
              <a:custGeom>
                <a:avLst/>
                <a:gdLst/>
                <a:ahLst/>
                <a:cxnLst/>
                <a:rect l="l" t="t" r="r" b="b"/>
                <a:pathLst>
                  <a:path w="1102" h="1102" extrusionOk="0">
                    <a:moveTo>
                      <a:pt x="544" y="0"/>
                    </a:moveTo>
                    <a:cubicBezTo>
                      <a:pt x="236" y="0"/>
                      <a:pt x="1" y="250"/>
                      <a:pt x="1" y="558"/>
                    </a:cubicBezTo>
                    <a:cubicBezTo>
                      <a:pt x="1" y="866"/>
                      <a:pt x="236" y="1101"/>
                      <a:pt x="544" y="1101"/>
                    </a:cubicBezTo>
                    <a:cubicBezTo>
                      <a:pt x="852" y="1101"/>
                      <a:pt x="1102" y="866"/>
                      <a:pt x="1102" y="558"/>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5"/>
              <p:cNvSpPr/>
              <p:nvPr/>
            </p:nvSpPr>
            <p:spPr>
              <a:xfrm flipH="1">
                <a:off x="7232010" y="1595788"/>
                <a:ext cx="71693" cy="71693"/>
              </a:xfrm>
              <a:custGeom>
                <a:avLst/>
                <a:gdLst/>
                <a:ahLst/>
                <a:cxnLst/>
                <a:rect l="l" t="t" r="r" b="b"/>
                <a:pathLst>
                  <a:path w="1102" h="1102" extrusionOk="0">
                    <a:moveTo>
                      <a:pt x="558" y="1"/>
                    </a:moveTo>
                    <a:cubicBezTo>
                      <a:pt x="250" y="1"/>
                      <a:pt x="0" y="236"/>
                      <a:pt x="0" y="544"/>
                    </a:cubicBezTo>
                    <a:cubicBezTo>
                      <a:pt x="0" y="852"/>
                      <a:pt x="250" y="1102"/>
                      <a:pt x="558" y="1102"/>
                    </a:cubicBezTo>
                    <a:cubicBezTo>
                      <a:pt x="867" y="1102"/>
                      <a:pt x="1101" y="852"/>
                      <a:pt x="1101" y="544"/>
                    </a:cubicBezTo>
                    <a:cubicBezTo>
                      <a:pt x="1101" y="236"/>
                      <a:pt x="867" y="1"/>
                      <a:pt x="558"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5"/>
              <p:cNvSpPr/>
              <p:nvPr/>
            </p:nvSpPr>
            <p:spPr>
              <a:xfrm flipH="1">
                <a:off x="1685341" y="4252179"/>
                <a:ext cx="95569" cy="95569"/>
              </a:xfrm>
              <a:custGeom>
                <a:avLst/>
                <a:gdLst/>
                <a:ahLst/>
                <a:cxnLst/>
                <a:rect l="l" t="t" r="r" b="b"/>
                <a:pathLst>
                  <a:path w="1469" h="1469" extrusionOk="0">
                    <a:moveTo>
                      <a:pt x="734" y="0"/>
                    </a:moveTo>
                    <a:cubicBezTo>
                      <a:pt x="338" y="0"/>
                      <a:pt x="0" y="323"/>
                      <a:pt x="0" y="734"/>
                    </a:cubicBezTo>
                    <a:cubicBezTo>
                      <a:pt x="0" y="1145"/>
                      <a:pt x="338" y="1468"/>
                      <a:pt x="734" y="1468"/>
                    </a:cubicBezTo>
                    <a:cubicBezTo>
                      <a:pt x="1146" y="1468"/>
                      <a:pt x="1469" y="1145"/>
                      <a:pt x="1469" y="734"/>
                    </a:cubicBezTo>
                    <a:cubicBezTo>
                      <a:pt x="1469" y="323"/>
                      <a:pt x="1146" y="0"/>
                      <a:pt x="73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5"/>
              <p:cNvSpPr/>
              <p:nvPr/>
            </p:nvSpPr>
            <p:spPr>
              <a:xfrm flipH="1">
                <a:off x="7907486" y="244914"/>
                <a:ext cx="37278" cy="31228"/>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5"/>
              <p:cNvSpPr/>
              <p:nvPr/>
            </p:nvSpPr>
            <p:spPr>
              <a:xfrm flipH="1">
                <a:off x="8756117" y="356250"/>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p:nvPr/>
            </p:nvSpPr>
            <p:spPr>
              <a:xfrm flipH="1">
                <a:off x="9106651" y="2107946"/>
                <a:ext cx="37343" cy="31683"/>
              </a:xfrm>
              <a:custGeom>
                <a:avLst/>
                <a:gdLst/>
                <a:ahLst/>
                <a:cxnLst/>
                <a:rect l="l" t="t" r="r" b="b"/>
                <a:pathLst>
                  <a:path w="574" h="487" extrusionOk="0">
                    <a:moveTo>
                      <a:pt x="339" y="1"/>
                    </a:moveTo>
                    <a:cubicBezTo>
                      <a:pt x="118" y="1"/>
                      <a:pt x="1" y="265"/>
                      <a:pt x="162" y="412"/>
                    </a:cubicBezTo>
                    <a:cubicBezTo>
                      <a:pt x="210" y="464"/>
                      <a:pt x="269" y="487"/>
                      <a:pt x="328" y="487"/>
                    </a:cubicBezTo>
                    <a:cubicBezTo>
                      <a:pt x="452" y="487"/>
                      <a:pt x="574" y="385"/>
                      <a:pt x="574" y="235"/>
                    </a:cubicBezTo>
                    <a:cubicBezTo>
                      <a:pt x="574" y="103"/>
                      <a:pt x="471" y="1"/>
                      <a:pt x="339"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5"/>
              <p:cNvSpPr/>
              <p:nvPr/>
            </p:nvSpPr>
            <p:spPr>
              <a:xfrm flipH="1">
                <a:off x="9082775" y="3603638"/>
                <a:ext cx="45931" cy="40336"/>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5"/>
              <p:cNvSpPr/>
              <p:nvPr/>
            </p:nvSpPr>
            <p:spPr>
              <a:xfrm flipH="1">
                <a:off x="8552186" y="4691108"/>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5"/>
              <p:cNvSpPr/>
              <p:nvPr/>
            </p:nvSpPr>
            <p:spPr>
              <a:xfrm flipH="1">
                <a:off x="3916139" y="4686807"/>
                <a:ext cx="64082" cy="64017"/>
              </a:xfrm>
              <a:custGeom>
                <a:avLst/>
                <a:gdLst/>
                <a:ahLst/>
                <a:cxnLst/>
                <a:rect l="l" t="t" r="r" b="b"/>
                <a:pathLst>
                  <a:path w="985" h="984" extrusionOk="0">
                    <a:moveTo>
                      <a:pt x="500" y="0"/>
                    </a:moveTo>
                    <a:cubicBezTo>
                      <a:pt x="221" y="0"/>
                      <a:pt x="1" y="221"/>
                      <a:pt x="1" y="499"/>
                    </a:cubicBezTo>
                    <a:cubicBezTo>
                      <a:pt x="1" y="764"/>
                      <a:pt x="221" y="984"/>
                      <a:pt x="500" y="984"/>
                    </a:cubicBezTo>
                    <a:cubicBezTo>
                      <a:pt x="764" y="984"/>
                      <a:pt x="985" y="764"/>
                      <a:pt x="985" y="499"/>
                    </a:cubicBezTo>
                    <a:cubicBezTo>
                      <a:pt x="985" y="221"/>
                      <a:pt x="764" y="0"/>
                      <a:pt x="500"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5"/>
              <p:cNvSpPr/>
              <p:nvPr/>
            </p:nvSpPr>
            <p:spPr>
              <a:xfrm flipH="1">
                <a:off x="5775389" y="4789428"/>
                <a:ext cx="93618" cy="80021"/>
              </a:xfrm>
              <a:custGeom>
                <a:avLst/>
                <a:gdLst/>
                <a:ahLst/>
                <a:cxnLst/>
                <a:rect l="l" t="t" r="r" b="b"/>
                <a:pathLst>
                  <a:path w="1439" h="1230" extrusionOk="0">
                    <a:moveTo>
                      <a:pt x="822" y="0"/>
                    </a:moveTo>
                    <a:cubicBezTo>
                      <a:pt x="279" y="0"/>
                      <a:pt x="0" y="661"/>
                      <a:pt x="397" y="1042"/>
                    </a:cubicBezTo>
                    <a:cubicBezTo>
                      <a:pt x="521" y="1172"/>
                      <a:pt x="675" y="1229"/>
                      <a:pt x="826" y="1229"/>
                    </a:cubicBezTo>
                    <a:cubicBezTo>
                      <a:pt x="1139" y="1229"/>
                      <a:pt x="1439" y="983"/>
                      <a:pt x="1439" y="617"/>
                    </a:cubicBezTo>
                    <a:cubicBezTo>
                      <a:pt x="1439" y="279"/>
                      <a:pt x="1160" y="0"/>
                      <a:pt x="822"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5"/>
              <p:cNvSpPr/>
              <p:nvPr/>
            </p:nvSpPr>
            <p:spPr>
              <a:xfrm>
                <a:off x="8085699" y="5033520"/>
                <a:ext cx="85816" cy="85738"/>
              </a:xfrm>
              <a:custGeom>
                <a:avLst/>
                <a:gdLst/>
                <a:ahLst/>
                <a:cxnLst/>
                <a:rect l="l" t="t" r="r" b="b"/>
                <a:pathLst>
                  <a:path w="1103" h="1102" extrusionOk="0">
                    <a:moveTo>
                      <a:pt x="544" y="0"/>
                    </a:moveTo>
                    <a:cubicBezTo>
                      <a:pt x="236" y="0"/>
                      <a:pt x="1" y="250"/>
                      <a:pt x="1" y="543"/>
                    </a:cubicBezTo>
                    <a:cubicBezTo>
                      <a:pt x="1" y="852"/>
                      <a:pt x="236" y="1101"/>
                      <a:pt x="544" y="1101"/>
                    </a:cubicBezTo>
                    <a:cubicBezTo>
                      <a:pt x="852" y="1101"/>
                      <a:pt x="1102" y="852"/>
                      <a:pt x="1102" y="543"/>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5"/>
              <p:cNvSpPr/>
              <p:nvPr/>
            </p:nvSpPr>
            <p:spPr>
              <a:xfrm>
                <a:off x="1608204" y="79860"/>
                <a:ext cx="62566" cy="54590"/>
              </a:xfrm>
              <a:custGeom>
                <a:avLst/>
                <a:gdLst/>
                <a:ahLst/>
                <a:cxnLst/>
                <a:rect l="l" t="t" r="r" b="b"/>
                <a:pathLst>
                  <a:path w="706" h="616" extrusionOk="0">
                    <a:moveTo>
                      <a:pt x="412" y="0"/>
                    </a:moveTo>
                    <a:cubicBezTo>
                      <a:pt x="133" y="0"/>
                      <a:pt x="1" y="323"/>
                      <a:pt x="191" y="529"/>
                    </a:cubicBezTo>
                    <a:cubicBezTo>
                      <a:pt x="252" y="589"/>
                      <a:pt x="325" y="615"/>
                      <a:pt x="397" y="615"/>
                    </a:cubicBezTo>
                    <a:cubicBezTo>
                      <a:pt x="554" y="615"/>
                      <a:pt x="705" y="489"/>
                      <a:pt x="705" y="308"/>
                    </a:cubicBezTo>
                    <a:cubicBezTo>
                      <a:pt x="705" y="132"/>
                      <a:pt x="573" y="0"/>
                      <a:pt x="412" y="0"/>
                    </a:cubicBezTo>
                    <a:close/>
                  </a:path>
                </a:pathLst>
              </a:custGeom>
              <a:solidFill>
                <a:srgbClr val="FFFCFC">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3" name="Google Shape;143;p5"/>
          <p:cNvSpPr txBox="1">
            <a:spLocks noGrp="1"/>
          </p:cNvSpPr>
          <p:nvPr>
            <p:ph type="subTitle" idx="1"/>
          </p:nvPr>
        </p:nvSpPr>
        <p:spPr>
          <a:xfrm>
            <a:off x="1188751" y="3043950"/>
            <a:ext cx="2492400" cy="3981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800"/>
              <a:buFont typeface="Bebas Neue"/>
              <a:buNone/>
              <a:defRPr sz="2000">
                <a:solidFill>
                  <a:schemeClr val="dk2"/>
                </a:solidFill>
                <a:latin typeface="Chau Philomene One"/>
                <a:ea typeface="Chau Philomene One"/>
                <a:cs typeface="Chau Philomene One"/>
                <a:sym typeface="Chau Philomene One"/>
              </a:defRPr>
            </a:lvl1pPr>
            <a:lvl2pPr lvl="1" algn="ctr">
              <a:lnSpc>
                <a:spcPct val="100000"/>
              </a:lnSpc>
              <a:spcBef>
                <a:spcPts val="0"/>
              </a:spcBef>
              <a:spcAft>
                <a:spcPts val="0"/>
              </a:spcAft>
              <a:buSzPts val="1400"/>
              <a:buFont typeface="Bebas Neue"/>
              <a:buNone/>
              <a:defRPr>
                <a:latin typeface="Bebas Neue"/>
                <a:ea typeface="Bebas Neue"/>
                <a:cs typeface="Bebas Neue"/>
                <a:sym typeface="Bebas Neue"/>
              </a:defRPr>
            </a:lvl2pPr>
            <a:lvl3pPr lvl="2" algn="ctr">
              <a:lnSpc>
                <a:spcPct val="100000"/>
              </a:lnSpc>
              <a:spcBef>
                <a:spcPts val="1600"/>
              </a:spcBef>
              <a:spcAft>
                <a:spcPts val="0"/>
              </a:spcAft>
              <a:buSzPts val="1400"/>
              <a:buFont typeface="Bebas Neue"/>
              <a:buNone/>
              <a:defRPr>
                <a:latin typeface="Bebas Neue"/>
                <a:ea typeface="Bebas Neue"/>
                <a:cs typeface="Bebas Neue"/>
                <a:sym typeface="Bebas Neue"/>
              </a:defRPr>
            </a:lvl3pPr>
            <a:lvl4pPr lvl="3" algn="ctr">
              <a:lnSpc>
                <a:spcPct val="100000"/>
              </a:lnSpc>
              <a:spcBef>
                <a:spcPts val="1600"/>
              </a:spcBef>
              <a:spcAft>
                <a:spcPts val="0"/>
              </a:spcAft>
              <a:buSzPts val="1400"/>
              <a:buFont typeface="Bebas Neue"/>
              <a:buNone/>
              <a:defRPr>
                <a:latin typeface="Bebas Neue"/>
                <a:ea typeface="Bebas Neue"/>
                <a:cs typeface="Bebas Neue"/>
                <a:sym typeface="Bebas Neue"/>
              </a:defRPr>
            </a:lvl4pPr>
            <a:lvl5pPr lvl="4" algn="ctr">
              <a:lnSpc>
                <a:spcPct val="100000"/>
              </a:lnSpc>
              <a:spcBef>
                <a:spcPts val="1600"/>
              </a:spcBef>
              <a:spcAft>
                <a:spcPts val="0"/>
              </a:spcAft>
              <a:buSzPts val="1400"/>
              <a:buFont typeface="Bebas Neue"/>
              <a:buNone/>
              <a:defRPr>
                <a:latin typeface="Bebas Neue"/>
                <a:ea typeface="Bebas Neue"/>
                <a:cs typeface="Bebas Neue"/>
                <a:sym typeface="Bebas Neue"/>
              </a:defRPr>
            </a:lvl5pPr>
            <a:lvl6pPr lvl="5" algn="ctr">
              <a:lnSpc>
                <a:spcPct val="100000"/>
              </a:lnSpc>
              <a:spcBef>
                <a:spcPts val="1600"/>
              </a:spcBef>
              <a:spcAft>
                <a:spcPts val="0"/>
              </a:spcAft>
              <a:buSzPts val="1400"/>
              <a:buFont typeface="Bebas Neue"/>
              <a:buNone/>
              <a:defRPr>
                <a:latin typeface="Bebas Neue"/>
                <a:ea typeface="Bebas Neue"/>
                <a:cs typeface="Bebas Neue"/>
                <a:sym typeface="Bebas Neue"/>
              </a:defRPr>
            </a:lvl6pPr>
            <a:lvl7pPr lvl="6" algn="ctr">
              <a:lnSpc>
                <a:spcPct val="100000"/>
              </a:lnSpc>
              <a:spcBef>
                <a:spcPts val="1600"/>
              </a:spcBef>
              <a:spcAft>
                <a:spcPts val="0"/>
              </a:spcAft>
              <a:buSzPts val="1400"/>
              <a:buFont typeface="Bebas Neue"/>
              <a:buNone/>
              <a:defRPr>
                <a:latin typeface="Bebas Neue"/>
                <a:ea typeface="Bebas Neue"/>
                <a:cs typeface="Bebas Neue"/>
                <a:sym typeface="Bebas Neue"/>
              </a:defRPr>
            </a:lvl7pPr>
            <a:lvl8pPr lvl="7" algn="ctr">
              <a:lnSpc>
                <a:spcPct val="100000"/>
              </a:lnSpc>
              <a:spcBef>
                <a:spcPts val="1600"/>
              </a:spcBef>
              <a:spcAft>
                <a:spcPts val="0"/>
              </a:spcAft>
              <a:buSzPts val="1400"/>
              <a:buFont typeface="Bebas Neue"/>
              <a:buNone/>
              <a:defRPr>
                <a:latin typeface="Bebas Neue"/>
                <a:ea typeface="Bebas Neue"/>
                <a:cs typeface="Bebas Neue"/>
                <a:sym typeface="Bebas Neue"/>
              </a:defRPr>
            </a:lvl8pPr>
            <a:lvl9pPr lvl="8" algn="ctr">
              <a:lnSpc>
                <a:spcPct val="100000"/>
              </a:lnSpc>
              <a:spcBef>
                <a:spcPts val="1600"/>
              </a:spcBef>
              <a:spcAft>
                <a:spcPts val="1600"/>
              </a:spcAft>
              <a:buSzPts val="1400"/>
              <a:buFont typeface="Bebas Neue"/>
              <a:buNone/>
              <a:defRPr>
                <a:latin typeface="Bebas Neue"/>
                <a:ea typeface="Bebas Neue"/>
                <a:cs typeface="Bebas Neue"/>
                <a:sym typeface="Bebas Neue"/>
              </a:defRPr>
            </a:lvl9pPr>
          </a:lstStyle>
          <a:p>
            <a:endParaRPr/>
          </a:p>
        </p:txBody>
      </p:sp>
      <p:sp>
        <p:nvSpPr>
          <p:cNvPr id="144" name="Google Shape;144;p5"/>
          <p:cNvSpPr txBox="1">
            <a:spLocks noGrp="1"/>
          </p:cNvSpPr>
          <p:nvPr>
            <p:ph type="subTitle" idx="2"/>
          </p:nvPr>
        </p:nvSpPr>
        <p:spPr>
          <a:xfrm>
            <a:off x="5448187" y="3043950"/>
            <a:ext cx="2492400" cy="398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Font typeface="Bebas Neue"/>
              <a:buNone/>
              <a:defRPr sz="2000">
                <a:solidFill>
                  <a:schemeClr val="dk2"/>
                </a:solidFill>
                <a:latin typeface="Chau Philomene One"/>
                <a:ea typeface="Chau Philomene One"/>
                <a:cs typeface="Chau Philomene One"/>
                <a:sym typeface="Chau Philomene One"/>
              </a:defRPr>
            </a:lvl1pPr>
            <a:lvl2pPr lvl="1" algn="ctr" rtl="0">
              <a:lnSpc>
                <a:spcPct val="100000"/>
              </a:lnSpc>
              <a:spcBef>
                <a:spcPts val="0"/>
              </a:spcBef>
              <a:spcAft>
                <a:spcPts val="0"/>
              </a:spcAft>
              <a:buSzPts val="1400"/>
              <a:buFont typeface="Bebas Neue"/>
              <a:buNone/>
              <a:defRPr>
                <a:latin typeface="Bebas Neue"/>
                <a:ea typeface="Bebas Neue"/>
                <a:cs typeface="Bebas Neue"/>
                <a:sym typeface="Bebas Neue"/>
              </a:defRPr>
            </a:lvl2pPr>
            <a:lvl3pPr lvl="2" algn="ctr" rtl="0">
              <a:lnSpc>
                <a:spcPct val="100000"/>
              </a:lnSpc>
              <a:spcBef>
                <a:spcPts val="1600"/>
              </a:spcBef>
              <a:spcAft>
                <a:spcPts val="0"/>
              </a:spcAft>
              <a:buSzPts val="1400"/>
              <a:buFont typeface="Bebas Neue"/>
              <a:buNone/>
              <a:defRPr>
                <a:latin typeface="Bebas Neue"/>
                <a:ea typeface="Bebas Neue"/>
                <a:cs typeface="Bebas Neue"/>
                <a:sym typeface="Bebas Neue"/>
              </a:defRPr>
            </a:lvl3pPr>
            <a:lvl4pPr lvl="3" algn="ctr" rtl="0">
              <a:lnSpc>
                <a:spcPct val="100000"/>
              </a:lnSpc>
              <a:spcBef>
                <a:spcPts val="1600"/>
              </a:spcBef>
              <a:spcAft>
                <a:spcPts val="0"/>
              </a:spcAft>
              <a:buSzPts val="1400"/>
              <a:buFont typeface="Bebas Neue"/>
              <a:buNone/>
              <a:defRPr>
                <a:latin typeface="Bebas Neue"/>
                <a:ea typeface="Bebas Neue"/>
                <a:cs typeface="Bebas Neue"/>
                <a:sym typeface="Bebas Neue"/>
              </a:defRPr>
            </a:lvl4pPr>
            <a:lvl5pPr lvl="4" algn="ctr" rtl="0">
              <a:lnSpc>
                <a:spcPct val="100000"/>
              </a:lnSpc>
              <a:spcBef>
                <a:spcPts val="1600"/>
              </a:spcBef>
              <a:spcAft>
                <a:spcPts val="0"/>
              </a:spcAft>
              <a:buSzPts val="1400"/>
              <a:buFont typeface="Bebas Neue"/>
              <a:buNone/>
              <a:defRPr>
                <a:latin typeface="Bebas Neue"/>
                <a:ea typeface="Bebas Neue"/>
                <a:cs typeface="Bebas Neue"/>
                <a:sym typeface="Bebas Neue"/>
              </a:defRPr>
            </a:lvl5pPr>
            <a:lvl6pPr lvl="5" algn="ctr" rtl="0">
              <a:lnSpc>
                <a:spcPct val="100000"/>
              </a:lnSpc>
              <a:spcBef>
                <a:spcPts val="1600"/>
              </a:spcBef>
              <a:spcAft>
                <a:spcPts val="0"/>
              </a:spcAft>
              <a:buSzPts val="1400"/>
              <a:buFont typeface="Bebas Neue"/>
              <a:buNone/>
              <a:defRPr>
                <a:latin typeface="Bebas Neue"/>
                <a:ea typeface="Bebas Neue"/>
                <a:cs typeface="Bebas Neue"/>
                <a:sym typeface="Bebas Neue"/>
              </a:defRPr>
            </a:lvl6pPr>
            <a:lvl7pPr lvl="6" algn="ctr" rtl="0">
              <a:lnSpc>
                <a:spcPct val="100000"/>
              </a:lnSpc>
              <a:spcBef>
                <a:spcPts val="1600"/>
              </a:spcBef>
              <a:spcAft>
                <a:spcPts val="0"/>
              </a:spcAft>
              <a:buSzPts val="1400"/>
              <a:buFont typeface="Bebas Neue"/>
              <a:buNone/>
              <a:defRPr>
                <a:latin typeface="Bebas Neue"/>
                <a:ea typeface="Bebas Neue"/>
                <a:cs typeface="Bebas Neue"/>
                <a:sym typeface="Bebas Neue"/>
              </a:defRPr>
            </a:lvl7pPr>
            <a:lvl8pPr lvl="7" algn="ctr" rtl="0">
              <a:lnSpc>
                <a:spcPct val="100000"/>
              </a:lnSpc>
              <a:spcBef>
                <a:spcPts val="1600"/>
              </a:spcBef>
              <a:spcAft>
                <a:spcPts val="0"/>
              </a:spcAft>
              <a:buSzPts val="1400"/>
              <a:buFont typeface="Bebas Neue"/>
              <a:buNone/>
              <a:defRPr>
                <a:latin typeface="Bebas Neue"/>
                <a:ea typeface="Bebas Neue"/>
                <a:cs typeface="Bebas Neue"/>
                <a:sym typeface="Bebas Neue"/>
              </a:defRPr>
            </a:lvl8pPr>
            <a:lvl9pPr lvl="8" algn="ctr" rtl="0">
              <a:lnSpc>
                <a:spcPct val="100000"/>
              </a:lnSpc>
              <a:spcBef>
                <a:spcPts val="1600"/>
              </a:spcBef>
              <a:spcAft>
                <a:spcPts val="1600"/>
              </a:spcAft>
              <a:buSzPts val="1400"/>
              <a:buFont typeface="Bebas Neue"/>
              <a:buNone/>
              <a:defRPr>
                <a:latin typeface="Bebas Neue"/>
                <a:ea typeface="Bebas Neue"/>
                <a:cs typeface="Bebas Neue"/>
                <a:sym typeface="Bebas Neue"/>
              </a:defRPr>
            </a:lvl9pPr>
          </a:lstStyle>
          <a:p>
            <a:endParaRPr/>
          </a:p>
        </p:txBody>
      </p:sp>
      <p:sp>
        <p:nvSpPr>
          <p:cNvPr id="145" name="Google Shape;145;p5"/>
          <p:cNvSpPr txBox="1">
            <a:spLocks noGrp="1"/>
          </p:cNvSpPr>
          <p:nvPr>
            <p:ph type="subTitle" idx="3"/>
          </p:nvPr>
        </p:nvSpPr>
        <p:spPr>
          <a:xfrm>
            <a:off x="1188751" y="3420881"/>
            <a:ext cx="2492400" cy="76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6" name="Google Shape;146;p5"/>
          <p:cNvSpPr txBox="1">
            <a:spLocks noGrp="1"/>
          </p:cNvSpPr>
          <p:nvPr>
            <p:ph type="subTitle" idx="4"/>
          </p:nvPr>
        </p:nvSpPr>
        <p:spPr>
          <a:xfrm>
            <a:off x="5448187" y="3420879"/>
            <a:ext cx="2492400" cy="76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7" name="Google Shape;147;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8"/>
        <p:cNvGrpSpPr/>
        <p:nvPr/>
      </p:nvGrpSpPr>
      <p:grpSpPr>
        <a:xfrm>
          <a:off x="0" y="0"/>
          <a:ext cx="0" cy="0"/>
          <a:chOff x="0" y="0"/>
          <a:chExt cx="0" cy="0"/>
        </a:xfrm>
      </p:grpSpPr>
      <p:grpSp>
        <p:nvGrpSpPr>
          <p:cNvPr id="149" name="Google Shape;149;p6"/>
          <p:cNvGrpSpPr/>
          <p:nvPr/>
        </p:nvGrpSpPr>
        <p:grpSpPr>
          <a:xfrm>
            <a:off x="62926" y="37468"/>
            <a:ext cx="8984441" cy="5044046"/>
            <a:chOff x="159553" y="304"/>
            <a:chExt cx="8984441" cy="5044046"/>
          </a:xfrm>
        </p:grpSpPr>
        <p:sp>
          <p:nvSpPr>
            <p:cNvPr id="150" name="Google Shape;150;p6"/>
            <p:cNvSpPr/>
            <p:nvPr/>
          </p:nvSpPr>
          <p:spPr>
            <a:xfrm rot="10800000" flipH="1">
              <a:off x="4040610" y="4751863"/>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 name="Google Shape;151;p6"/>
            <p:cNvGrpSpPr/>
            <p:nvPr/>
          </p:nvGrpSpPr>
          <p:grpSpPr>
            <a:xfrm rot="10800000" flipH="1">
              <a:off x="159553" y="304"/>
              <a:ext cx="8984441" cy="5044046"/>
              <a:chOff x="159553" y="75213"/>
              <a:chExt cx="8984441" cy="5044046"/>
            </a:xfrm>
          </p:grpSpPr>
          <p:sp>
            <p:nvSpPr>
              <p:cNvPr id="152" name="Google Shape;152;p6"/>
              <p:cNvSpPr/>
              <p:nvPr/>
            </p:nvSpPr>
            <p:spPr>
              <a:xfrm>
                <a:off x="2625895" y="4805521"/>
                <a:ext cx="47817" cy="47817"/>
              </a:xfrm>
              <a:custGeom>
                <a:avLst/>
                <a:gdLst/>
                <a:ahLst/>
                <a:cxnLst/>
                <a:rect l="l" t="t" r="r" b="b"/>
                <a:pathLst>
                  <a:path w="735" h="735" extrusionOk="0">
                    <a:moveTo>
                      <a:pt x="367" y="1"/>
                    </a:moveTo>
                    <a:cubicBezTo>
                      <a:pt x="162" y="1"/>
                      <a:pt x="0" y="162"/>
                      <a:pt x="0" y="368"/>
                    </a:cubicBezTo>
                    <a:cubicBezTo>
                      <a:pt x="0" y="573"/>
                      <a:pt x="162" y="735"/>
                      <a:pt x="367" y="735"/>
                    </a:cubicBezTo>
                    <a:cubicBezTo>
                      <a:pt x="573" y="735"/>
                      <a:pt x="734" y="573"/>
                      <a:pt x="734" y="368"/>
                    </a:cubicBezTo>
                    <a:cubicBezTo>
                      <a:pt x="734" y="162"/>
                      <a:pt x="573" y="1"/>
                      <a:pt x="367"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6"/>
              <p:cNvSpPr/>
              <p:nvPr/>
            </p:nvSpPr>
            <p:spPr>
              <a:xfrm>
                <a:off x="2592282" y="244914"/>
                <a:ext cx="37278" cy="31228"/>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6"/>
              <p:cNvSpPr/>
              <p:nvPr/>
            </p:nvSpPr>
            <p:spPr>
              <a:xfrm>
                <a:off x="5259810" y="75213"/>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a:off x="477311" y="331229"/>
                <a:ext cx="45866" cy="40075"/>
              </a:xfrm>
              <a:custGeom>
                <a:avLst/>
                <a:gdLst/>
                <a:ahLst/>
                <a:cxnLst/>
                <a:rect l="l" t="t" r="r" b="b"/>
                <a:pathLst>
                  <a:path w="705" h="616" extrusionOk="0">
                    <a:moveTo>
                      <a:pt x="411" y="1"/>
                    </a:moveTo>
                    <a:cubicBezTo>
                      <a:pt x="132" y="1"/>
                      <a:pt x="0" y="324"/>
                      <a:pt x="191" y="529"/>
                    </a:cubicBezTo>
                    <a:cubicBezTo>
                      <a:pt x="251" y="589"/>
                      <a:pt x="324" y="616"/>
                      <a:pt x="396" y="616"/>
                    </a:cubicBezTo>
                    <a:cubicBezTo>
                      <a:pt x="553" y="616"/>
                      <a:pt x="705" y="490"/>
                      <a:pt x="705" y="309"/>
                    </a:cubicBezTo>
                    <a:cubicBezTo>
                      <a:pt x="705" y="133"/>
                      <a:pt x="573" y="1"/>
                      <a:pt x="41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6"/>
              <p:cNvSpPr/>
              <p:nvPr/>
            </p:nvSpPr>
            <p:spPr>
              <a:xfrm>
                <a:off x="159553" y="2120151"/>
                <a:ext cx="45931" cy="40336"/>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6"/>
              <p:cNvSpPr/>
              <p:nvPr/>
            </p:nvSpPr>
            <p:spPr>
              <a:xfrm>
                <a:off x="548518" y="3771158"/>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6"/>
              <p:cNvSpPr/>
              <p:nvPr/>
            </p:nvSpPr>
            <p:spPr>
              <a:xfrm>
                <a:off x="238125" y="4988920"/>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1" y="661"/>
                      <a:pt x="851" y="426"/>
                    </a:cubicBezTo>
                    <a:cubicBezTo>
                      <a:pt x="851"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6"/>
              <p:cNvSpPr/>
              <p:nvPr/>
            </p:nvSpPr>
            <p:spPr>
              <a:xfrm>
                <a:off x="8683636" y="2611918"/>
                <a:ext cx="121397" cy="104027"/>
              </a:xfrm>
              <a:custGeom>
                <a:avLst/>
                <a:gdLst/>
                <a:ahLst/>
                <a:cxnLst/>
                <a:rect l="l" t="t" r="r" b="b"/>
                <a:pathLst>
                  <a:path w="1866" h="1599" extrusionOk="0">
                    <a:moveTo>
                      <a:pt x="1073" y="0"/>
                    </a:moveTo>
                    <a:cubicBezTo>
                      <a:pt x="353" y="0"/>
                      <a:pt x="1" y="852"/>
                      <a:pt x="500" y="1365"/>
                    </a:cubicBezTo>
                    <a:cubicBezTo>
                      <a:pt x="666" y="1527"/>
                      <a:pt x="867" y="1599"/>
                      <a:pt x="1063" y="1599"/>
                    </a:cubicBezTo>
                    <a:cubicBezTo>
                      <a:pt x="1475" y="1599"/>
                      <a:pt x="1865" y="1280"/>
                      <a:pt x="1865" y="793"/>
                    </a:cubicBezTo>
                    <a:cubicBezTo>
                      <a:pt x="1865" y="352"/>
                      <a:pt x="1513" y="0"/>
                      <a:pt x="107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6"/>
              <p:cNvSpPr/>
              <p:nvPr/>
            </p:nvSpPr>
            <p:spPr>
              <a:xfrm>
                <a:off x="6636364" y="258615"/>
                <a:ext cx="93618" cy="80021"/>
              </a:xfrm>
              <a:custGeom>
                <a:avLst/>
                <a:gdLst/>
                <a:ahLst/>
                <a:cxnLst/>
                <a:rect l="l" t="t" r="r" b="b"/>
                <a:pathLst>
                  <a:path w="1439" h="1230" extrusionOk="0">
                    <a:moveTo>
                      <a:pt x="822" y="0"/>
                    </a:moveTo>
                    <a:cubicBezTo>
                      <a:pt x="279" y="0"/>
                      <a:pt x="0" y="661"/>
                      <a:pt x="397" y="1042"/>
                    </a:cubicBezTo>
                    <a:cubicBezTo>
                      <a:pt x="521" y="1172"/>
                      <a:pt x="675" y="1229"/>
                      <a:pt x="826" y="1229"/>
                    </a:cubicBezTo>
                    <a:cubicBezTo>
                      <a:pt x="1139" y="1229"/>
                      <a:pt x="1439" y="983"/>
                      <a:pt x="1439" y="617"/>
                    </a:cubicBezTo>
                    <a:cubicBezTo>
                      <a:pt x="1439" y="279"/>
                      <a:pt x="1160" y="0"/>
                      <a:pt x="822"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6"/>
              <p:cNvSpPr/>
              <p:nvPr/>
            </p:nvSpPr>
            <p:spPr>
              <a:xfrm flipH="1">
                <a:off x="6838263" y="4615100"/>
                <a:ext cx="71693" cy="71693"/>
              </a:xfrm>
              <a:custGeom>
                <a:avLst/>
                <a:gdLst/>
                <a:ahLst/>
                <a:cxnLst/>
                <a:rect l="l" t="t" r="r" b="b"/>
                <a:pathLst>
                  <a:path w="1102" h="1102" extrusionOk="0">
                    <a:moveTo>
                      <a:pt x="559" y="1"/>
                    </a:moveTo>
                    <a:cubicBezTo>
                      <a:pt x="250" y="1"/>
                      <a:pt x="1" y="236"/>
                      <a:pt x="1" y="544"/>
                    </a:cubicBezTo>
                    <a:cubicBezTo>
                      <a:pt x="1" y="852"/>
                      <a:pt x="250" y="1102"/>
                      <a:pt x="559" y="1102"/>
                    </a:cubicBezTo>
                    <a:cubicBezTo>
                      <a:pt x="867" y="1102"/>
                      <a:pt x="1102" y="852"/>
                      <a:pt x="1102" y="544"/>
                    </a:cubicBezTo>
                    <a:cubicBezTo>
                      <a:pt x="1102" y="236"/>
                      <a:pt x="867" y="1"/>
                      <a:pt x="559"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6"/>
              <p:cNvSpPr/>
              <p:nvPr/>
            </p:nvSpPr>
            <p:spPr>
              <a:xfrm flipH="1">
                <a:off x="8356675" y="3209519"/>
                <a:ext cx="71693" cy="71693"/>
              </a:xfrm>
              <a:custGeom>
                <a:avLst/>
                <a:gdLst/>
                <a:ahLst/>
                <a:cxnLst/>
                <a:rect l="l" t="t" r="r" b="b"/>
                <a:pathLst>
                  <a:path w="1102" h="1102" extrusionOk="0">
                    <a:moveTo>
                      <a:pt x="544" y="0"/>
                    </a:moveTo>
                    <a:cubicBezTo>
                      <a:pt x="236" y="0"/>
                      <a:pt x="1" y="250"/>
                      <a:pt x="1" y="558"/>
                    </a:cubicBezTo>
                    <a:cubicBezTo>
                      <a:pt x="1" y="866"/>
                      <a:pt x="236" y="1101"/>
                      <a:pt x="544" y="1101"/>
                    </a:cubicBezTo>
                    <a:cubicBezTo>
                      <a:pt x="852" y="1101"/>
                      <a:pt x="1102" y="866"/>
                      <a:pt x="1102" y="558"/>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6"/>
              <p:cNvSpPr/>
              <p:nvPr/>
            </p:nvSpPr>
            <p:spPr>
              <a:xfrm flipH="1">
                <a:off x="7232010" y="1595788"/>
                <a:ext cx="71693" cy="71693"/>
              </a:xfrm>
              <a:custGeom>
                <a:avLst/>
                <a:gdLst/>
                <a:ahLst/>
                <a:cxnLst/>
                <a:rect l="l" t="t" r="r" b="b"/>
                <a:pathLst>
                  <a:path w="1102" h="1102" extrusionOk="0">
                    <a:moveTo>
                      <a:pt x="558" y="1"/>
                    </a:moveTo>
                    <a:cubicBezTo>
                      <a:pt x="250" y="1"/>
                      <a:pt x="0" y="236"/>
                      <a:pt x="0" y="544"/>
                    </a:cubicBezTo>
                    <a:cubicBezTo>
                      <a:pt x="0" y="852"/>
                      <a:pt x="250" y="1102"/>
                      <a:pt x="558" y="1102"/>
                    </a:cubicBezTo>
                    <a:cubicBezTo>
                      <a:pt x="867" y="1102"/>
                      <a:pt x="1101" y="852"/>
                      <a:pt x="1101" y="544"/>
                    </a:cubicBezTo>
                    <a:cubicBezTo>
                      <a:pt x="1101" y="236"/>
                      <a:pt x="867" y="1"/>
                      <a:pt x="558"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6"/>
              <p:cNvSpPr/>
              <p:nvPr/>
            </p:nvSpPr>
            <p:spPr>
              <a:xfrm flipH="1">
                <a:off x="1685341" y="4252179"/>
                <a:ext cx="95569" cy="95569"/>
              </a:xfrm>
              <a:custGeom>
                <a:avLst/>
                <a:gdLst/>
                <a:ahLst/>
                <a:cxnLst/>
                <a:rect l="l" t="t" r="r" b="b"/>
                <a:pathLst>
                  <a:path w="1469" h="1469" extrusionOk="0">
                    <a:moveTo>
                      <a:pt x="734" y="0"/>
                    </a:moveTo>
                    <a:cubicBezTo>
                      <a:pt x="338" y="0"/>
                      <a:pt x="0" y="323"/>
                      <a:pt x="0" y="734"/>
                    </a:cubicBezTo>
                    <a:cubicBezTo>
                      <a:pt x="0" y="1145"/>
                      <a:pt x="338" y="1468"/>
                      <a:pt x="734" y="1468"/>
                    </a:cubicBezTo>
                    <a:cubicBezTo>
                      <a:pt x="1146" y="1468"/>
                      <a:pt x="1469" y="1145"/>
                      <a:pt x="1469" y="734"/>
                    </a:cubicBezTo>
                    <a:cubicBezTo>
                      <a:pt x="1469" y="323"/>
                      <a:pt x="1146" y="0"/>
                      <a:pt x="73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6"/>
              <p:cNvSpPr/>
              <p:nvPr/>
            </p:nvSpPr>
            <p:spPr>
              <a:xfrm flipH="1">
                <a:off x="7907486" y="244914"/>
                <a:ext cx="37278" cy="31228"/>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6"/>
              <p:cNvSpPr/>
              <p:nvPr/>
            </p:nvSpPr>
            <p:spPr>
              <a:xfrm flipH="1">
                <a:off x="8756117" y="356250"/>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6"/>
              <p:cNvSpPr/>
              <p:nvPr/>
            </p:nvSpPr>
            <p:spPr>
              <a:xfrm flipH="1">
                <a:off x="9106651" y="2107946"/>
                <a:ext cx="37343" cy="31683"/>
              </a:xfrm>
              <a:custGeom>
                <a:avLst/>
                <a:gdLst/>
                <a:ahLst/>
                <a:cxnLst/>
                <a:rect l="l" t="t" r="r" b="b"/>
                <a:pathLst>
                  <a:path w="574" h="487" extrusionOk="0">
                    <a:moveTo>
                      <a:pt x="339" y="1"/>
                    </a:moveTo>
                    <a:cubicBezTo>
                      <a:pt x="118" y="1"/>
                      <a:pt x="1" y="265"/>
                      <a:pt x="162" y="412"/>
                    </a:cubicBezTo>
                    <a:cubicBezTo>
                      <a:pt x="210" y="464"/>
                      <a:pt x="269" y="487"/>
                      <a:pt x="328" y="487"/>
                    </a:cubicBezTo>
                    <a:cubicBezTo>
                      <a:pt x="452" y="487"/>
                      <a:pt x="574" y="385"/>
                      <a:pt x="574" y="235"/>
                    </a:cubicBezTo>
                    <a:cubicBezTo>
                      <a:pt x="574" y="103"/>
                      <a:pt x="471" y="1"/>
                      <a:pt x="339"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6"/>
              <p:cNvSpPr/>
              <p:nvPr/>
            </p:nvSpPr>
            <p:spPr>
              <a:xfrm flipH="1">
                <a:off x="9082775" y="3603638"/>
                <a:ext cx="45931" cy="40336"/>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6"/>
              <p:cNvSpPr/>
              <p:nvPr/>
            </p:nvSpPr>
            <p:spPr>
              <a:xfrm flipH="1">
                <a:off x="8552186" y="4691108"/>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6"/>
              <p:cNvSpPr/>
              <p:nvPr/>
            </p:nvSpPr>
            <p:spPr>
              <a:xfrm flipH="1">
                <a:off x="3916139" y="4686807"/>
                <a:ext cx="64082" cy="64017"/>
              </a:xfrm>
              <a:custGeom>
                <a:avLst/>
                <a:gdLst/>
                <a:ahLst/>
                <a:cxnLst/>
                <a:rect l="l" t="t" r="r" b="b"/>
                <a:pathLst>
                  <a:path w="985" h="984" extrusionOk="0">
                    <a:moveTo>
                      <a:pt x="500" y="0"/>
                    </a:moveTo>
                    <a:cubicBezTo>
                      <a:pt x="221" y="0"/>
                      <a:pt x="1" y="221"/>
                      <a:pt x="1" y="499"/>
                    </a:cubicBezTo>
                    <a:cubicBezTo>
                      <a:pt x="1" y="764"/>
                      <a:pt x="221" y="984"/>
                      <a:pt x="500" y="984"/>
                    </a:cubicBezTo>
                    <a:cubicBezTo>
                      <a:pt x="764" y="984"/>
                      <a:pt x="985" y="764"/>
                      <a:pt x="985" y="499"/>
                    </a:cubicBezTo>
                    <a:cubicBezTo>
                      <a:pt x="985" y="221"/>
                      <a:pt x="764" y="0"/>
                      <a:pt x="500"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6"/>
              <p:cNvSpPr/>
              <p:nvPr/>
            </p:nvSpPr>
            <p:spPr>
              <a:xfrm flipH="1">
                <a:off x="5775389" y="4789428"/>
                <a:ext cx="93618" cy="80021"/>
              </a:xfrm>
              <a:custGeom>
                <a:avLst/>
                <a:gdLst/>
                <a:ahLst/>
                <a:cxnLst/>
                <a:rect l="l" t="t" r="r" b="b"/>
                <a:pathLst>
                  <a:path w="1439" h="1230" extrusionOk="0">
                    <a:moveTo>
                      <a:pt x="822" y="0"/>
                    </a:moveTo>
                    <a:cubicBezTo>
                      <a:pt x="279" y="0"/>
                      <a:pt x="0" y="661"/>
                      <a:pt x="397" y="1042"/>
                    </a:cubicBezTo>
                    <a:cubicBezTo>
                      <a:pt x="521" y="1172"/>
                      <a:pt x="675" y="1229"/>
                      <a:pt x="826" y="1229"/>
                    </a:cubicBezTo>
                    <a:cubicBezTo>
                      <a:pt x="1139" y="1229"/>
                      <a:pt x="1439" y="983"/>
                      <a:pt x="1439" y="617"/>
                    </a:cubicBezTo>
                    <a:cubicBezTo>
                      <a:pt x="1439" y="279"/>
                      <a:pt x="1160" y="0"/>
                      <a:pt x="822"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6"/>
              <p:cNvSpPr/>
              <p:nvPr/>
            </p:nvSpPr>
            <p:spPr>
              <a:xfrm>
                <a:off x="8085699" y="5033520"/>
                <a:ext cx="85816" cy="85738"/>
              </a:xfrm>
              <a:custGeom>
                <a:avLst/>
                <a:gdLst/>
                <a:ahLst/>
                <a:cxnLst/>
                <a:rect l="l" t="t" r="r" b="b"/>
                <a:pathLst>
                  <a:path w="1103" h="1102" extrusionOk="0">
                    <a:moveTo>
                      <a:pt x="544" y="0"/>
                    </a:moveTo>
                    <a:cubicBezTo>
                      <a:pt x="236" y="0"/>
                      <a:pt x="1" y="250"/>
                      <a:pt x="1" y="543"/>
                    </a:cubicBezTo>
                    <a:cubicBezTo>
                      <a:pt x="1" y="852"/>
                      <a:pt x="236" y="1101"/>
                      <a:pt x="544" y="1101"/>
                    </a:cubicBezTo>
                    <a:cubicBezTo>
                      <a:pt x="852" y="1101"/>
                      <a:pt x="1102" y="852"/>
                      <a:pt x="1102" y="543"/>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6"/>
              <p:cNvSpPr/>
              <p:nvPr/>
            </p:nvSpPr>
            <p:spPr>
              <a:xfrm>
                <a:off x="1608204" y="79860"/>
                <a:ext cx="62566" cy="54590"/>
              </a:xfrm>
              <a:custGeom>
                <a:avLst/>
                <a:gdLst/>
                <a:ahLst/>
                <a:cxnLst/>
                <a:rect l="l" t="t" r="r" b="b"/>
                <a:pathLst>
                  <a:path w="706" h="616" extrusionOk="0">
                    <a:moveTo>
                      <a:pt x="412" y="0"/>
                    </a:moveTo>
                    <a:cubicBezTo>
                      <a:pt x="133" y="0"/>
                      <a:pt x="1" y="323"/>
                      <a:pt x="191" y="529"/>
                    </a:cubicBezTo>
                    <a:cubicBezTo>
                      <a:pt x="252" y="589"/>
                      <a:pt x="325" y="615"/>
                      <a:pt x="397" y="615"/>
                    </a:cubicBezTo>
                    <a:cubicBezTo>
                      <a:pt x="554" y="615"/>
                      <a:pt x="705" y="489"/>
                      <a:pt x="705" y="308"/>
                    </a:cubicBezTo>
                    <a:cubicBezTo>
                      <a:pt x="705" y="132"/>
                      <a:pt x="573" y="0"/>
                      <a:pt x="412" y="0"/>
                    </a:cubicBezTo>
                    <a:close/>
                  </a:path>
                </a:pathLst>
              </a:custGeom>
              <a:solidFill>
                <a:srgbClr val="FFFCFC">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4" name="Google Shape;174;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75"/>
        <p:cNvGrpSpPr/>
        <p:nvPr/>
      </p:nvGrpSpPr>
      <p:grpSpPr>
        <a:xfrm>
          <a:off x="0" y="0"/>
          <a:ext cx="0" cy="0"/>
          <a:chOff x="0" y="0"/>
          <a:chExt cx="0" cy="0"/>
        </a:xfrm>
      </p:grpSpPr>
      <p:grpSp>
        <p:nvGrpSpPr>
          <p:cNvPr id="176" name="Google Shape;176;p7"/>
          <p:cNvGrpSpPr/>
          <p:nvPr/>
        </p:nvGrpSpPr>
        <p:grpSpPr>
          <a:xfrm>
            <a:off x="62926" y="37468"/>
            <a:ext cx="8984441" cy="5044046"/>
            <a:chOff x="159553" y="304"/>
            <a:chExt cx="8984441" cy="5044046"/>
          </a:xfrm>
        </p:grpSpPr>
        <p:sp>
          <p:nvSpPr>
            <p:cNvPr id="177" name="Google Shape;177;p7"/>
            <p:cNvSpPr/>
            <p:nvPr/>
          </p:nvSpPr>
          <p:spPr>
            <a:xfrm rot="10800000" flipH="1">
              <a:off x="4040610" y="4751863"/>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 name="Google Shape;178;p7"/>
            <p:cNvGrpSpPr/>
            <p:nvPr/>
          </p:nvGrpSpPr>
          <p:grpSpPr>
            <a:xfrm rot="10800000" flipH="1">
              <a:off x="159553" y="304"/>
              <a:ext cx="8984441" cy="5044046"/>
              <a:chOff x="159553" y="75213"/>
              <a:chExt cx="8984441" cy="5044046"/>
            </a:xfrm>
          </p:grpSpPr>
          <p:sp>
            <p:nvSpPr>
              <p:cNvPr id="179" name="Google Shape;179;p7"/>
              <p:cNvSpPr/>
              <p:nvPr/>
            </p:nvSpPr>
            <p:spPr>
              <a:xfrm>
                <a:off x="2625895" y="4805521"/>
                <a:ext cx="47817" cy="47817"/>
              </a:xfrm>
              <a:custGeom>
                <a:avLst/>
                <a:gdLst/>
                <a:ahLst/>
                <a:cxnLst/>
                <a:rect l="l" t="t" r="r" b="b"/>
                <a:pathLst>
                  <a:path w="735" h="735" extrusionOk="0">
                    <a:moveTo>
                      <a:pt x="367" y="1"/>
                    </a:moveTo>
                    <a:cubicBezTo>
                      <a:pt x="162" y="1"/>
                      <a:pt x="0" y="162"/>
                      <a:pt x="0" y="368"/>
                    </a:cubicBezTo>
                    <a:cubicBezTo>
                      <a:pt x="0" y="573"/>
                      <a:pt x="162" y="735"/>
                      <a:pt x="367" y="735"/>
                    </a:cubicBezTo>
                    <a:cubicBezTo>
                      <a:pt x="573" y="735"/>
                      <a:pt x="734" y="573"/>
                      <a:pt x="734" y="368"/>
                    </a:cubicBezTo>
                    <a:cubicBezTo>
                      <a:pt x="734" y="162"/>
                      <a:pt x="573" y="1"/>
                      <a:pt x="367"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7"/>
              <p:cNvSpPr/>
              <p:nvPr/>
            </p:nvSpPr>
            <p:spPr>
              <a:xfrm>
                <a:off x="2592282" y="244914"/>
                <a:ext cx="37278" cy="31228"/>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7"/>
              <p:cNvSpPr/>
              <p:nvPr/>
            </p:nvSpPr>
            <p:spPr>
              <a:xfrm>
                <a:off x="5259810" y="75213"/>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7"/>
              <p:cNvSpPr/>
              <p:nvPr/>
            </p:nvSpPr>
            <p:spPr>
              <a:xfrm>
                <a:off x="477311" y="331229"/>
                <a:ext cx="45866" cy="40075"/>
              </a:xfrm>
              <a:custGeom>
                <a:avLst/>
                <a:gdLst/>
                <a:ahLst/>
                <a:cxnLst/>
                <a:rect l="l" t="t" r="r" b="b"/>
                <a:pathLst>
                  <a:path w="705" h="616" extrusionOk="0">
                    <a:moveTo>
                      <a:pt x="411" y="1"/>
                    </a:moveTo>
                    <a:cubicBezTo>
                      <a:pt x="132" y="1"/>
                      <a:pt x="0" y="324"/>
                      <a:pt x="191" y="529"/>
                    </a:cubicBezTo>
                    <a:cubicBezTo>
                      <a:pt x="251" y="589"/>
                      <a:pt x="324" y="616"/>
                      <a:pt x="396" y="616"/>
                    </a:cubicBezTo>
                    <a:cubicBezTo>
                      <a:pt x="553" y="616"/>
                      <a:pt x="705" y="490"/>
                      <a:pt x="705" y="309"/>
                    </a:cubicBezTo>
                    <a:cubicBezTo>
                      <a:pt x="705" y="133"/>
                      <a:pt x="573" y="1"/>
                      <a:pt x="41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7"/>
              <p:cNvSpPr/>
              <p:nvPr/>
            </p:nvSpPr>
            <p:spPr>
              <a:xfrm>
                <a:off x="159553" y="2120151"/>
                <a:ext cx="45931" cy="40336"/>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7"/>
              <p:cNvSpPr/>
              <p:nvPr/>
            </p:nvSpPr>
            <p:spPr>
              <a:xfrm>
                <a:off x="548518" y="3771158"/>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7"/>
              <p:cNvSpPr/>
              <p:nvPr/>
            </p:nvSpPr>
            <p:spPr>
              <a:xfrm>
                <a:off x="238125" y="4988920"/>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1" y="661"/>
                      <a:pt x="851" y="426"/>
                    </a:cubicBezTo>
                    <a:cubicBezTo>
                      <a:pt x="851"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7"/>
              <p:cNvSpPr/>
              <p:nvPr/>
            </p:nvSpPr>
            <p:spPr>
              <a:xfrm>
                <a:off x="8683636" y="2611918"/>
                <a:ext cx="121397" cy="104027"/>
              </a:xfrm>
              <a:custGeom>
                <a:avLst/>
                <a:gdLst/>
                <a:ahLst/>
                <a:cxnLst/>
                <a:rect l="l" t="t" r="r" b="b"/>
                <a:pathLst>
                  <a:path w="1866" h="1599" extrusionOk="0">
                    <a:moveTo>
                      <a:pt x="1073" y="0"/>
                    </a:moveTo>
                    <a:cubicBezTo>
                      <a:pt x="353" y="0"/>
                      <a:pt x="1" y="852"/>
                      <a:pt x="500" y="1365"/>
                    </a:cubicBezTo>
                    <a:cubicBezTo>
                      <a:pt x="666" y="1527"/>
                      <a:pt x="867" y="1599"/>
                      <a:pt x="1063" y="1599"/>
                    </a:cubicBezTo>
                    <a:cubicBezTo>
                      <a:pt x="1475" y="1599"/>
                      <a:pt x="1865" y="1280"/>
                      <a:pt x="1865" y="793"/>
                    </a:cubicBezTo>
                    <a:cubicBezTo>
                      <a:pt x="1865" y="352"/>
                      <a:pt x="1513" y="0"/>
                      <a:pt x="107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7"/>
              <p:cNvSpPr/>
              <p:nvPr/>
            </p:nvSpPr>
            <p:spPr>
              <a:xfrm>
                <a:off x="6636364" y="258615"/>
                <a:ext cx="93618" cy="80021"/>
              </a:xfrm>
              <a:custGeom>
                <a:avLst/>
                <a:gdLst/>
                <a:ahLst/>
                <a:cxnLst/>
                <a:rect l="l" t="t" r="r" b="b"/>
                <a:pathLst>
                  <a:path w="1439" h="1230" extrusionOk="0">
                    <a:moveTo>
                      <a:pt x="822" y="0"/>
                    </a:moveTo>
                    <a:cubicBezTo>
                      <a:pt x="279" y="0"/>
                      <a:pt x="0" y="661"/>
                      <a:pt x="397" y="1042"/>
                    </a:cubicBezTo>
                    <a:cubicBezTo>
                      <a:pt x="521" y="1172"/>
                      <a:pt x="675" y="1229"/>
                      <a:pt x="826" y="1229"/>
                    </a:cubicBezTo>
                    <a:cubicBezTo>
                      <a:pt x="1139" y="1229"/>
                      <a:pt x="1439" y="983"/>
                      <a:pt x="1439" y="617"/>
                    </a:cubicBezTo>
                    <a:cubicBezTo>
                      <a:pt x="1439" y="279"/>
                      <a:pt x="1160" y="0"/>
                      <a:pt x="822"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7"/>
              <p:cNvSpPr/>
              <p:nvPr/>
            </p:nvSpPr>
            <p:spPr>
              <a:xfrm flipH="1">
                <a:off x="6838263" y="4615100"/>
                <a:ext cx="71693" cy="71693"/>
              </a:xfrm>
              <a:custGeom>
                <a:avLst/>
                <a:gdLst/>
                <a:ahLst/>
                <a:cxnLst/>
                <a:rect l="l" t="t" r="r" b="b"/>
                <a:pathLst>
                  <a:path w="1102" h="1102" extrusionOk="0">
                    <a:moveTo>
                      <a:pt x="559" y="1"/>
                    </a:moveTo>
                    <a:cubicBezTo>
                      <a:pt x="250" y="1"/>
                      <a:pt x="1" y="236"/>
                      <a:pt x="1" y="544"/>
                    </a:cubicBezTo>
                    <a:cubicBezTo>
                      <a:pt x="1" y="852"/>
                      <a:pt x="250" y="1102"/>
                      <a:pt x="559" y="1102"/>
                    </a:cubicBezTo>
                    <a:cubicBezTo>
                      <a:pt x="867" y="1102"/>
                      <a:pt x="1102" y="852"/>
                      <a:pt x="1102" y="544"/>
                    </a:cubicBezTo>
                    <a:cubicBezTo>
                      <a:pt x="1102" y="236"/>
                      <a:pt x="867" y="1"/>
                      <a:pt x="559"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7"/>
              <p:cNvSpPr/>
              <p:nvPr/>
            </p:nvSpPr>
            <p:spPr>
              <a:xfrm flipH="1">
                <a:off x="8356675" y="3209519"/>
                <a:ext cx="71693" cy="71693"/>
              </a:xfrm>
              <a:custGeom>
                <a:avLst/>
                <a:gdLst/>
                <a:ahLst/>
                <a:cxnLst/>
                <a:rect l="l" t="t" r="r" b="b"/>
                <a:pathLst>
                  <a:path w="1102" h="1102" extrusionOk="0">
                    <a:moveTo>
                      <a:pt x="544" y="0"/>
                    </a:moveTo>
                    <a:cubicBezTo>
                      <a:pt x="236" y="0"/>
                      <a:pt x="1" y="250"/>
                      <a:pt x="1" y="558"/>
                    </a:cubicBezTo>
                    <a:cubicBezTo>
                      <a:pt x="1" y="866"/>
                      <a:pt x="236" y="1101"/>
                      <a:pt x="544" y="1101"/>
                    </a:cubicBezTo>
                    <a:cubicBezTo>
                      <a:pt x="852" y="1101"/>
                      <a:pt x="1102" y="866"/>
                      <a:pt x="1102" y="558"/>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7"/>
              <p:cNvSpPr/>
              <p:nvPr/>
            </p:nvSpPr>
            <p:spPr>
              <a:xfrm flipH="1">
                <a:off x="7232010" y="1595788"/>
                <a:ext cx="71693" cy="71693"/>
              </a:xfrm>
              <a:custGeom>
                <a:avLst/>
                <a:gdLst/>
                <a:ahLst/>
                <a:cxnLst/>
                <a:rect l="l" t="t" r="r" b="b"/>
                <a:pathLst>
                  <a:path w="1102" h="1102" extrusionOk="0">
                    <a:moveTo>
                      <a:pt x="558" y="1"/>
                    </a:moveTo>
                    <a:cubicBezTo>
                      <a:pt x="250" y="1"/>
                      <a:pt x="0" y="236"/>
                      <a:pt x="0" y="544"/>
                    </a:cubicBezTo>
                    <a:cubicBezTo>
                      <a:pt x="0" y="852"/>
                      <a:pt x="250" y="1102"/>
                      <a:pt x="558" y="1102"/>
                    </a:cubicBezTo>
                    <a:cubicBezTo>
                      <a:pt x="867" y="1102"/>
                      <a:pt x="1101" y="852"/>
                      <a:pt x="1101" y="544"/>
                    </a:cubicBezTo>
                    <a:cubicBezTo>
                      <a:pt x="1101" y="236"/>
                      <a:pt x="867" y="1"/>
                      <a:pt x="558"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7"/>
              <p:cNvSpPr/>
              <p:nvPr/>
            </p:nvSpPr>
            <p:spPr>
              <a:xfrm flipH="1">
                <a:off x="1685341" y="4252179"/>
                <a:ext cx="95569" cy="95569"/>
              </a:xfrm>
              <a:custGeom>
                <a:avLst/>
                <a:gdLst/>
                <a:ahLst/>
                <a:cxnLst/>
                <a:rect l="l" t="t" r="r" b="b"/>
                <a:pathLst>
                  <a:path w="1469" h="1469" extrusionOk="0">
                    <a:moveTo>
                      <a:pt x="734" y="0"/>
                    </a:moveTo>
                    <a:cubicBezTo>
                      <a:pt x="338" y="0"/>
                      <a:pt x="0" y="323"/>
                      <a:pt x="0" y="734"/>
                    </a:cubicBezTo>
                    <a:cubicBezTo>
                      <a:pt x="0" y="1145"/>
                      <a:pt x="338" y="1468"/>
                      <a:pt x="734" y="1468"/>
                    </a:cubicBezTo>
                    <a:cubicBezTo>
                      <a:pt x="1146" y="1468"/>
                      <a:pt x="1469" y="1145"/>
                      <a:pt x="1469" y="734"/>
                    </a:cubicBezTo>
                    <a:cubicBezTo>
                      <a:pt x="1469" y="323"/>
                      <a:pt x="1146" y="0"/>
                      <a:pt x="73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7"/>
              <p:cNvSpPr/>
              <p:nvPr/>
            </p:nvSpPr>
            <p:spPr>
              <a:xfrm flipH="1">
                <a:off x="7907486" y="244914"/>
                <a:ext cx="37278" cy="31228"/>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7"/>
              <p:cNvSpPr/>
              <p:nvPr/>
            </p:nvSpPr>
            <p:spPr>
              <a:xfrm flipH="1">
                <a:off x="8756117" y="356250"/>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7"/>
              <p:cNvSpPr/>
              <p:nvPr/>
            </p:nvSpPr>
            <p:spPr>
              <a:xfrm flipH="1">
                <a:off x="9106651" y="2107946"/>
                <a:ext cx="37343" cy="31683"/>
              </a:xfrm>
              <a:custGeom>
                <a:avLst/>
                <a:gdLst/>
                <a:ahLst/>
                <a:cxnLst/>
                <a:rect l="l" t="t" r="r" b="b"/>
                <a:pathLst>
                  <a:path w="574" h="487" extrusionOk="0">
                    <a:moveTo>
                      <a:pt x="339" y="1"/>
                    </a:moveTo>
                    <a:cubicBezTo>
                      <a:pt x="118" y="1"/>
                      <a:pt x="1" y="265"/>
                      <a:pt x="162" y="412"/>
                    </a:cubicBezTo>
                    <a:cubicBezTo>
                      <a:pt x="210" y="464"/>
                      <a:pt x="269" y="487"/>
                      <a:pt x="328" y="487"/>
                    </a:cubicBezTo>
                    <a:cubicBezTo>
                      <a:pt x="452" y="487"/>
                      <a:pt x="574" y="385"/>
                      <a:pt x="574" y="235"/>
                    </a:cubicBezTo>
                    <a:cubicBezTo>
                      <a:pt x="574" y="103"/>
                      <a:pt x="471" y="1"/>
                      <a:pt x="339"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7"/>
              <p:cNvSpPr/>
              <p:nvPr/>
            </p:nvSpPr>
            <p:spPr>
              <a:xfrm flipH="1">
                <a:off x="9082775" y="3603638"/>
                <a:ext cx="45931" cy="40336"/>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7"/>
              <p:cNvSpPr/>
              <p:nvPr/>
            </p:nvSpPr>
            <p:spPr>
              <a:xfrm flipH="1">
                <a:off x="8552186" y="4691108"/>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7"/>
              <p:cNvSpPr/>
              <p:nvPr/>
            </p:nvSpPr>
            <p:spPr>
              <a:xfrm flipH="1">
                <a:off x="3916139" y="4686807"/>
                <a:ext cx="64082" cy="64017"/>
              </a:xfrm>
              <a:custGeom>
                <a:avLst/>
                <a:gdLst/>
                <a:ahLst/>
                <a:cxnLst/>
                <a:rect l="l" t="t" r="r" b="b"/>
                <a:pathLst>
                  <a:path w="985" h="984" extrusionOk="0">
                    <a:moveTo>
                      <a:pt x="500" y="0"/>
                    </a:moveTo>
                    <a:cubicBezTo>
                      <a:pt x="221" y="0"/>
                      <a:pt x="1" y="221"/>
                      <a:pt x="1" y="499"/>
                    </a:cubicBezTo>
                    <a:cubicBezTo>
                      <a:pt x="1" y="764"/>
                      <a:pt x="221" y="984"/>
                      <a:pt x="500" y="984"/>
                    </a:cubicBezTo>
                    <a:cubicBezTo>
                      <a:pt x="764" y="984"/>
                      <a:pt x="985" y="764"/>
                      <a:pt x="985" y="499"/>
                    </a:cubicBezTo>
                    <a:cubicBezTo>
                      <a:pt x="985" y="221"/>
                      <a:pt x="764" y="0"/>
                      <a:pt x="500"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7"/>
              <p:cNvSpPr/>
              <p:nvPr/>
            </p:nvSpPr>
            <p:spPr>
              <a:xfrm flipH="1">
                <a:off x="5775389" y="4789428"/>
                <a:ext cx="93618" cy="80021"/>
              </a:xfrm>
              <a:custGeom>
                <a:avLst/>
                <a:gdLst/>
                <a:ahLst/>
                <a:cxnLst/>
                <a:rect l="l" t="t" r="r" b="b"/>
                <a:pathLst>
                  <a:path w="1439" h="1230" extrusionOk="0">
                    <a:moveTo>
                      <a:pt x="822" y="0"/>
                    </a:moveTo>
                    <a:cubicBezTo>
                      <a:pt x="279" y="0"/>
                      <a:pt x="0" y="661"/>
                      <a:pt x="397" y="1042"/>
                    </a:cubicBezTo>
                    <a:cubicBezTo>
                      <a:pt x="521" y="1172"/>
                      <a:pt x="675" y="1229"/>
                      <a:pt x="826" y="1229"/>
                    </a:cubicBezTo>
                    <a:cubicBezTo>
                      <a:pt x="1139" y="1229"/>
                      <a:pt x="1439" y="983"/>
                      <a:pt x="1439" y="617"/>
                    </a:cubicBezTo>
                    <a:cubicBezTo>
                      <a:pt x="1439" y="279"/>
                      <a:pt x="1160" y="0"/>
                      <a:pt x="822"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7"/>
              <p:cNvSpPr/>
              <p:nvPr/>
            </p:nvSpPr>
            <p:spPr>
              <a:xfrm>
                <a:off x="8085699" y="5033520"/>
                <a:ext cx="85816" cy="85738"/>
              </a:xfrm>
              <a:custGeom>
                <a:avLst/>
                <a:gdLst/>
                <a:ahLst/>
                <a:cxnLst/>
                <a:rect l="l" t="t" r="r" b="b"/>
                <a:pathLst>
                  <a:path w="1103" h="1102" extrusionOk="0">
                    <a:moveTo>
                      <a:pt x="544" y="0"/>
                    </a:moveTo>
                    <a:cubicBezTo>
                      <a:pt x="236" y="0"/>
                      <a:pt x="1" y="250"/>
                      <a:pt x="1" y="543"/>
                    </a:cubicBezTo>
                    <a:cubicBezTo>
                      <a:pt x="1" y="852"/>
                      <a:pt x="236" y="1101"/>
                      <a:pt x="544" y="1101"/>
                    </a:cubicBezTo>
                    <a:cubicBezTo>
                      <a:pt x="852" y="1101"/>
                      <a:pt x="1102" y="852"/>
                      <a:pt x="1102" y="543"/>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7"/>
              <p:cNvSpPr/>
              <p:nvPr/>
            </p:nvSpPr>
            <p:spPr>
              <a:xfrm>
                <a:off x="1608204" y="79860"/>
                <a:ext cx="62566" cy="54590"/>
              </a:xfrm>
              <a:custGeom>
                <a:avLst/>
                <a:gdLst/>
                <a:ahLst/>
                <a:cxnLst/>
                <a:rect l="l" t="t" r="r" b="b"/>
                <a:pathLst>
                  <a:path w="706" h="616" extrusionOk="0">
                    <a:moveTo>
                      <a:pt x="412" y="0"/>
                    </a:moveTo>
                    <a:cubicBezTo>
                      <a:pt x="133" y="0"/>
                      <a:pt x="1" y="323"/>
                      <a:pt x="191" y="529"/>
                    </a:cubicBezTo>
                    <a:cubicBezTo>
                      <a:pt x="252" y="589"/>
                      <a:pt x="325" y="615"/>
                      <a:pt x="397" y="615"/>
                    </a:cubicBezTo>
                    <a:cubicBezTo>
                      <a:pt x="554" y="615"/>
                      <a:pt x="705" y="489"/>
                      <a:pt x="705" y="308"/>
                    </a:cubicBezTo>
                    <a:cubicBezTo>
                      <a:pt x="705" y="132"/>
                      <a:pt x="573" y="0"/>
                      <a:pt x="412" y="0"/>
                    </a:cubicBezTo>
                    <a:close/>
                  </a:path>
                </a:pathLst>
              </a:custGeom>
              <a:solidFill>
                <a:srgbClr val="FFFCFC">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01" name="Google Shape;201;p7"/>
          <p:cNvSpPr txBox="1">
            <a:spLocks noGrp="1"/>
          </p:cNvSpPr>
          <p:nvPr>
            <p:ph type="title"/>
          </p:nvPr>
        </p:nvSpPr>
        <p:spPr>
          <a:xfrm>
            <a:off x="5335625" y="1157663"/>
            <a:ext cx="2331300" cy="167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5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2" name="Google Shape;202;p7"/>
          <p:cNvSpPr txBox="1">
            <a:spLocks noGrp="1"/>
          </p:cNvSpPr>
          <p:nvPr>
            <p:ph type="subTitle" idx="1"/>
          </p:nvPr>
        </p:nvSpPr>
        <p:spPr>
          <a:xfrm>
            <a:off x="4572000" y="2905244"/>
            <a:ext cx="3858600" cy="1080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03"/>
        <p:cNvGrpSpPr/>
        <p:nvPr/>
      </p:nvGrpSpPr>
      <p:grpSpPr>
        <a:xfrm>
          <a:off x="0" y="0"/>
          <a:ext cx="0" cy="0"/>
          <a:chOff x="0" y="0"/>
          <a:chExt cx="0" cy="0"/>
        </a:xfrm>
      </p:grpSpPr>
      <p:sp>
        <p:nvSpPr>
          <p:cNvPr id="204" name="Google Shape;204;p8"/>
          <p:cNvSpPr txBox="1">
            <a:spLocks noGrp="1"/>
          </p:cNvSpPr>
          <p:nvPr>
            <p:ph type="title"/>
          </p:nvPr>
        </p:nvSpPr>
        <p:spPr>
          <a:xfrm>
            <a:off x="1144650" y="1307100"/>
            <a:ext cx="6854700" cy="25293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SzPts val="4800"/>
              <a:buNone/>
              <a:defRPr sz="86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205" name="Google Shape;205;p8"/>
          <p:cNvGrpSpPr/>
          <p:nvPr/>
        </p:nvGrpSpPr>
        <p:grpSpPr>
          <a:xfrm>
            <a:off x="62926" y="37468"/>
            <a:ext cx="8984441" cy="5044046"/>
            <a:chOff x="159553" y="304"/>
            <a:chExt cx="8984441" cy="5044046"/>
          </a:xfrm>
        </p:grpSpPr>
        <p:sp>
          <p:nvSpPr>
            <p:cNvPr id="206" name="Google Shape;206;p8"/>
            <p:cNvSpPr/>
            <p:nvPr/>
          </p:nvSpPr>
          <p:spPr>
            <a:xfrm rot="10800000" flipH="1">
              <a:off x="4040610" y="4751863"/>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 name="Google Shape;207;p8"/>
            <p:cNvGrpSpPr/>
            <p:nvPr/>
          </p:nvGrpSpPr>
          <p:grpSpPr>
            <a:xfrm rot="10800000" flipH="1">
              <a:off x="159553" y="304"/>
              <a:ext cx="8984441" cy="5044046"/>
              <a:chOff x="159553" y="75213"/>
              <a:chExt cx="8984441" cy="5044046"/>
            </a:xfrm>
          </p:grpSpPr>
          <p:sp>
            <p:nvSpPr>
              <p:cNvPr id="208" name="Google Shape;208;p8"/>
              <p:cNvSpPr/>
              <p:nvPr/>
            </p:nvSpPr>
            <p:spPr>
              <a:xfrm>
                <a:off x="2625895" y="4805521"/>
                <a:ext cx="47817" cy="47817"/>
              </a:xfrm>
              <a:custGeom>
                <a:avLst/>
                <a:gdLst/>
                <a:ahLst/>
                <a:cxnLst/>
                <a:rect l="l" t="t" r="r" b="b"/>
                <a:pathLst>
                  <a:path w="735" h="735" extrusionOk="0">
                    <a:moveTo>
                      <a:pt x="367" y="1"/>
                    </a:moveTo>
                    <a:cubicBezTo>
                      <a:pt x="162" y="1"/>
                      <a:pt x="0" y="162"/>
                      <a:pt x="0" y="368"/>
                    </a:cubicBezTo>
                    <a:cubicBezTo>
                      <a:pt x="0" y="573"/>
                      <a:pt x="162" y="735"/>
                      <a:pt x="367" y="735"/>
                    </a:cubicBezTo>
                    <a:cubicBezTo>
                      <a:pt x="573" y="735"/>
                      <a:pt x="734" y="573"/>
                      <a:pt x="734" y="368"/>
                    </a:cubicBezTo>
                    <a:cubicBezTo>
                      <a:pt x="734" y="162"/>
                      <a:pt x="573" y="1"/>
                      <a:pt x="367"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8"/>
              <p:cNvSpPr/>
              <p:nvPr/>
            </p:nvSpPr>
            <p:spPr>
              <a:xfrm>
                <a:off x="2592282" y="244914"/>
                <a:ext cx="37278" cy="31228"/>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8"/>
              <p:cNvSpPr/>
              <p:nvPr/>
            </p:nvSpPr>
            <p:spPr>
              <a:xfrm>
                <a:off x="5259810" y="75213"/>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8"/>
              <p:cNvSpPr/>
              <p:nvPr/>
            </p:nvSpPr>
            <p:spPr>
              <a:xfrm>
                <a:off x="477311" y="331229"/>
                <a:ext cx="45866" cy="40075"/>
              </a:xfrm>
              <a:custGeom>
                <a:avLst/>
                <a:gdLst/>
                <a:ahLst/>
                <a:cxnLst/>
                <a:rect l="l" t="t" r="r" b="b"/>
                <a:pathLst>
                  <a:path w="705" h="616" extrusionOk="0">
                    <a:moveTo>
                      <a:pt x="411" y="1"/>
                    </a:moveTo>
                    <a:cubicBezTo>
                      <a:pt x="132" y="1"/>
                      <a:pt x="0" y="324"/>
                      <a:pt x="191" y="529"/>
                    </a:cubicBezTo>
                    <a:cubicBezTo>
                      <a:pt x="251" y="589"/>
                      <a:pt x="324" y="616"/>
                      <a:pt x="396" y="616"/>
                    </a:cubicBezTo>
                    <a:cubicBezTo>
                      <a:pt x="553" y="616"/>
                      <a:pt x="705" y="490"/>
                      <a:pt x="705" y="309"/>
                    </a:cubicBezTo>
                    <a:cubicBezTo>
                      <a:pt x="705" y="133"/>
                      <a:pt x="573" y="1"/>
                      <a:pt x="41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8"/>
              <p:cNvSpPr/>
              <p:nvPr/>
            </p:nvSpPr>
            <p:spPr>
              <a:xfrm>
                <a:off x="159553" y="2120151"/>
                <a:ext cx="45931" cy="40336"/>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8"/>
              <p:cNvSpPr/>
              <p:nvPr/>
            </p:nvSpPr>
            <p:spPr>
              <a:xfrm>
                <a:off x="548518" y="3771158"/>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8"/>
              <p:cNvSpPr/>
              <p:nvPr/>
            </p:nvSpPr>
            <p:spPr>
              <a:xfrm>
                <a:off x="238125" y="4988920"/>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1" y="661"/>
                      <a:pt x="851" y="426"/>
                    </a:cubicBezTo>
                    <a:cubicBezTo>
                      <a:pt x="851"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8"/>
              <p:cNvSpPr/>
              <p:nvPr/>
            </p:nvSpPr>
            <p:spPr>
              <a:xfrm>
                <a:off x="8683636" y="2611918"/>
                <a:ext cx="121397" cy="104027"/>
              </a:xfrm>
              <a:custGeom>
                <a:avLst/>
                <a:gdLst/>
                <a:ahLst/>
                <a:cxnLst/>
                <a:rect l="l" t="t" r="r" b="b"/>
                <a:pathLst>
                  <a:path w="1866" h="1599" extrusionOk="0">
                    <a:moveTo>
                      <a:pt x="1073" y="0"/>
                    </a:moveTo>
                    <a:cubicBezTo>
                      <a:pt x="353" y="0"/>
                      <a:pt x="1" y="852"/>
                      <a:pt x="500" y="1365"/>
                    </a:cubicBezTo>
                    <a:cubicBezTo>
                      <a:pt x="666" y="1527"/>
                      <a:pt x="867" y="1599"/>
                      <a:pt x="1063" y="1599"/>
                    </a:cubicBezTo>
                    <a:cubicBezTo>
                      <a:pt x="1475" y="1599"/>
                      <a:pt x="1865" y="1280"/>
                      <a:pt x="1865" y="793"/>
                    </a:cubicBezTo>
                    <a:cubicBezTo>
                      <a:pt x="1865" y="352"/>
                      <a:pt x="1513" y="0"/>
                      <a:pt x="107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8"/>
              <p:cNvSpPr/>
              <p:nvPr/>
            </p:nvSpPr>
            <p:spPr>
              <a:xfrm>
                <a:off x="6636364" y="258615"/>
                <a:ext cx="93618" cy="80021"/>
              </a:xfrm>
              <a:custGeom>
                <a:avLst/>
                <a:gdLst/>
                <a:ahLst/>
                <a:cxnLst/>
                <a:rect l="l" t="t" r="r" b="b"/>
                <a:pathLst>
                  <a:path w="1439" h="1230" extrusionOk="0">
                    <a:moveTo>
                      <a:pt x="822" y="0"/>
                    </a:moveTo>
                    <a:cubicBezTo>
                      <a:pt x="279" y="0"/>
                      <a:pt x="0" y="661"/>
                      <a:pt x="397" y="1042"/>
                    </a:cubicBezTo>
                    <a:cubicBezTo>
                      <a:pt x="521" y="1172"/>
                      <a:pt x="675" y="1229"/>
                      <a:pt x="826" y="1229"/>
                    </a:cubicBezTo>
                    <a:cubicBezTo>
                      <a:pt x="1139" y="1229"/>
                      <a:pt x="1439" y="983"/>
                      <a:pt x="1439" y="617"/>
                    </a:cubicBezTo>
                    <a:cubicBezTo>
                      <a:pt x="1439" y="279"/>
                      <a:pt x="1160" y="0"/>
                      <a:pt x="822"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8"/>
              <p:cNvSpPr/>
              <p:nvPr/>
            </p:nvSpPr>
            <p:spPr>
              <a:xfrm flipH="1">
                <a:off x="6838263" y="4615100"/>
                <a:ext cx="71693" cy="71693"/>
              </a:xfrm>
              <a:custGeom>
                <a:avLst/>
                <a:gdLst/>
                <a:ahLst/>
                <a:cxnLst/>
                <a:rect l="l" t="t" r="r" b="b"/>
                <a:pathLst>
                  <a:path w="1102" h="1102" extrusionOk="0">
                    <a:moveTo>
                      <a:pt x="559" y="1"/>
                    </a:moveTo>
                    <a:cubicBezTo>
                      <a:pt x="250" y="1"/>
                      <a:pt x="1" y="236"/>
                      <a:pt x="1" y="544"/>
                    </a:cubicBezTo>
                    <a:cubicBezTo>
                      <a:pt x="1" y="852"/>
                      <a:pt x="250" y="1102"/>
                      <a:pt x="559" y="1102"/>
                    </a:cubicBezTo>
                    <a:cubicBezTo>
                      <a:pt x="867" y="1102"/>
                      <a:pt x="1102" y="852"/>
                      <a:pt x="1102" y="544"/>
                    </a:cubicBezTo>
                    <a:cubicBezTo>
                      <a:pt x="1102" y="236"/>
                      <a:pt x="867" y="1"/>
                      <a:pt x="559"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8"/>
              <p:cNvSpPr/>
              <p:nvPr/>
            </p:nvSpPr>
            <p:spPr>
              <a:xfrm flipH="1">
                <a:off x="8356675" y="3209519"/>
                <a:ext cx="71693" cy="71693"/>
              </a:xfrm>
              <a:custGeom>
                <a:avLst/>
                <a:gdLst/>
                <a:ahLst/>
                <a:cxnLst/>
                <a:rect l="l" t="t" r="r" b="b"/>
                <a:pathLst>
                  <a:path w="1102" h="1102" extrusionOk="0">
                    <a:moveTo>
                      <a:pt x="544" y="0"/>
                    </a:moveTo>
                    <a:cubicBezTo>
                      <a:pt x="236" y="0"/>
                      <a:pt x="1" y="250"/>
                      <a:pt x="1" y="558"/>
                    </a:cubicBezTo>
                    <a:cubicBezTo>
                      <a:pt x="1" y="866"/>
                      <a:pt x="236" y="1101"/>
                      <a:pt x="544" y="1101"/>
                    </a:cubicBezTo>
                    <a:cubicBezTo>
                      <a:pt x="852" y="1101"/>
                      <a:pt x="1102" y="866"/>
                      <a:pt x="1102" y="558"/>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8"/>
              <p:cNvSpPr/>
              <p:nvPr/>
            </p:nvSpPr>
            <p:spPr>
              <a:xfrm flipH="1">
                <a:off x="7232010" y="1595788"/>
                <a:ext cx="71693" cy="71693"/>
              </a:xfrm>
              <a:custGeom>
                <a:avLst/>
                <a:gdLst/>
                <a:ahLst/>
                <a:cxnLst/>
                <a:rect l="l" t="t" r="r" b="b"/>
                <a:pathLst>
                  <a:path w="1102" h="1102" extrusionOk="0">
                    <a:moveTo>
                      <a:pt x="558" y="1"/>
                    </a:moveTo>
                    <a:cubicBezTo>
                      <a:pt x="250" y="1"/>
                      <a:pt x="0" y="236"/>
                      <a:pt x="0" y="544"/>
                    </a:cubicBezTo>
                    <a:cubicBezTo>
                      <a:pt x="0" y="852"/>
                      <a:pt x="250" y="1102"/>
                      <a:pt x="558" y="1102"/>
                    </a:cubicBezTo>
                    <a:cubicBezTo>
                      <a:pt x="867" y="1102"/>
                      <a:pt x="1101" y="852"/>
                      <a:pt x="1101" y="544"/>
                    </a:cubicBezTo>
                    <a:cubicBezTo>
                      <a:pt x="1101" y="236"/>
                      <a:pt x="867" y="1"/>
                      <a:pt x="558"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8"/>
              <p:cNvSpPr/>
              <p:nvPr/>
            </p:nvSpPr>
            <p:spPr>
              <a:xfrm flipH="1">
                <a:off x="1685341" y="4252179"/>
                <a:ext cx="95569" cy="95569"/>
              </a:xfrm>
              <a:custGeom>
                <a:avLst/>
                <a:gdLst/>
                <a:ahLst/>
                <a:cxnLst/>
                <a:rect l="l" t="t" r="r" b="b"/>
                <a:pathLst>
                  <a:path w="1469" h="1469" extrusionOk="0">
                    <a:moveTo>
                      <a:pt x="734" y="0"/>
                    </a:moveTo>
                    <a:cubicBezTo>
                      <a:pt x="338" y="0"/>
                      <a:pt x="0" y="323"/>
                      <a:pt x="0" y="734"/>
                    </a:cubicBezTo>
                    <a:cubicBezTo>
                      <a:pt x="0" y="1145"/>
                      <a:pt x="338" y="1468"/>
                      <a:pt x="734" y="1468"/>
                    </a:cubicBezTo>
                    <a:cubicBezTo>
                      <a:pt x="1146" y="1468"/>
                      <a:pt x="1469" y="1145"/>
                      <a:pt x="1469" y="734"/>
                    </a:cubicBezTo>
                    <a:cubicBezTo>
                      <a:pt x="1469" y="323"/>
                      <a:pt x="1146" y="0"/>
                      <a:pt x="73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8"/>
              <p:cNvSpPr/>
              <p:nvPr/>
            </p:nvSpPr>
            <p:spPr>
              <a:xfrm flipH="1">
                <a:off x="7907486" y="244914"/>
                <a:ext cx="37278" cy="31228"/>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8"/>
              <p:cNvSpPr/>
              <p:nvPr/>
            </p:nvSpPr>
            <p:spPr>
              <a:xfrm flipH="1">
                <a:off x="8756117" y="356250"/>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8"/>
              <p:cNvSpPr/>
              <p:nvPr/>
            </p:nvSpPr>
            <p:spPr>
              <a:xfrm flipH="1">
                <a:off x="9106651" y="2107946"/>
                <a:ext cx="37343" cy="31683"/>
              </a:xfrm>
              <a:custGeom>
                <a:avLst/>
                <a:gdLst/>
                <a:ahLst/>
                <a:cxnLst/>
                <a:rect l="l" t="t" r="r" b="b"/>
                <a:pathLst>
                  <a:path w="574" h="487" extrusionOk="0">
                    <a:moveTo>
                      <a:pt x="339" y="1"/>
                    </a:moveTo>
                    <a:cubicBezTo>
                      <a:pt x="118" y="1"/>
                      <a:pt x="1" y="265"/>
                      <a:pt x="162" y="412"/>
                    </a:cubicBezTo>
                    <a:cubicBezTo>
                      <a:pt x="210" y="464"/>
                      <a:pt x="269" y="487"/>
                      <a:pt x="328" y="487"/>
                    </a:cubicBezTo>
                    <a:cubicBezTo>
                      <a:pt x="452" y="487"/>
                      <a:pt x="574" y="385"/>
                      <a:pt x="574" y="235"/>
                    </a:cubicBezTo>
                    <a:cubicBezTo>
                      <a:pt x="574" y="103"/>
                      <a:pt x="471" y="1"/>
                      <a:pt x="339"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8"/>
              <p:cNvSpPr/>
              <p:nvPr/>
            </p:nvSpPr>
            <p:spPr>
              <a:xfrm flipH="1">
                <a:off x="9082775" y="3603638"/>
                <a:ext cx="45931" cy="40336"/>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8"/>
              <p:cNvSpPr/>
              <p:nvPr/>
            </p:nvSpPr>
            <p:spPr>
              <a:xfrm flipH="1">
                <a:off x="8552186" y="4691108"/>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8"/>
              <p:cNvSpPr/>
              <p:nvPr/>
            </p:nvSpPr>
            <p:spPr>
              <a:xfrm flipH="1">
                <a:off x="3916139" y="4686807"/>
                <a:ext cx="64082" cy="64017"/>
              </a:xfrm>
              <a:custGeom>
                <a:avLst/>
                <a:gdLst/>
                <a:ahLst/>
                <a:cxnLst/>
                <a:rect l="l" t="t" r="r" b="b"/>
                <a:pathLst>
                  <a:path w="985" h="984" extrusionOk="0">
                    <a:moveTo>
                      <a:pt x="500" y="0"/>
                    </a:moveTo>
                    <a:cubicBezTo>
                      <a:pt x="221" y="0"/>
                      <a:pt x="1" y="221"/>
                      <a:pt x="1" y="499"/>
                    </a:cubicBezTo>
                    <a:cubicBezTo>
                      <a:pt x="1" y="764"/>
                      <a:pt x="221" y="984"/>
                      <a:pt x="500" y="984"/>
                    </a:cubicBezTo>
                    <a:cubicBezTo>
                      <a:pt x="764" y="984"/>
                      <a:pt x="985" y="764"/>
                      <a:pt x="985" y="499"/>
                    </a:cubicBezTo>
                    <a:cubicBezTo>
                      <a:pt x="985" y="221"/>
                      <a:pt x="764" y="0"/>
                      <a:pt x="500"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8"/>
              <p:cNvSpPr/>
              <p:nvPr/>
            </p:nvSpPr>
            <p:spPr>
              <a:xfrm flipH="1">
                <a:off x="5775389" y="4789428"/>
                <a:ext cx="93618" cy="80021"/>
              </a:xfrm>
              <a:custGeom>
                <a:avLst/>
                <a:gdLst/>
                <a:ahLst/>
                <a:cxnLst/>
                <a:rect l="l" t="t" r="r" b="b"/>
                <a:pathLst>
                  <a:path w="1439" h="1230" extrusionOk="0">
                    <a:moveTo>
                      <a:pt x="822" y="0"/>
                    </a:moveTo>
                    <a:cubicBezTo>
                      <a:pt x="279" y="0"/>
                      <a:pt x="0" y="661"/>
                      <a:pt x="397" y="1042"/>
                    </a:cubicBezTo>
                    <a:cubicBezTo>
                      <a:pt x="521" y="1172"/>
                      <a:pt x="675" y="1229"/>
                      <a:pt x="826" y="1229"/>
                    </a:cubicBezTo>
                    <a:cubicBezTo>
                      <a:pt x="1139" y="1229"/>
                      <a:pt x="1439" y="983"/>
                      <a:pt x="1439" y="617"/>
                    </a:cubicBezTo>
                    <a:cubicBezTo>
                      <a:pt x="1439" y="279"/>
                      <a:pt x="1160" y="0"/>
                      <a:pt x="822"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8"/>
              <p:cNvSpPr/>
              <p:nvPr/>
            </p:nvSpPr>
            <p:spPr>
              <a:xfrm>
                <a:off x="8085699" y="5033520"/>
                <a:ext cx="85816" cy="85738"/>
              </a:xfrm>
              <a:custGeom>
                <a:avLst/>
                <a:gdLst/>
                <a:ahLst/>
                <a:cxnLst/>
                <a:rect l="l" t="t" r="r" b="b"/>
                <a:pathLst>
                  <a:path w="1103" h="1102" extrusionOk="0">
                    <a:moveTo>
                      <a:pt x="544" y="0"/>
                    </a:moveTo>
                    <a:cubicBezTo>
                      <a:pt x="236" y="0"/>
                      <a:pt x="1" y="250"/>
                      <a:pt x="1" y="543"/>
                    </a:cubicBezTo>
                    <a:cubicBezTo>
                      <a:pt x="1" y="852"/>
                      <a:pt x="236" y="1101"/>
                      <a:pt x="544" y="1101"/>
                    </a:cubicBezTo>
                    <a:cubicBezTo>
                      <a:pt x="852" y="1101"/>
                      <a:pt x="1102" y="852"/>
                      <a:pt x="1102" y="543"/>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8"/>
              <p:cNvSpPr/>
              <p:nvPr/>
            </p:nvSpPr>
            <p:spPr>
              <a:xfrm>
                <a:off x="1608204" y="79860"/>
                <a:ext cx="62566" cy="54590"/>
              </a:xfrm>
              <a:custGeom>
                <a:avLst/>
                <a:gdLst/>
                <a:ahLst/>
                <a:cxnLst/>
                <a:rect l="l" t="t" r="r" b="b"/>
                <a:pathLst>
                  <a:path w="706" h="616" extrusionOk="0">
                    <a:moveTo>
                      <a:pt x="412" y="0"/>
                    </a:moveTo>
                    <a:cubicBezTo>
                      <a:pt x="133" y="0"/>
                      <a:pt x="1" y="323"/>
                      <a:pt x="191" y="529"/>
                    </a:cubicBezTo>
                    <a:cubicBezTo>
                      <a:pt x="252" y="589"/>
                      <a:pt x="325" y="615"/>
                      <a:pt x="397" y="615"/>
                    </a:cubicBezTo>
                    <a:cubicBezTo>
                      <a:pt x="554" y="615"/>
                      <a:pt x="705" y="489"/>
                      <a:pt x="705" y="308"/>
                    </a:cubicBezTo>
                    <a:cubicBezTo>
                      <a:pt x="705" y="132"/>
                      <a:pt x="573" y="0"/>
                      <a:pt x="412" y="0"/>
                    </a:cubicBezTo>
                    <a:close/>
                  </a:path>
                </a:pathLst>
              </a:custGeom>
              <a:solidFill>
                <a:srgbClr val="FFFCFC">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0" name="Google Shape;230;p8"/>
          <p:cNvGrpSpPr/>
          <p:nvPr/>
        </p:nvGrpSpPr>
        <p:grpSpPr>
          <a:xfrm>
            <a:off x="621246" y="668764"/>
            <a:ext cx="7454928" cy="4077927"/>
            <a:chOff x="621246" y="668764"/>
            <a:chExt cx="7454928" cy="4077927"/>
          </a:xfrm>
        </p:grpSpPr>
        <p:sp>
          <p:nvSpPr>
            <p:cNvPr id="231" name="Google Shape;231;p8"/>
            <p:cNvSpPr/>
            <p:nvPr/>
          </p:nvSpPr>
          <p:spPr>
            <a:xfrm>
              <a:off x="3053950" y="4326875"/>
              <a:ext cx="28675" cy="24550"/>
            </a:xfrm>
            <a:custGeom>
              <a:avLst/>
              <a:gdLst/>
              <a:ahLst/>
              <a:cxnLst/>
              <a:rect l="l" t="t" r="r" b="b"/>
              <a:pathLst>
                <a:path w="1147" h="982" extrusionOk="0">
                  <a:moveTo>
                    <a:pt x="662" y="0"/>
                  </a:moveTo>
                  <a:cubicBezTo>
                    <a:pt x="221" y="0"/>
                    <a:pt x="1" y="529"/>
                    <a:pt x="309" y="837"/>
                  </a:cubicBezTo>
                  <a:cubicBezTo>
                    <a:pt x="414" y="937"/>
                    <a:pt x="538" y="981"/>
                    <a:pt x="659" y="981"/>
                  </a:cubicBezTo>
                  <a:cubicBezTo>
                    <a:pt x="911" y="981"/>
                    <a:pt x="1146" y="787"/>
                    <a:pt x="1146" y="499"/>
                  </a:cubicBezTo>
                  <a:cubicBezTo>
                    <a:pt x="1146" y="221"/>
                    <a:pt x="926" y="0"/>
                    <a:pt x="662" y="0"/>
                  </a:cubicBezTo>
                  <a:close/>
                </a:path>
              </a:pathLst>
            </a:custGeom>
            <a:solidFill>
              <a:srgbClr val="FF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8"/>
            <p:cNvSpPr/>
            <p:nvPr/>
          </p:nvSpPr>
          <p:spPr>
            <a:xfrm>
              <a:off x="3687750" y="4697218"/>
              <a:ext cx="51878" cy="49473"/>
            </a:xfrm>
            <a:custGeom>
              <a:avLst/>
              <a:gdLst/>
              <a:ahLst/>
              <a:cxnLst/>
              <a:rect l="l" t="t" r="r" b="b"/>
              <a:pathLst>
                <a:path w="647" h="617" extrusionOk="0">
                  <a:moveTo>
                    <a:pt x="323" y="0"/>
                  </a:moveTo>
                  <a:cubicBezTo>
                    <a:pt x="176" y="0"/>
                    <a:pt x="30" y="95"/>
                    <a:pt x="15" y="286"/>
                  </a:cubicBezTo>
                  <a:cubicBezTo>
                    <a:pt x="0" y="506"/>
                    <a:pt x="162" y="617"/>
                    <a:pt x="323" y="617"/>
                  </a:cubicBezTo>
                  <a:cubicBezTo>
                    <a:pt x="485" y="617"/>
                    <a:pt x="646" y="506"/>
                    <a:pt x="632" y="286"/>
                  </a:cubicBezTo>
                  <a:cubicBezTo>
                    <a:pt x="617" y="95"/>
                    <a:pt x="470" y="0"/>
                    <a:pt x="323" y="0"/>
                  </a:cubicBezTo>
                  <a:close/>
                </a:path>
              </a:pathLst>
            </a:custGeom>
            <a:solidFill>
              <a:srgbClr val="FF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8"/>
            <p:cNvSpPr/>
            <p:nvPr/>
          </p:nvSpPr>
          <p:spPr>
            <a:xfrm>
              <a:off x="6820546" y="4063539"/>
              <a:ext cx="91969" cy="78739"/>
            </a:xfrm>
            <a:custGeom>
              <a:avLst/>
              <a:gdLst/>
              <a:ahLst/>
              <a:cxnLst/>
              <a:rect l="l" t="t" r="r" b="b"/>
              <a:pathLst>
                <a:path w="1147" h="982" extrusionOk="0">
                  <a:moveTo>
                    <a:pt x="662" y="1"/>
                  </a:moveTo>
                  <a:cubicBezTo>
                    <a:pt x="221" y="1"/>
                    <a:pt x="1" y="529"/>
                    <a:pt x="309" y="838"/>
                  </a:cubicBezTo>
                  <a:cubicBezTo>
                    <a:pt x="409" y="938"/>
                    <a:pt x="532" y="982"/>
                    <a:pt x="652" y="982"/>
                  </a:cubicBezTo>
                  <a:cubicBezTo>
                    <a:pt x="904" y="982"/>
                    <a:pt x="1146" y="788"/>
                    <a:pt x="1146" y="500"/>
                  </a:cubicBezTo>
                  <a:cubicBezTo>
                    <a:pt x="1146" y="221"/>
                    <a:pt x="926" y="1"/>
                    <a:pt x="662" y="1"/>
                  </a:cubicBezTo>
                  <a:close/>
                </a:path>
              </a:pathLst>
            </a:custGeom>
            <a:solidFill>
              <a:srgbClr val="FF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8"/>
            <p:cNvSpPr/>
            <p:nvPr/>
          </p:nvSpPr>
          <p:spPr>
            <a:xfrm>
              <a:off x="4572000" y="4070225"/>
              <a:ext cx="48825" cy="65350"/>
            </a:xfrm>
            <a:custGeom>
              <a:avLst/>
              <a:gdLst/>
              <a:ahLst/>
              <a:cxnLst/>
              <a:rect l="l" t="t" r="r" b="b"/>
              <a:pathLst>
                <a:path w="1953" h="2614" extrusionOk="0">
                  <a:moveTo>
                    <a:pt x="1009" y="0"/>
                  </a:moveTo>
                  <a:cubicBezTo>
                    <a:pt x="867" y="0"/>
                    <a:pt x="880" y="796"/>
                    <a:pt x="764" y="1131"/>
                  </a:cubicBezTo>
                  <a:cubicBezTo>
                    <a:pt x="646" y="1468"/>
                    <a:pt x="0" y="1336"/>
                    <a:pt x="0" y="1468"/>
                  </a:cubicBezTo>
                  <a:cubicBezTo>
                    <a:pt x="0" y="1556"/>
                    <a:pt x="529" y="1674"/>
                    <a:pt x="720" y="1821"/>
                  </a:cubicBezTo>
                  <a:cubicBezTo>
                    <a:pt x="896" y="1982"/>
                    <a:pt x="940" y="2613"/>
                    <a:pt x="1087" y="2613"/>
                  </a:cubicBezTo>
                  <a:cubicBezTo>
                    <a:pt x="1089" y="2614"/>
                    <a:pt x="1091" y="2614"/>
                    <a:pt x="1093" y="2614"/>
                  </a:cubicBezTo>
                  <a:cubicBezTo>
                    <a:pt x="1233" y="2614"/>
                    <a:pt x="1206" y="2110"/>
                    <a:pt x="1366" y="1791"/>
                  </a:cubicBezTo>
                  <a:cubicBezTo>
                    <a:pt x="1512" y="1483"/>
                    <a:pt x="1953" y="1512"/>
                    <a:pt x="1953" y="1395"/>
                  </a:cubicBezTo>
                  <a:cubicBezTo>
                    <a:pt x="1938" y="1263"/>
                    <a:pt x="1468" y="1292"/>
                    <a:pt x="1307" y="1087"/>
                  </a:cubicBezTo>
                  <a:cubicBezTo>
                    <a:pt x="1160" y="866"/>
                    <a:pt x="1160" y="15"/>
                    <a:pt x="1013" y="0"/>
                  </a:cubicBezTo>
                  <a:cubicBezTo>
                    <a:pt x="1012" y="0"/>
                    <a:pt x="1011" y="0"/>
                    <a:pt x="10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8"/>
            <p:cNvSpPr/>
            <p:nvPr/>
          </p:nvSpPr>
          <p:spPr>
            <a:xfrm>
              <a:off x="1233377" y="1938044"/>
              <a:ext cx="191722" cy="267301"/>
            </a:xfrm>
            <a:custGeom>
              <a:avLst/>
              <a:gdLst/>
              <a:ahLst/>
              <a:cxnLst/>
              <a:rect l="l" t="t" r="r" b="b"/>
              <a:pathLst>
                <a:path w="2570" h="3583" extrusionOk="0">
                  <a:moveTo>
                    <a:pt x="0" y="2012"/>
                  </a:moveTo>
                  <a:cubicBezTo>
                    <a:pt x="0" y="1850"/>
                    <a:pt x="749" y="1939"/>
                    <a:pt x="866" y="1337"/>
                  </a:cubicBezTo>
                  <a:cubicBezTo>
                    <a:pt x="969" y="735"/>
                    <a:pt x="1028" y="45"/>
                    <a:pt x="1116" y="30"/>
                  </a:cubicBezTo>
                  <a:cubicBezTo>
                    <a:pt x="1219" y="1"/>
                    <a:pt x="1365" y="984"/>
                    <a:pt x="1498" y="1322"/>
                  </a:cubicBezTo>
                  <a:cubicBezTo>
                    <a:pt x="1688" y="1806"/>
                    <a:pt x="2569" y="1616"/>
                    <a:pt x="2569" y="1821"/>
                  </a:cubicBezTo>
                  <a:cubicBezTo>
                    <a:pt x="2569" y="2027"/>
                    <a:pt x="1791" y="1983"/>
                    <a:pt x="1586" y="2540"/>
                  </a:cubicBezTo>
                  <a:cubicBezTo>
                    <a:pt x="1380" y="3098"/>
                    <a:pt x="1395" y="3583"/>
                    <a:pt x="1248" y="3553"/>
                  </a:cubicBezTo>
                  <a:cubicBezTo>
                    <a:pt x="1116" y="3539"/>
                    <a:pt x="1013" y="2526"/>
                    <a:pt x="764" y="2320"/>
                  </a:cubicBezTo>
                  <a:cubicBezTo>
                    <a:pt x="499" y="2115"/>
                    <a:pt x="0" y="2188"/>
                    <a:pt x="0" y="2012"/>
                  </a:cubicBezTo>
                  <a:close/>
                </a:path>
              </a:pathLst>
            </a:custGeom>
            <a:solidFill>
              <a:srgbClr val="F9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8"/>
            <p:cNvSpPr/>
            <p:nvPr/>
          </p:nvSpPr>
          <p:spPr>
            <a:xfrm>
              <a:off x="2251971" y="3829739"/>
              <a:ext cx="91969" cy="78739"/>
            </a:xfrm>
            <a:custGeom>
              <a:avLst/>
              <a:gdLst/>
              <a:ahLst/>
              <a:cxnLst/>
              <a:rect l="l" t="t" r="r" b="b"/>
              <a:pathLst>
                <a:path w="1147" h="982" extrusionOk="0">
                  <a:moveTo>
                    <a:pt x="662" y="1"/>
                  </a:moveTo>
                  <a:cubicBezTo>
                    <a:pt x="221" y="1"/>
                    <a:pt x="1" y="529"/>
                    <a:pt x="309" y="838"/>
                  </a:cubicBezTo>
                  <a:cubicBezTo>
                    <a:pt x="409" y="938"/>
                    <a:pt x="532" y="982"/>
                    <a:pt x="652" y="982"/>
                  </a:cubicBezTo>
                  <a:cubicBezTo>
                    <a:pt x="904" y="982"/>
                    <a:pt x="1146" y="788"/>
                    <a:pt x="1146" y="500"/>
                  </a:cubicBezTo>
                  <a:cubicBezTo>
                    <a:pt x="1146" y="221"/>
                    <a:pt x="926" y="1"/>
                    <a:pt x="662" y="1"/>
                  </a:cubicBezTo>
                  <a:close/>
                </a:path>
              </a:pathLst>
            </a:custGeom>
            <a:solidFill>
              <a:srgbClr val="FF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8"/>
            <p:cNvSpPr/>
            <p:nvPr/>
          </p:nvSpPr>
          <p:spPr>
            <a:xfrm>
              <a:off x="621246" y="3543439"/>
              <a:ext cx="91969" cy="78739"/>
            </a:xfrm>
            <a:custGeom>
              <a:avLst/>
              <a:gdLst/>
              <a:ahLst/>
              <a:cxnLst/>
              <a:rect l="l" t="t" r="r" b="b"/>
              <a:pathLst>
                <a:path w="1147" h="982" extrusionOk="0">
                  <a:moveTo>
                    <a:pt x="662" y="1"/>
                  </a:moveTo>
                  <a:cubicBezTo>
                    <a:pt x="221" y="1"/>
                    <a:pt x="1" y="529"/>
                    <a:pt x="309" y="838"/>
                  </a:cubicBezTo>
                  <a:cubicBezTo>
                    <a:pt x="409" y="938"/>
                    <a:pt x="532" y="982"/>
                    <a:pt x="652" y="982"/>
                  </a:cubicBezTo>
                  <a:cubicBezTo>
                    <a:pt x="904" y="982"/>
                    <a:pt x="1146" y="788"/>
                    <a:pt x="1146" y="500"/>
                  </a:cubicBezTo>
                  <a:cubicBezTo>
                    <a:pt x="1146" y="221"/>
                    <a:pt x="926" y="1"/>
                    <a:pt x="662" y="1"/>
                  </a:cubicBezTo>
                  <a:close/>
                </a:path>
              </a:pathLst>
            </a:custGeom>
            <a:solidFill>
              <a:srgbClr val="FF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8"/>
            <p:cNvSpPr/>
            <p:nvPr/>
          </p:nvSpPr>
          <p:spPr>
            <a:xfrm>
              <a:off x="7316571" y="668764"/>
              <a:ext cx="91969" cy="78739"/>
            </a:xfrm>
            <a:custGeom>
              <a:avLst/>
              <a:gdLst/>
              <a:ahLst/>
              <a:cxnLst/>
              <a:rect l="l" t="t" r="r" b="b"/>
              <a:pathLst>
                <a:path w="1147" h="982" extrusionOk="0">
                  <a:moveTo>
                    <a:pt x="662" y="1"/>
                  </a:moveTo>
                  <a:cubicBezTo>
                    <a:pt x="221" y="1"/>
                    <a:pt x="1" y="529"/>
                    <a:pt x="309" y="838"/>
                  </a:cubicBezTo>
                  <a:cubicBezTo>
                    <a:pt x="409" y="938"/>
                    <a:pt x="532" y="982"/>
                    <a:pt x="652" y="982"/>
                  </a:cubicBezTo>
                  <a:cubicBezTo>
                    <a:pt x="904" y="982"/>
                    <a:pt x="1146" y="788"/>
                    <a:pt x="1146" y="500"/>
                  </a:cubicBezTo>
                  <a:cubicBezTo>
                    <a:pt x="1146" y="221"/>
                    <a:pt x="926" y="1"/>
                    <a:pt x="662" y="1"/>
                  </a:cubicBezTo>
                  <a:close/>
                </a:path>
              </a:pathLst>
            </a:custGeom>
            <a:solidFill>
              <a:srgbClr val="FF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8"/>
            <p:cNvSpPr/>
            <p:nvPr/>
          </p:nvSpPr>
          <p:spPr>
            <a:xfrm>
              <a:off x="7884452" y="3170969"/>
              <a:ext cx="191722" cy="267301"/>
            </a:xfrm>
            <a:custGeom>
              <a:avLst/>
              <a:gdLst/>
              <a:ahLst/>
              <a:cxnLst/>
              <a:rect l="l" t="t" r="r" b="b"/>
              <a:pathLst>
                <a:path w="2570" h="3583" extrusionOk="0">
                  <a:moveTo>
                    <a:pt x="0" y="2012"/>
                  </a:moveTo>
                  <a:cubicBezTo>
                    <a:pt x="0" y="1850"/>
                    <a:pt x="749" y="1939"/>
                    <a:pt x="866" y="1337"/>
                  </a:cubicBezTo>
                  <a:cubicBezTo>
                    <a:pt x="969" y="735"/>
                    <a:pt x="1028" y="45"/>
                    <a:pt x="1116" y="30"/>
                  </a:cubicBezTo>
                  <a:cubicBezTo>
                    <a:pt x="1219" y="1"/>
                    <a:pt x="1365" y="984"/>
                    <a:pt x="1498" y="1322"/>
                  </a:cubicBezTo>
                  <a:cubicBezTo>
                    <a:pt x="1688" y="1806"/>
                    <a:pt x="2569" y="1616"/>
                    <a:pt x="2569" y="1821"/>
                  </a:cubicBezTo>
                  <a:cubicBezTo>
                    <a:pt x="2569" y="2027"/>
                    <a:pt x="1791" y="1983"/>
                    <a:pt x="1586" y="2540"/>
                  </a:cubicBezTo>
                  <a:cubicBezTo>
                    <a:pt x="1380" y="3098"/>
                    <a:pt x="1395" y="3583"/>
                    <a:pt x="1248" y="3553"/>
                  </a:cubicBezTo>
                  <a:cubicBezTo>
                    <a:pt x="1116" y="3539"/>
                    <a:pt x="1013" y="2526"/>
                    <a:pt x="764" y="2320"/>
                  </a:cubicBezTo>
                  <a:cubicBezTo>
                    <a:pt x="499" y="2115"/>
                    <a:pt x="0" y="2188"/>
                    <a:pt x="0" y="2012"/>
                  </a:cubicBezTo>
                  <a:close/>
                </a:path>
              </a:pathLst>
            </a:custGeom>
            <a:solidFill>
              <a:srgbClr val="F9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1"/>
        </a:solidFill>
        <a:effectLst/>
      </p:bgPr>
    </p:bg>
    <p:spTree>
      <p:nvGrpSpPr>
        <p:cNvPr id="1" name="Shape 240"/>
        <p:cNvGrpSpPr/>
        <p:nvPr/>
      </p:nvGrpSpPr>
      <p:grpSpPr>
        <a:xfrm>
          <a:off x="0" y="0"/>
          <a:ext cx="0" cy="0"/>
          <a:chOff x="0" y="0"/>
          <a:chExt cx="0" cy="0"/>
        </a:xfrm>
      </p:grpSpPr>
      <p:grpSp>
        <p:nvGrpSpPr>
          <p:cNvPr id="241" name="Google Shape;241;p9"/>
          <p:cNvGrpSpPr/>
          <p:nvPr/>
        </p:nvGrpSpPr>
        <p:grpSpPr>
          <a:xfrm>
            <a:off x="62926" y="37468"/>
            <a:ext cx="8984441" cy="5044046"/>
            <a:chOff x="159553" y="304"/>
            <a:chExt cx="8984441" cy="5044046"/>
          </a:xfrm>
        </p:grpSpPr>
        <p:sp>
          <p:nvSpPr>
            <p:cNvPr id="242" name="Google Shape;242;p9"/>
            <p:cNvSpPr/>
            <p:nvPr/>
          </p:nvSpPr>
          <p:spPr>
            <a:xfrm rot="10800000" flipH="1">
              <a:off x="4040610" y="4751863"/>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3" name="Google Shape;243;p9"/>
            <p:cNvGrpSpPr/>
            <p:nvPr/>
          </p:nvGrpSpPr>
          <p:grpSpPr>
            <a:xfrm rot="10800000" flipH="1">
              <a:off x="159553" y="304"/>
              <a:ext cx="8984441" cy="5044046"/>
              <a:chOff x="159553" y="75213"/>
              <a:chExt cx="8984441" cy="5044046"/>
            </a:xfrm>
          </p:grpSpPr>
          <p:sp>
            <p:nvSpPr>
              <p:cNvPr id="244" name="Google Shape;244;p9"/>
              <p:cNvSpPr/>
              <p:nvPr/>
            </p:nvSpPr>
            <p:spPr>
              <a:xfrm>
                <a:off x="2625895" y="4805521"/>
                <a:ext cx="47817" cy="47817"/>
              </a:xfrm>
              <a:custGeom>
                <a:avLst/>
                <a:gdLst/>
                <a:ahLst/>
                <a:cxnLst/>
                <a:rect l="l" t="t" r="r" b="b"/>
                <a:pathLst>
                  <a:path w="735" h="735" extrusionOk="0">
                    <a:moveTo>
                      <a:pt x="367" y="1"/>
                    </a:moveTo>
                    <a:cubicBezTo>
                      <a:pt x="162" y="1"/>
                      <a:pt x="0" y="162"/>
                      <a:pt x="0" y="368"/>
                    </a:cubicBezTo>
                    <a:cubicBezTo>
                      <a:pt x="0" y="573"/>
                      <a:pt x="162" y="735"/>
                      <a:pt x="367" y="735"/>
                    </a:cubicBezTo>
                    <a:cubicBezTo>
                      <a:pt x="573" y="735"/>
                      <a:pt x="734" y="573"/>
                      <a:pt x="734" y="368"/>
                    </a:cubicBezTo>
                    <a:cubicBezTo>
                      <a:pt x="734" y="162"/>
                      <a:pt x="573" y="1"/>
                      <a:pt x="367"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9"/>
              <p:cNvSpPr/>
              <p:nvPr/>
            </p:nvSpPr>
            <p:spPr>
              <a:xfrm>
                <a:off x="2592282" y="244914"/>
                <a:ext cx="37278" cy="31228"/>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9"/>
              <p:cNvSpPr/>
              <p:nvPr/>
            </p:nvSpPr>
            <p:spPr>
              <a:xfrm>
                <a:off x="5259810" y="75213"/>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9"/>
              <p:cNvSpPr/>
              <p:nvPr/>
            </p:nvSpPr>
            <p:spPr>
              <a:xfrm>
                <a:off x="477311" y="331229"/>
                <a:ext cx="45866" cy="40075"/>
              </a:xfrm>
              <a:custGeom>
                <a:avLst/>
                <a:gdLst/>
                <a:ahLst/>
                <a:cxnLst/>
                <a:rect l="l" t="t" r="r" b="b"/>
                <a:pathLst>
                  <a:path w="705" h="616" extrusionOk="0">
                    <a:moveTo>
                      <a:pt x="411" y="1"/>
                    </a:moveTo>
                    <a:cubicBezTo>
                      <a:pt x="132" y="1"/>
                      <a:pt x="0" y="324"/>
                      <a:pt x="191" y="529"/>
                    </a:cubicBezTo>
                    <a:cubicBezTo>
                      <a:pt x="251" y="589"/>
                      <a:pt x="324" y="616"/>
                      <a:pt x="396" y="616"/>
                    </a:cubicBezTo>
                    <a:cubicBezTo>
                      <a:pt x="553" y="616"/>
                      <a:pt x="705" y="490"/>
                      <a:pt x="705" y="309"/>
                    </a:cubicBezTo>
                    <a:cubicBezTo>
                      <a:pt x="705" y="133"/>
                      <a:pt x="573" y="1"/>
                      <a:pt x="41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9"/>
              <p:cNvSpPr/>
              <p:nvPr/>
            </p:nvSpPr>
            <p:spPr>
              <a:xfrm>
                <a:off x="159553" y="2120151"/>
                <a:ext cx="45931" cy="40336"/>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9"/>
              <p:cNvSpPr/>
              <p:nvPr/>
            </p:nvSpPr>
            <p:spPr>
              <a:xfrm>
                <a:off x="548518" y="3771158"/>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9"/>
              <p:cNvSpPr/>
              <p:nvPr/>
            </p:nvSpPr>
            <p:spPr>
              <a:xfrm>
                <a:off x="238125" y="4988920"/>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1" y="661"/>
                      <a:pt x="851" y="426"/>
                    </a:cubicBezTo>
                    <a:cubicBezTo>
                      <a:pt x="851"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9"/>
              <p:cNvSpPr/>
              <p:nvPr/>
            </p:nvSpPr>
            <p:spPr>
              <a:xfrm>
                <a:off x="8683636" y="2611918"/>
                <a:ext cx="121397" cy="104027"/>
              </a:xfrm>
              <a:custGeom>
                <a:avLst/>
                <a:gdLst/>
                <a:ahLst/>
                <a:cxnLst/>
                <a:rect l="l" t="t" r="r" b="b"/>
                <a:pathLst>
                  <a:path w="1866" h="1599" extrusionOk="0">
                    <a:moveTo>
                      <a:pt x="1073" y="0"/>
                    </a:moveTo>
                    <a:cubicBezTo>
                      <a:pt x="353" y="0"/>
                      <a:pt x="1" y="852"/>
                      <a:pt x="500" y="1365"/>
                    </a:cubicBezTo>
                    <a:cubicBezTo>
                      <a:pt x="666" y="1527"/>
                      <a:pt x="867" y="1599"/>
                      <a:pt x="1063" y="1599"/>
                    </a:cubicBezTo>
                    <a:cubicBezTo>
                      <a:pt x="1475" y="1599"/>
                      <a:pt x="1865" y="1280"/>
                      <a:pt x="1865" y="793"/>
                    </a:cubicBezTo>
                    <a:cubicBezTo>
                      <a:pt x="1865" y="352"/>
                      <a:pt x="1513" y="0"/>
                      <a:pt x="107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9"/>
              <p:cNvSpPr/>
              <p:nvPr/>
            </p:nvSpPr>
            <p:spPr>
              <a:xfrm>
                <a:off x="6636364" y="258615"/>
                <a:ext cx="93618" cy="80021"/>
              </a:xfrm>
              <a:custGeom>
                <a:avLst/>
                <a:gdLst/>
                <a:ahLst/>
                <a:cxnLst/>
                <a:rect l="l" t="t" r="r" b="b"/>
                <a:pathLst>
                  <a:path w="1439" h="1230" extrusionOk="0">
                    <a:moveTo>
                      <a:pt x="822" y="0"/>
                    </a:moveTo>
                    <a:cubicBezTo>
                      <a:pt x="279" y="0"/>
                      <a:pt x="0" y="661"/>
                      <a:pt x="397" y="1042"/>
                    </a:cubicBezTo>
                    <a:cubicBezTo>
                      <a:pt x="521" y="1172"/>
                      <a:pt x="675" y="1229"/>
                      <a:pt x="826" y="1229"/>
                    </a:cubicBezTo>
                    <a:cubicBezTo>
                      <a:pt x="1139" y="1229"/>
                      <a:pt x="1439" y="983"/>
                      <a:pt x="1439" y="617"/>
                    </a:cubicBezTo>
                    <a:cubicBezTo>
                      <a:pt x="1439" y="279"/>
                      <a:pt x="1160" y="0"/>
                      <a:pt x="822"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9"/>
              <p:cNvSpPr/>
              <p:nvPr/>
            </p:nvSpPr>
            <p:spPr>
              <a:xfrm flipH="1">
                <a:off x="6838263" y="4615100"/>
                <a:ext cx="71693" cy="71693"/>
              </a:xfrm>
              <a:custGeom>
                <a:avLst/>
                <a:gdLst/>
                <a:ahLst/>
                <a:cxnLst/>
                <a:rect l="l" t="t" r="r" b="b"/>
                <a:pathLst>
                  <a:path w="1102" h="1102" extrusionOk="0">
                    <a:moveTo>
                      <a:pt x="559" y="1"/>
                    </a:moveTo>
                    <a:cubicBezTo>
                      <a:pt x="250" y="1"/>
                      <a:pt x="1" y="236"/>
                      <a:pt x="1" y="544"/>
                    </a:cubicBezTo>
                    <a:cubicBezTo>
                      <a:pt x="1" y="852"/>
                      <a:pt x="250" y="1102"/>
                      <a:pt x="559" y="1102"/>
                    </a:cubicBezTo>
                    <a:cubicBezTo>
                      <a:pt x="867" y="1102"/>
                      <a:pt x="1102" y="852"/>
                      <a:pt x="1102" y="544"/>
                    </a:cubicBezTo>
                    <a:cubicBezTo>
                      <a:pt x="1102" y="236"/>
                      <a:pt x="867" y="1"/>
                      <a:pt x="559"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9"/>
              <p:cNvSpPr/>
              <p:nvPr/>
            </p:nvSpPr>
            <p:spPr>
              <a:xfrm flipH="1">
                <a:off x="8356675" y="3209519"/>
                <a:ext cx="71693" cy="71693"/>
              </a:xfrm>
              <a:custGeom>
                <a:avLst/>
                <a:gdLst/>
                <a:ahLst/>
                <a:cxnLst/>
                <a:rect l="l" t="t" r="r" b="b"/>
                <a:pathLst>
                  <a:path w="1102" h="1102" extrusionOk="0">
                    <a:moveTo>
                      <a:pt x="544" y="0"/>
                    </a:moveTo>
                    <a:cubicBezTo>
                      <a:pt x="236" y="0"/>
                      <a:pt x="1" y="250"/>
                      <a:pt x="1" y="558"/>
                    </a:cubicBezTo>
                    <a:cubicBezTo>
                      <a:pt x="1" y="866"/>
                      <a:pt x="236" y="1101"/>
                      <a:pt x="544" y="1101"/>
                    </a:cubicBezTo>
                    <a:cubicBezTo>
                      <a:pt x="852" y="1101"/>
                      <a:pt x="1102" y="866"/>
                      <a:pt x="1102" y="558"/>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9"/>
              <p:cNvSpPr/>
              <p:nvPr/>
            </p:nvSpPr>
            <p:spPr>
              <a:xfrm flipH="1">
                <a:off x="7232010" y="1595788"/>
                <a:ext cx="71693" cy="71693"/>
              </a:xfrm>
              <a:custGeom>
                <a:avLst/>
                <a:gdLst/>
                <a:ahLst/>
                <a:cxnLst/>
                <a:rect l="l" t="t" r="r" b="b"/>
                <a:pathLst>
                  <a:path w="1102" h="1102" extrusionOk="0">
                    <a:moveTo>
                      <a:pt x="558" y="1"/>
                    </a:moveTo>
                    <a:cubicBezTo>
                      <a:pt x="250" y="1"/>
                      <a:pt x="0" y="236"/>
                      <a:pt x="0" y="544"/>
                    </a:cubicBezTo>
                    <a:cubicBezTo>
                      <a:pt x="0" y="852"/>
                      <a:pt x="250" y="1102"/>
                      <a:pt x="558" y="1102"/>
                    </a:cubicBezTo>
                    <a:cubicBezTo>
                      <a:pt x="867" y="1102"/>
                      <a:pt x="1101" y="852"/>
                      <a:pt x="1101" y="544"/>
                    </a:cubicBezTo>
                    <a:cubicBezTo>
                      <a:pt x="1101" y="236"/>
                      <a:pt x="867" y="1"/>
                      <a:pt x="558"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9"/>
              <p:cNvSpPr/>
              <p:nvPr/>
            </p:nvSpPr>
            <p:spPr>
              <a:xfrm flipH="1">
                <a:off x="1685341" y="4252179"/>
                <a:ext cx="95569" cy="95569"/>
              </a:xfrm>
              <a:custGeom>
                <a:avLst/>
                <a:gdLst/>
                <a:ahLst/>
                <a:cxnLst/>
                <a:rect l="l" t="t" r="r" b="b"/>
                <a:pathLst>
                  <a:path w="1469" h="1469" extrusionOk="0">
                    <a:moveTo>
                      <a:pt x="734" y="0"/>
                    </a:moveTo>
                    <a:cubicBezTo>
                      <a:pt x="338" y="0"/>
                      <a:pt x="0" y="323"/>
                      <a:pt x="0" y="734"/>
                    </a:cubicBezTo>
                    <a:cubicBezTo>
                      <a:pt x="0" y="1145"/>
                      <a:pt x="338" y="1468"/>
                      <a:pt x="734" y="1468"/>
                    </a:cubicBezTo>
                    <a:cubicBezTo>
                      <a:pt x="1146" y="1468"/>
                      <a:pt x="1469" y="1145"/>
                      <a:pt x="1469" y="734"/>
                    </a:cubicBezTo>
                    <a:cubicBezTo>
                      <a:pt x="1469" y="323"/>
                      <a:pt x="1146" y="0"/>
                      <a:pt x="73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9"/>
              <p:cNvSpPr/>
              <p:nvPr/>
            </p:nvSpPr>
            <p:spPr>
              <a:xfrm flipH="1">
                <a:off x="7907486" y="244914"/>
                <a:ext cx="37278" cy="31228"/>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9"/>
              <p:cNvSpPr/>
              <p:nvPr/>
            </p:nvSpPr>
            <p:spPr>
              <a:xfrm flipH="1">
                <a:off x="8756117" y="356250"/>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9"/>
              <p:cNvSpPr/>
              <p:nvPr/>
            </p:nvSpPr>
            <p:spPr>
              <a:xfrm flipH="1">
                <a:off x="9106651" y="2107946"/>
                <a:ext cx="37343" cy="31683"/>
              </a:xfrm>
              <a:custGeom>
                <a:avLst/>
                <a:gdLst/>
                <a:ahLst/>
                <a:cxnLst/>
                <a:rect l="l" t="t" r="r" b="b"/>
                <a:pathLst>
                  <a:path w="574" h="487" extrusionOk="0">
                    <a:moveTo>
                      <a:pt x="339" y="1"/>
                    </a:moveTo>
                    <a:cubicBezTo>
                      <a:pt x="118" y="1"/>
                      <a:pt x="1" y="265"/>
                      <a:pt x="162" y="412"/>
                    </a:cubicBezTo>
                    <a:cubicBezTo>
                      <a:pt x="210" y="464"/>
                      <a:pt x="269" y="487"/>
                      <a:pt x="328" y="487"/>
                    </a:cubicBezTo>
                    <a:cubicBezTo>
                      <a:pt x="452" y="487"/>
                      <a:pt x="574" y="385"/>
                      <a:pt x="574" y="235"/>
                    </a:cubicBezTo>
                    <a:cubicBezTo>
                      <a:pt x="574" y="103"/>
                      <a:pt x="471" y="1"/>
                      <a:pt x="339"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9"/>
              <p:cNvSpPr/>
              <p:nvPr/>
            </p:nvSpPr>
            <p:spPr>
              <a:xfrm flipH="1">
                <a:off x="9082775" y="3603638"/>
                <a:ext cx="45931" cy="40336"/>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9"/>
              <p:cNvSpPr/>
              <p:nvPr/>
            </p:nvSpPr>
            <p:spPr>
              <a:xfrm flipH="1">
                <a:off x="8552186" y="4691108"/>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9"/>
              <p:cNvSpPr/>
              <p:nvPr/>
            </p:nvSpPr>
            <p:spPr>
              <a:xfrm flipH="1">
                <a:off x="3916139" y="4686807"/>
                <a:ext cx="64082" cy="64017"/>
              </a:xfrm>
              <a:custGeom>
                <a:avLst/>
                <a:gdLst/>
                <a:ahLst/>
                <a:cxnLst/>
                <a:rect l="l" t="t" r="r" b="b"/>
                <a:pathLst>
                  <a:path w="985" h="984" extrusionOk="0">
                    <a:moveTo>
                      <a:pt x="500" y="0"/>
                    </a:moveTo>
                    <a:cubicBezTo>
                      <a:pt x="221" y="0"/>
                      <a:pt x="1" y="221"/>
                      <a:pt x="1" y="499"/>
                    </a:cubicBezTo>
                    <a:cubicBezTo>
                      <a:pt x="1" y="764"/>
                      <a:pt x="221" y="984"/>
                      <a:pt x="500" y="984"/>
                    </a:cubicBezTo>
                    <a:cubicBezTo>
                      <a:pt x="764" y="984"/>
                      <a:pt x="985" y="764"/>
                      <a:pt x="985" y="499"/>
                    </a:cubicBezTo>
                    <a:cubicBezTo>
                      <a:pt x="985" y="221"/>
                      <a:pt x="764" y="0"/>
                      <a:pt x="500"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9"/>
              <p:cNvSpPr/>
              <p:nvPr/>
            </p:nvSpPr>
            <p:spPr>
              <a:xfrm flipH="1">
                <a:off x="5775389" y="4789428"/>
                <a:ext cx="93618" cy="80021"/>
              </a:xfrm>
              <a:custGeom>
                <a:avLst/>
                <a:gdLst/>
                <a:ahLst/>
                <a:cxnLst/>
                <a:rect l="l" t="t" r="r" b="b"/>
                <a:pathLst>
                  <a:path w="1439" h="1230" extrusionOk="0">
                    <a:moveTo>
                      <a:pt x="822" y="0"/>
                    </a:moveTo>
                    <a:cubicBezTo>
                      <a:pt x="279" y="0"/>
                      <a:pt x="0" y="661"/>
                      <a:pt x="397" y="1042"/>
                    </a:cubicBezTo>
                    <a:cubicBezTo>
                      <a:pt x="521" y="1172"/>
                      <a:pt x="675" y="1229"/>
                      <a:pt x="826" y="1229"/>
                    </a:cubicBezTo>
                    <a:cubicBezTo>
                      <a:pt x="1139" y="1229"/>
                      <a:pt x="1439" y="983"/>
                      <a:pt x="1439" y="617"/>
                    </a:cubicBezTo>
                    <a:cubicBezTo>
                      <a:pt x="1439" y="279"/>
                      <a:pt x="1160" y="0"/>
                      <a:pt x="822"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9"/>
              <p:cNvSpPr/>
              <p:nvPr/>
            </p:nvSpPr>
            <p:spPr>
              <a:xfrm>
                <a:off x="8085699" y="5033520"/>
                <a:ext cx="85816" cy="85738"/>
              </a:xfrm>
              <a:custGeom>
                <a:avLst/>
                <a:gdLst/>
                <a:ahLst/>
                <a:cxnLst/>
                <a:rect l="l" t="t" r="r" b="b"/>
                <a:pathLst>
                  <a:path w="1103" h="1102" extrusionOk="0">
                    <a:moveTo>
                      <a:pt x="544" y="0"/>
                    </a:moveTo>
                    <a:cubicBezTo>
                      <a:pt x="236" y="0"/>
                      <a:pt x="1" y="250"/>
                      <a:pt x="1" y="543"/>
                    </a:cubicBezTo>
                    <a:cubicBezTo>
                      <a:pt x="1" y="852"/>
                      <a:pt x="236" y="1101"/>
                      <a:pt x="544" y="1101"/>
                    </a:cubicBezTo>
                    <a:cubicBezTo>
                      <a:pt x="852" y="1101"/>
                      <a:pt x="1102" y="852"/>
                      <a:pt x="1102" y="543"/>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9"/>
              <p:cNvSpPr/>
              <p:nvPr/>
            </p:nvSpPr>
            <p:spPr>
              <a:xfrm>
                <a:off x="1608204" y="79860"/>
                <a:ext cx="62566" cy="54590"/>
              </a:xfrm>
              <a:custGeom>
                <a:avLst/>
                <a:gdLst/>
                <a:ahLst/>
                <a:cxnLst/>
                <a:rect l="l" t="t" r="r" b="b"/>
                <a:pathLst>
                  <a:path w="706" h="616" extrusionOk="0">
                    <a:moveTo>
                      <a:pt x="412" y="0"/>
                    </a:moveTo>
                    <a:cubicBezTo>
                      <a:pt x="133" y="0"/>
                      <a:pt x="1" y="323"/>
                      <a:pt x="191" y="529"/>
                    </a:cubicBezTo>
                    <a:cubicBezTo>
                      <a:pt x="252" y="589"/>
                      <a:pt x="325" y="615"/>
                      <a:pt x="397" y="615"/>
                    </a:cubicBezTo>
                    <a:cubicBezTo>
                      <a:pt x="554" y="615"/>
                      <a:pt x="705" y="489"/>
                      <a:pt x="705" y="308"/>
                    </a:cubicBezTo>
                    <a:cubicBezTo>
                      <a:pt x="705" y="132"/>
                      <a:pt x="573" y="0"/>
                      <a:pt x="412" y="0"/>
                    </a:cubicBezTo>
                    <a:close/>
                  </a:path>
                </a:pathLst>
              </a:custGeom>
              <a:solidFill>
                <a:srgbClr val="FFFCFC">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6" name="Google Shape;266;p9"/>
          <p:cNvSpPr txBox="1">
            <a:spLocks noGrp="1"/>
          </p:cNvSpPr>
          <p:nvPr>
            <p:ph type="title"/>
          </p:nvPr>
        </p:nvSpPr>
        <p:spPr>
          <a:xfrm>
            <a:off x="614450" y="523575"/>
            <a:ext cx="5886900" cy="8607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000">
                <a:solidFill>
                  <a:schemeClr val="dk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67" name="Google Shape;267;p9"/>
          <p:cNvSpPr txBox="1">
            <a:spLocks noGrp="1"/>
          </p:cNvSpPr>
          <p:nvPr>
            <p:ph type="subTitle" idx="1"/>
          </p:nvPr>
        </p:nvSpPr>
        <p:spPr>
          <a:xfrm>
            <a:off x="614450" y="1533550"/>
            <a:ext cx="5886900" cy="308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400">
                <a:latin typeface="Montserrat"/>
                <a:ea typeface="Montserrat"/>
                <a:cs typeface="Montserrat"/>
                <a:sym typeface="Montserrat"/>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68"/>
        <p:cNvGrpSpPr/>
        <p:nvPr/>
      </p:nvGrpSpPr>
      <p:grpSpPr>
        <a:xfrm>
          <a:off x="0" y="0"/>
          <a:ext cx="0" cy="0"/>
          <a:chOff x="0" y="0"/>
          <a:chExt cx="0" cy="0"/>
        </a:xfrm>
      </p:grpSpPr>
      <p:sp>
        <p:nvSpPr>
          <p:cNvPr id="269" name="Google Shape;269;p10"/>
          <p:cNvSpPr txBox="1">
            <a:spLocks noGrp="1"/>
          </p:cNvSpPr>
          <p:nvPr>
            <p:ph type="title"/>
          </p:nvPr>
        </p:nvSpPr>
        <p:spPr>
          <a:xfrm>
            <a:off x="1155500" y="4218105"/>
            <a:ext cx="6833100" cy="53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700">
                <a:solidFill>
                  <a:schemeClr val="l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70" name="Google Shape;270;p10"/>
          <p:cNvGrpSpPr/>
          <p:nvPr/>
        </p:nvGrpSpPr>
        <p:grpSpPr>
          <a:xfrm>
            <a:off x="62926" y="37468"/>
            <a:ext cx="8984441" cy="5044046"/>
            <a:chOff x="159553" y="304"/>
            <a:chExt cx="8984441" cy="5044046"/>
          </a:xfrm>
        </p:grpSpPr>
        <p:sp>
          <p:nvSpPr>
            <p:cNvPr id="271" name="Google Shape;271;p10"/>
            <p:cNvSpPr/>
            <p:nvPr/>
          </p:nvSpPr>
          <p:spPr>
            <a:xfrm rot="10800000" flipH="1">
              <a:off x="4040610" y="4751863"/>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2" name="Google Shape;272;p10"/>
            <p:cNvGrpSpPr/>
            <p:nvPr/>
          </p:nvGrpSpPr>
          <p:grpSpPr>
            <a:xfrm rot="10800000" flipH="1">
              <a:off x="159553" y="304"/>
              <a:ext cx="8984441" cy="5044046"/>
              <a:chOff x="159553" y="75213"/>
              <a:chExt cx="8984441" cy="5044046"/>
            </a:xfrm>
          </p:grpSpPr>
          <p:sp>
            <p:nvSpPr>
              <p:cNvPr id="273" name="Google Shape;273;p10"/>
              <p:cNvSpPr/>
              <p:nvPr/>
            </p:nvSpPr>
            <p:spPr>
              <a:xfrm>
                <a:off x="2625895" y="4805521"/>
                <a:ext cx="47817" cy="47817"/>
              </a:xfrm>
              <a:custGeom>
                <a:avLst/>
                <a:gdLst/>
                <a:ahLst/>
                <a:cxnLst/>
                <a:rect l="l" t="t" r="r" b="b"/>
                <a:pathLst>
                  <a:path w="735" h="735" extrusionOk="0">
                    <a:moveTo>
                      <a:pt x="367" y="1"/>
                    </a:moveTo>
                    <a:cubicBezTo>
                      <a:pt x="162" y="1"/>
                      <a:pt x="0" y="162"/>
                      <a:pt x="0" y="368"/>
                    </a:cubicBezTo>
                    <a:cubicBezTo>
                      <a:pt x="0" y="573"/>
                      <a:pt x="162" y="735"/>
                      <a:pt x="367" y="735"/>
                    </a:cubicBezTo>
                    <a:cubicBezTo>
                      <a:pt x="573" y="735"/>
                      <a:pt x="734" y="573"/>
                      <a:pt x="734" y="368"/>
                    </a:cubicBezTo>
                    <a:cubicBezTo>
                      <a:pt x="734" y="162"/>
                      <a:pt x="573" y="1"/>
                      <a:pt x="367"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0"/>
              <p:cNvSpPr/>
              <p:nvPr/>
            </p:nvSpPr>
            <p:spPr>
              <a:xfrm>
                <a:off x="2592282" y="244914"/>
                <a:ext cx="37278" cy="31228"/>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0"/>
              <p:cNvSpPr/>
              <p:nvPr/>
            </p:nvSpPr>
            <p:spPr>
              <a:xfrm>
                <a:off x="5259810" y="75213"/>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0"/>
              <p:cNvSpPr/>
              <p:nvPr/>
            </p:nvSpPr>
            <p:spPr>
              <a:xfrm>
                <a:off x="477311" y="331229"/>
                <a:ext cx="45866" cy="40075"/>
              </a:xfrm>
              <a:custGeom>
                <a:avLst/>
                <a:gdLst/>
                <a:ahLst/>
                <a:cxnLst/>
                <a:rect l="l" t="t" r="r" b="b"/>
                <a:pathLst>
                  <a:path w="705" h="616" extrusionOk="0">
                    <a:moveTo>
                      <a:pt x="411" y="1"/>
                    </a:moveTo>
                    <a:cubicBezTo>
                      <a:pt x="132" y="1"/>
                      <a:pt x="0" y="324"/>
                      <a:pt x="191" y="529"/>
                    </a:cubicBezTo>
                    <a:cubicBezTo>
                      <a:pt x="251" y="589"/>
                      <a:pt x="324" y="616"/>
                      <a:pt x="396" y="616"/>
                    </a:cubicBezTo>
                    <a:cubicBezTo>
                      <a:pt x="553" y="616"/>
                      <a:pt x="705" y="490"/>
                      <a:pt x="705" y="309"/>
                    </a:cubicBezTo>
                    <a:cubicBezTo>
                      <a:pt x="705" y="133"/>
                      <a:pt x="573" y="1"/>
                      <a:pt x="41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0"/>
              <p:cNvSpPr/>
              <p:nvPr/>
            </p:nvSpPr>
            <p:spPr>
              <a:xfrm>
                <a:off x="159553" y="2120151"/>
                <a:ext cx="45931" cy="40336"/>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0"/>
              <p:cNvSpPr/>
              <p:nvPr/>
            </p:nvSpPr>
            <p:spPr>
              <a:xfrm>
                <a:off x="548518" y="3771158"/>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0"/>
              <p:cNvSpPr/>
              <p:nvPr/>
            </p:nvSpPr>
            <p:spPr>
              <a:xfrm>
                <a:off x="238125" y="4988920"/>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1" y="661"/>
                      <a:pt x="851" y="426"/>
                    </a:cubicBezTo>
                    <a:cubicBezTo>
                      <a:pt x="851"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0"/>
              <p:cNvSpPr/>
              <p:nvPr/>
            </p:nvSpPr>
            <p:spPr>
              <a:xfrm>
                <a:off x="8683636" y="2611918"/>
                <a:ext cx="121397" cy="104027"/>
              </a:xfrm>
              <a:custGeom>
                <a:avLst/>
                <a:gdLst/>
                <a:ahLst/>
                <a:cxnLst/>
                <a:rect l="l" t="t" r="r" b="b"/>
                <a:pathLst>
                  <a:path w="1866" h="1599" extrusionOk="0">
                    <a:moveTo>
                      <a:pt x="1073" y="0"/>
                    </a:moveTo>
                    <a:cubicBezTo>
                      <a:pt x="353" y="0"/>
                      <a:pt x="1" y="852"/>
                      <a:pt x="500" y="1365"/>
                    </a:cubicBezTo>
                    <a:cubicBezTo>
                      <a:pt x="666" y="1527"/>
                      <a:pt x="867" y="1599"/>
                      <a:pt x="1063" y="1599"/>
                    </a:cubicBezTo>
                    <a:cubicBezTo>
                      <a:pt x="1475" y="1599"/>
                      <a:pt x="1865" y="1280"/>
                      <a:pt x="1865" y="793"/>
                    </a:cubicBezTo>
                    <a:cubicBezTo>
                      <a:pt x="1865" y="352"/>
                      <a:pt x="1513" y="0"/>
                      <a:pt x="107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0"/>
              <p:cNvSpPr/>
              <p:nvPr/>
            </p:nvSpPr>
            <p:spPr>
              <a:xfrm>
                <a:off x="6636364" y="258615"/>
                <a:ext cx="93618" cy="80021"/>
              </a:xfrm>
              <a:custGeom>
                <a:avLst/>
                <a:gdLst/>
                <a:ahLst/>
                <a:cxnLst/>
                <a:rect l="l" t="t" r="r" b="b"/>
                <a:pathLst>
                  <a:path w="1439" h="1230" extrusionOk="0">
                    <a:moveTo>
                      <a:pt x="822" y="0"/>
                    </a:moveTo>
                    <a:cubicBezTo>
                      <a:pt x="279" y="0"/>
                      <a:pt x="0" y="661"/>
                      <a:pt x="397" y="1042"/>
                    </a:cubicBezTo>
                    <a:cubicBezTo>
                      <a:pt x="521" y="1172"/>
                      <a:pt x="675" y="1229"/>
                      <a:pt x="826" y="1229"/>
                    </a:cubicBezTo>
                    <a:cubicBezTo>
                      <a:pt x="1139" y="1229"/>
                      <a:pt x="1439" y="983"/>
                      <a:pt x="1439" y="617"/>
                    </a:cubicBezTo>
                    <a:cubicBezTo>
                      <a:pt x="1439" y="279"/>
                      <a:pt x="1160" y="0"/>
                      <a:pt x="822"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0"/>
              <p:cNvSpPr/>
              <p:nvPr/>
            </p:nvSpPr>
            <p:spPr>
              <a:xfrm flipH="1">
                <a:off x="6838263" y="4615100"/>
                <a:ext cx="71693" cy="71693"/>
              </a:xfrm>
              <a:custGeom>
                <a:avLst/>
                <a:gdLst/>
                <a:ahLst/>
                <a:cxnLst/>
                <a:rect l="l" t="t" r="r" b="b"/>
                <a:pathLst>
                  <a:path w="1102" h="1102" extrusionOk="0">
                    <a:moveTo>
                      <a:pt x="559" y="1"/>
                    </a:moveTo>
                    <a:cubicBezTo>
                      <a:pt x="250" y="1"/>
                      <a:pt x="1" y="236"/>
                      <a:pt x="1" y="544"/>
                    </a:cubicBezTo>
                    <a:cubicBezTo>
                      <a:pt x="1" y="852"/>
                      <a:pt x="250" y="1102"/>
                      <a:pt x="559" y="1102"/>
                    </a:cubicBezTo>
                    <a:cubicBezTo>
                      <a:pt x="867" y="1102"/>
                      <a:pt x="1102" y="852"/>
                      <a:pt x="1102" y="544"/>
                    </a:cubicBezTo>
                    <a:cubicBezTo>
                      <a:pt x="1102" y="236"/>
                      <a:pt x="867" y="1"/>
                      <a:pt x="559"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0"/>
              <p:cNvSpPr/>
              <p:nvPr/>
            </p:nvSpPr>
            <p:spPr>
              <a:xfrm flipH="1">
                <a:off x="8356675" y="3209519"/>
                <a:ext cx="71693" cy="71693"/>
              </a:xfrm>
              <a:custGeom>
                <a:avLst/>
                <a:gdLst/>
                <a:ahLst/>
                <a:cxnLst/>
                <a:rect l="l" t="t" r="r" b="b"/>
                <a:pathLst>
                  <a:path w="1102" h="1102" extrusionOk="0">
                    <a:moveTo>
                      <a:pt x="544" y="0"/>
                    </a:moveTo>
                    <a:cubicBezTo>
                      <a:pt x="236" y="0"/>
                      <a:pt x="1" y="250"/>
                      <a:pt x="1" y="558"/>
                    </a:cubicBezTo>
                    <a:cubicBezTo>
                      <a:pt x="1" y="866"/>
                      <a:pt x="236" y="1101"/>
                      <a:pt x="544" y="1101"/>
                    </a:cubicBezTo>
                    <a:cubicBezTo>
                      <a:pt x="852" y="1101"/>
                      <a:pt x="1102" y="866"/>
                      <a:pt x="1102" y="558"/>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0"/>
              <p:cNvSpPr/>
              <p:nvPr/>
            </p:nvSpPr>
            <p:spPr>
              <a:xfrm flipH="1">
                <a:off x="7232010" y="1595788"/>
                <a:ext cx="71693" cy="71693"/>
              </a:xfrm>
              <a:custGeom>
                <a:avLst/>
                <a:gdLst/>
                <a:ahLst/>
                <a:cxnLst/>
                <a:rect l="l" t="t" r="r" b="b"/>
                <a:pathLst>
                  <a:path w="1102" h="1102" extrusionOk="0">
                    <a:moveTo>
                      <a:pt x="558" y="1"/>
                    </a:moveTo>
                    <a:cubicBezTo>
                      <a:pt x="250" y="1"/>
                      <a:pt x="0" y="236"/>
                      <a:pt x="0" y="544"/>
                    </a:cubicBezTo>
                    <a:cubicBezTo>
                      <a:pt x="0" y="852"/>
                      <a:pt x="250" y="1102"/>
                      <a:pt x="558" y="1102"/>
                    </a:cubicBezTo>
                    <a:cubicBezTo>
                      <a:pt x="867" y="1102"/>
                      <a:pt x="1101" y="852"/>
                      <a:pt x="1101" y="544"/>
                    </a:cubicBezTo>
                    <a:cubicBezTo>
                      <a:pt x="1101" y="236"/>
                      <a:pt x="867" y="1"/>
                      <a:pt x="558"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0"/>
              <p:cNvSpPr/>
              <p:nvPr/>
            </p:nvSpPr>
            <p:spPr>
              <a:xfrm flipH="1">
                <a:off x="1685341" y="4252179"/>
                <a:ext cx="95569" cy="95569"/>
              </a:xfrm>
              <a:custGeom>
                <a:avLst/>
                <a:gdLst/>
                <a:ahLst/>
                <a:cxnLst/>
                <a:rect l="l" t="t" r="r" b="b"/>
                <a:pathLst>
                  <a:path w="1469" h="1469" extrusionOk="0">
                    <a:moveTo>
                      <a:pt x="734" y="0"/>
                    </a:moveTo>
                    <a:cubicBezTo>
                      <a:pt x="338" y="0"/>
                      <a:pt x="0" y="323"/>
                      <a:pt x="0" y="734"/>
                    </a:cubicBezTo>
                    <a:cubicBezTo>
                      <a:pt x="0" y="1145"/>
                      <a:pt x="338" y="1468"/>
                      <a:pt x="734" y="1468"/>
                    </a:cubicBezTo>
                    <a:cubicBezTo>
                      <a:pt x="1146" y="1468"/>
                      <a:pt x="1469" y="1145"/>
                      <a:pt x="1469" y="734"/>
                    </a:cubicBezTo>
                    <a:cubicBezTo>
                      <a:pt x="1469" y="323"/>
                      <a:pt x="1146" y="0"/>
                      <a:pt x="73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0"/>
              <p:cNvSpPr/>
              <p:nvPr/>
            </p:nvSpPr>
            <p:spPr>
              <a:xfrm flipH="1">
                <a:off x="7907486" y="244914"/>
                <a:ext cx="37278" cy="31228"/>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0"/>
              <p:cNvSpPr/>
              <p:nvPr/>
            </p:nvSpPr>
            <p:spPr>
              <a:xfrm flipH="1">
                <a:off x="8756117" y="356250"/>
                <a:ext cx="74556" cy="63886"/>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0"/>
              <p:cNvSpPr/>
              <p:nvPr/>
            </p:nvSpPr>
            <p:spPr>
              <a:xfrm flipH="1">
                <a:off x="9106651" y="2107946"/>
                <a:ext cx="37343" cy="31683"/>
              </a:xfrm>
              <a:custGeom>
                <a:avLst/>
                <a:gdLst/>
                <a:ahLst/>
                <a:cxnLst/>
                <a:rect l="l" t="t" r="r" b="b"/>
                <a:pathLst>
                  <a:path w="574" h="487" extrusionOk="0">
                    <a:moveTo>
                      <a:pt x="339" y="1"/>
                    </a:moveTo>
                    <a:cubicBezTo>
                      <a:pt x="118" y="1"/>
                      <a:pt x="1" y="265"/>
                      <a:pt x="162" y="412"/>
                    </a:cubicBezTo>
                    <a:cubicBezTo>
                      <a:pt x="210" y="464"/>
                      <a:pt x="269" y="487"/>
                      <a:pt x="328" y="487"/>
                    </a:cubicBezTo>
                    <a:cubicBezTo>
                      <a:pt x="452" y="487"/>
                      <a:pt x="574" y="385"/>
                      <a:pt x="574" y="235"/>
                    </a:cubicBezTo>
                    <a:cubicBezTo>
                      <a:pt x="574" y="103"/>
                      <a:pt x="471" y="1"/>
                      <a:pt x="339"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0"/>
              <p:cNvSpPr/>
              <p:nvPr/>
            </p:nvSpPr>
            <p:spPr>
              <a:xfrm flipH="1">
                <a:off x="9082775" y="3603638"/>
                <a:ext cx="45931" cy="40336"/>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0"/>
              <p:cNvSpPr/>
              <p:nvPr/>
            </p:nvSpPr>
            <p:spPr>
              <a:xfrm flipH="1">
                <a:off x="8552186" y="4691108"/>
                <a:ext cx="55429" cy="55429"/>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0"/>
              <p:cNvSpPr/>
              <p:nvPr/>
            </p:nvSpPr>
            <p:spPr>
              <a:xfrm flipH="1">
                <a:off x="3916139" y="4686807"/>
                <a:ext cx="64082" cy="64017"/>
              </a:xfrm>
              <a:custGeom>
                <a:avLst/>
                <a:gdLst/>
                <a:ahLst/>
                <a:cxnLst/>
                <a:rect l="l" t="t" r="r" b="b"/>
                <a:pathLst>
                  <a:path w="985" h="984" extrusionOk="0">
                    <a:moveTo>
                      <a:pt x="500" y="0"/>
                    </a:moveTo>
                    <a:cubicBezTo>
                      <a:pt x="221" y="0"/>
                      <a:pt x="1" y="221"/>
                      <a:pt x="1" y="499"/>
                    </a:cubicBezTo>
                    <a:cubicBezTo>
                      <a:pt x="1" y="764"/>
                      <a:pt x="221" y="984"/>
                      <a:pt x="500" y="984"/>
                    </a:cubicBezTo>
                    <a:cubicBezTo>
                      <a:pt x="764" y="984"/>
                      <a:pt x="985" y="764"/>
                      <a:pt x="985" y="499"/>
                    </a:cubicBezTo>
                    <a:cubicBezTo>
                      <a:pt x="985" y="221"/>
                      <a:pt x="764" y="0"/>
                      <a:pt x="500"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0"/>
              <p:cNvSpPr/>
              <p:nvPr/>
            </p:nvSpPr>
            <p:spPr>
              <a:xfrm flipH="1">
                <a:off x="5775389" y="4789428"/>
                <a:ext cx="93618" cy="80021"/>
              </a:xfrm>
              <a:custGeom>
                <a:avLst/>
                <a:gdLst/>
                <a:ahLst/>
                <a:cxnLst/>
                <a:rect l="l" t="t" r="r" b="b"/>
                <a:pathLst>
                  <a:path w="1439" h="1230" extrusionOk="0">
                    <a:moveTo>
                      <a:pt x="822" y="0"/>
                    </a:moveTo>
                    <a:cubicBezTo>
                      <a:pt x="279" y="0"/>
                      <a:pt x="0" y="661"/>
                      <a:pt x="397" y="1042"/>
                    </a:cubicBezTo>
                    <a:cubicBezTo>
                      <a:pt x="521" y="1172"/>
                      <a:pt x="675" y="1229"/>
                      <a:pt x="826" y="1229"/>
                    </a:cubicBezTo>
                    <a:cubicBezTo>
                      <a:pt x="1139" y="1229"/>
                      <a:pt x="1439" y="983"/>
                      <a:pt x="1439" y="617"/>
                    </a:cubicBezTo>
                    <a:cubicBezTo>
                      <a:pt x="1439" y="279"/>
                      <a:pt x="1160" y="0"/>
                      <a:pt x="822"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0"/>
              <p:cNvSpPr/>
              <p:nvPr/>
            </p:nvSpPr>
            <p:spPr>
              <a:xfrm>
                <a:off x="8085699" y="5033520"/>
                <a:ext cx="85816" cy="85738"/>
              </a:xfrm>
              <a:custGeom>
                <a:avLst/>
                <a:gdLst/>
                <a:ahLst/>
                <a:cxnLst/>
                <a:rect l="l" t="t" r="r" b="b"/>
                <a:pathLst>
                  <a:path w="1103" h="1102" extrusionOk="0">
                    <a:moveTo>
                      <a:pt x="544" y="0"/>
                    </a:moveTo>
                    <a:cubicBezTo>
                      <a:pt x="236" y="0"/>
                      <a:pt x="1" y="250"/>
                      <a:pt x="1" y="543"/>
                    </a:cubicBezTo>
                    <a:cubicBezTo>
                      <a:pt x="1" y="852"/>
                      <a:pt x="236" y="1101"/>
                      <a:pt x="544" y="1101"/>
                    </a:cubicBezTo>
                    <a:cubicBezTo>
                      <a:pt x="852" y="1101"/>
                      <a:pt x="1102" y="852"/>
                      <a:pt x="1102" y="543"/>
                    </a:cubicBezTo>
                    <a:cubicBezTo>
                      <a:pt x="1102" y="250"/>
                      <a:pt x="852" y="0"/>
                      <a:pt x="544"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0"/>
              <p:cNvSpPr/>
              <p:nvPr/>
            </p:nvSpPr>
            <p:spPr>
              <a:xfrm>
                <a:off x="1608204" y="79860"/>
                <a:ext cx="62566" cy="54590"/>
              </a:xfrm>
              <a:custGeom>
                <a:avLst/>
                <a:gdLst/>
                <a:ahLst/>
                <a:cxnLst/>
                <a:rect l="l" t="t" r="r" b="b"/>
                <a:pathLst>
                  <a:path w="706" h="616" extrusionOk="0">
                    <a:moveTo>
                      <a:pt x="412" y="0"/>
                    </a:moveTo>
                    <a:cubicBezTo>
                      <a:pt x="133" y="0"/>
                      <a:pt x="1" y="323"/>
                      <a:pt x="191" y="529"/>
                    </a:cubicBezTo>
                    <a:cubicBezTo>
                      <a:pt x="252" y="589"/>
                      <a:pt x="325" y="615"/>
                      <a:pt x="397" y="615"/>
                    </a:cubicBezTo>
                    <a:cubicBezTo>
                      <a:pt x="554" y="615"/>
                      <a:pt x="705" y="489"/>
                      <a:pt x="705" y="308"/>
                    </a:cubicBezTo>
                    <a:cubicBezTo>
                      <a:pt x="705" y="132"/>
                      <a:pt x="573" y="0"/>
                      <a:pt x="412" y="0"/>
                    </a:cubicBezTo>
                    <a:close/>
                  </a:path>
                </a:pathLst>
              </a:custGeom>
              <a:solidFill>
                <a:srgbClr val="FFFCFC">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3000"/>
              <a:buFont typeface="Chau Philomene One"/>
              <a:buNone/>
              <a:defRPr sz="3000">
                <a:solidFill>
                  <a:schemeClr val="lt1"/>
                </a:solidFill>
                <a:latin typeface="Chau Philomene One"/>
                <a:ea typeface="Chau Philomene One"/>
                <a:cs typeface="Chau Philomene One"/>
                <a:sym typeface="Chau Philomene One"/>
              </a:defRPr>
            </a:lvl1pPr>
            <a:lvl2pPr lvl="1" rtl="0">
              <a:spcBef>
                <a:spcPts val="0"/>
              </a:spcBef>
              <a:spcAft>
                <a:spcPts val="0"/>
              </a:spcAft>
              <a:buClr>
                <a:schemeClr val="lt1"/>
              </a:buClr>
              <a:buSzPts val="2800"/>
              <a:buFont typeface="Chau Philomene One"/>
              <a:buNone/>
              <a:defRPr sz="2800">
                <a:solidFill>
                  <a:schemeClr val="lt1"/>
                </a:solidFill>
                <a:latin typeface="Chau Philomene One"/>
                <a:ea typeface="Chau Philomene One"/>
                <a:cs typeface="Chau Philomene One"/>
                <a:sym typeface="Chau Philomene One"/>
              </a:defRPr>
            </a:lvl2pPr>
            <a:lvl3pPr lvl="2" rtl="0">
              <a:spcBef>
                <a:spcPts val="0"/>
              </a:spcBef>
              <a:spcAft>
                <a:spcPts val="0"/>
              </a:spcAft>
              <a:buClr>
                <a:schemeClr val="lt1"/>
              </a:buClr>
              <a:buSzPts val="2800"/>
              <a:buFont typeface="Chau Philomene One"/>
              <a:buNone/>
              <a:defRPr sz="2800">
                <a:solidFill>
                  <a:schemeClr val="lt1"/>
                </a:solidFill>
                <a:latin typeface="Chau Philomene One"/>
                <a:ea typeface="Chau Philomene One"/>
                <a:cs typeface="Chau Philomene One"/>
                <a:sym typeface="Chau Philomene One"/>
              </a:defRPr>
            </a:lvl3pPr>
            <a:lvl4pPr lvl="3" rtl="0">
              <a:spcBef>
                <a:spcPts val="0"/>
              </a:spcBef>
              <a:spcAft>
                <a:spcPts val="0"/>
              </a:spcAft>
              <a:buClr>
                <a:schemeClr val="lt1"/>
              </a:buClr>
              <a:buSzPts val="2800"/>
              <a:buFont typeface="Chau Philomene One"/>
              <a:buNone/>
              <a:defRPr sz="2800">
                <a:solidFill>
                  <a:schemeClr val="lt1"/>
                </a:solidFill>
                <a:latin typeface="Chau Philomene One"/>
                <a:ea typeface="Chau Philomene One"/>
                <a:cs typeface="Chau Philomene One"/>
                <a:sym typeface="Chau Philomene One"/>
              </a:defRPr>
            </a:lvl4pPr>
            <a:lvl5pPr lvl="4" rtl="0">
              <a:spcBef>
                <a:spcPts val="0"/>
              </a:spcBef>
              <a:spcAft>
                <a:spcPts val="0"/>
              </a:spcAft>
              <a:buClr>
                <a:schemeClr val="lt1"/>
              </a:buClr>
              <a:buSzPts val="2800"/>
              <a:buFont typeface="Chau Philomene One"/>
              <a:buNone/>
              <a:defRPr sz="2800">
                <a:solidFill>
                  <a:schemeClr val="lt1"/>
                </a:solidFill>
                <a:latin typeface="Chau Philomene One"/>
                <a:ea typeface="Chau Philomene One"/>
                <a:cs typeface="Chau Philomene One"/>
                <a:sym typeface="Chau Philomene One"/>
              </a:defRPr>
            </a:lvl5pPr>
            <a:lvl6pPr lvl="5" rtl="0">
              <a:spcBef>
                <a:spcPts val="0"/>
              </a:spcBef>
              <a:spcAft>
                <a:spcPts val="0"/>
              </a:spcAft>
              <a:buClr>
                <a:schemeClr val="lt1"/>
              </a:buClr>
              <a:buSzPts val="2800"/>
              <a:buFont typeface="Chau Philomene One"/>
              <a:buNone/>
              <a:defRPr sz="2800">
                <a:solidFill>
                  <a:schemeClr val="lt1"/>
                </a:solidFill>
                <a:latin typeface="Chau Philomene One"/>
                <a:ea typeface="Chau Philomene One"/>
                <a:cs typeface="Chau Philomene One"/>
                <a:sym typeface="Chau Philomene One"/>
              </a:defRPr>
            </a:lvl6pPr>
            <a:lvl7pPr lvl="6" rtl="0">
              <a:spcBef>
                <a:spcPts val="0"/>
              </a:spcBef>
              <a:spcAft>
                <a:spcPts val="0"/>
              </a:spcAft>
              <a:buClr>
                <a:schemeClr val="lt1"/>
              </a:buClr>
              <a:buSzPts val="2800"/>
              <a:buFont typeface="Chau Philomene One"/>
              <a:buNone/>
              <a:defRPr sz="2800">
                <a:solidFill>
                  <a:schemeClr val="lt1"/>
                </a:solidFill>
                <a:latin typeface="Chau Philomene One"/>
                <a:ea typeface="Chau Philomene One"/>
                <a:cs typeface="Chau Philomene One"/>
                <a:sym typeface="Chau Philomene One"/>
              </a:defRPr>
            </a:lvl7pPr>
            <a:lvl8pPr lvl="7" rtl="0">
              <a:spcBef>
                <a:spcPts val="0"/>
              </a:spcBef>
              <a:spcAft>
                <a:spcPts val="0"/>
              </a:spcAft>
              <a:buClr>
                <a:schemeClr val="lt1"/>
              </a:buClr>
              <a:buSzPts val="2800"/>
              <a:buFont typeface="Chau Philomene One"/>
              <a:buNone/>
              <a:defRPr sz="2800">
                <a:solidFill>
                  <a:schemeClr val="lt1"/>
                </a:solidFill>
                <a:latin typeface="Chau Philomene One"/>
                <a:ea typeface="Chau Philomene One"/>
                <a:cs typeface="Chau Philomene One"/>
                <a:sym typeface="Chau Philomene One"/>
              </a:defRPr>
            </a:lvl8pPr>
            <a:lvl9pPr lvl="8" rtl="0">
              <a:spcBef>
                <a:spcPts val="0"/>
              </a:spcBef>
              <a:spcAft>
                <a:spcPts val="0"/>
              </a:spcAft>
              <a:buClr>
                <a:schemeClr val="lt1"/>
              </a:buClr>
              <a:buSzPts val="2800"/>
              <a:buFont typeface="Chau Philomene One"/>
              <a:buNone/>
              <a:defRPr sz="2800">
                <a:solidFill>
                  <a:schemeClr val="lt1"/>
                </a:solidFill>
                <a:latin typeface="Chau Philomene One"/>
                <a:ea typeface="Chau Philomene One"/>
                <a:cs typeface="Chau Philomene One"/>
                <a:sym typeface="Chau Philomene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lt1"/>
              </a:buClr>
              <a:buSzPts val="1800"/>
              <a:buFont typeface="Montserrat"/>
              <a:buChar char="●"/>
              <a:defRPr sz="1800">
                <a:solidFill>
                  <a:schemeClr val="lt1"/>
                </a:solidFill>
                <a:latin typeface="Montserrat"/>
                <a:ea typeface="Montserrat"/>
                <a:cs typeface="Montserrat"/>
                <a:sym typeface="Montserrat"/>
              </a:defRPr>
            </a:lvl1pPr>
            <a:lvl2pPr marL="914400" lvl="1" indent="-317500">
              <a:lnSpc>
                <a:spcPct val="100000"/>
              </a:lnSpc>
              <a:spcBef>
                <a:spcPts val="160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2pPr>
            <a:lvl3pPr marL="1371600" lvl="2" indent="-317500">
              <a:lnSpc>
                <a:spcPct val="100000"/>
              </a:lnSpc>
              <a:spcBef>
                <a:spcPts val="160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3pPr>
            <a:lvl4pPr marL="1828800" lvl="3" indent="-317500">
              <a:lnSpc>
                <a:spcPct val="100000"/>
              </a:lnSpc>
              <a:spcBef>
                <a:spcPts val="160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4pPr>
            <a:lvl5pPr marL="2286000" lvl="4" indent="-317500">
              <a:lnSpc>
                <a:spcPct val="100000"/>
              </a:lnSpc>
              <a:spcBef>
                <a:spcPts val="160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5pPr>
            <a:lvl6pPr marL="2743200" lvl="5" indent="-317500">
              <a:lnSpc>
                <a:spcPct val="100000"/>
              </a:lnSpc>
              <a:spcBef>
                <a:spcPts val="160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6pPr>
            <a:lvl7pPr marL="3200400" lvl="6" indent="-317500">
              <a:lnSpc>
                <a:spcPct val="100000"/>
              </a:lnSpc>
              <a:spcBef>
                <a:spcPts val="160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7pPr>
            <a:lvl8pPr marL="3657600" lvl="7" indent="-317500">
              <a:lnSpc>
                <a:spcPct val="100000"/>
              </a:lnSpc>
              <a:spcBef>
                <a:spcPts val="160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lt1"/>
              </a:buClr>
              <a:buSzPts val="1400"/>
              <a:buFont typeface="Montserrat"/>
              <a:buChar char="■"/>
              <a:defRPr>
                <a:solidFill>
                  <a:schemeClr val="lt1"/>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Lst>
  <mc:AlternateContent xmlns:mc="http://schemas.openxmlformats.org/markup-compatibility/2006" xmlns:p14="http://schemas.microsoft.com/office/powerpoint/2010/main">
    <mc:Choice Requires="p14">
      <p:transition spd="slow">
        <p:push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guttmacher.org/article/2021/04/uninsured-rate-people-reproductive-age-ticked-between-2016-and-2019"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www.npr.org/2017/05/12/528098789/u-s-has-the-worst-rate-of-maternal-deaths-in-the-developed-world"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 Id="rId5" Type="http://schemas.openxmlformats.org/officeDocument/2006/relationships/hyperlink" Target="https://www.healthaffairs.org/do/10.1377/hblog20190130.92512/full/" TargetMode="External"/><Relationship Id="rId4" Type="http://schemas.openxmlformats.org/officeDocument/2006/relationships/hyperlink" Target="https://www.vox.com/2020/1/30/21113782/pregnancy-deaths-us-maternal-mortality-rate"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XxYW-B-64Fo" TargetMode="External"/><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hyperlink" Target="https://www.plannedparenthood.org/get-involved/jobs-and-volunteering" TargetMode="External"/><Relationship Id="rId2" Type="http://schemas.openxmlformats.org/officeDocument/2006/relationships/notesSlide" Target="../notesSlides/notesSlide26.xml"/><Relationship Id="rId1" Type="http://schemas.openxmlformats.org/officeDocument/2006/relationships/slideLayout" Target="../slideLayouts/slideLayout22.xml"/><Relationship Id="rId4" Type="http://schemas.openxmlformats.org/officeDocument/2006/relationships/hyperlink" Target="https://secure.everyaction.com/zonRrqxLFUu1im3LO8iTFA2"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plannedparenthood.org/health-center" TargetMode="External"/><Relationship Id="rId7" Type="http://schemas.openxmlformats.org/officeDocument/2006/relationships/hyperlink" Target="https://bit.ly/3rSqGY3" TargetMode="External"/><Relationship Id="rId2" Type="http://schemas.openxmlformats.org/officeDocument/2006/relationships/notesSlide" Target="../notesSlides/notesSlide27.xml"/><Relationship Id="rId1" Type="http://schemas.openxmlformats.org/officeDocument/2006/relationships/slideLayout" Target="../slideLayouts/slideLayout26.xml"/><Relationship Id="rId6" Type="http://schemas.openxmlformats.org/officeDocument/2006/relationships/hyperlink" Target="https://prochoice.org/donate/" TargetMode="External"/><Relationship Id="rId5" Type="http://schemas.openxmlformats.org/officeDocument/2006/relationships/hyperlink" Target="https://bit.ly/3EG8KDu" TargetMode="External"/><Relationship Id="rId4" Type="http://schemas.openxmlformats.org/officeDocument/2006/relationships/hyperlink" Target="https://prochoice.org/patients/naf-hotline/"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hyperlink" Target="https://msmagazine.com/2021/09/17/womens-march-october-2-abortion-reproductive-rights/"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hyperlink" Target="https://bit.ly/3pDOjB4" TargetMode="External"/><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guttmacher.org/fact-sheet/induced-abortion-united-states?gclid=Cj0KCQiAqbyNBhC2ARIsALDwAsChnC8mQuiRaMn_LJUV-U3g5kS8MSh7w1mGOd0JNn5fET5MMN8aaaAaApANEALw_wcB"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9692"/>
        </a:solidFill>
        <a:effectLst/>
      </p:bgPr>
    </p:bg>
    <p:spTree>
      <p:nvGrpSpPr>
        <p:cNvPr id="1" name="Shape 981"/>
        <p:cNvGrpSpPr/>
        <p:nvPr/>
      </p:nvGrpSpPr>
      <p:grpSpPr>
        <a:xfrm>
          <a:off x="0" y="0"/>
          <a:ext cx="0" cy="0"/>
          <a:chOff x="0" y="0"/>
          <a:chExt cx="0" cy="0"/>
        </a:xfrm>
      </p:grpSpPr>
      <p:grpSp>
        <p:nvGrpSpPr>
          <p:cNvPr id="982" name="Google Shape;982;p32"/>
          <p:cNvGrpSpPr/>
          <p:nvPr/>
        </p:nvGrpSpPr>
        <p:grpSpPr>
          <a:xfrm>
            <a:off x="1650679" y="180229"/>
            <a:ext cx="5527370" cy="4909865"/>
            <a:chOff x="1048800" y="238125"/>
            <a:chExt cx="5494950" cy="5222150"/>
          </a:xfrm>
        </p:grpSpPr>
        <p:sp>
          <p:nvSpPr>
            <p:cNvPr id="983" name="Google Shape;983;p32"/>
            <p:cNvSpPr/>
            <p:nvPr/>
          </p:nvSpPr>
          <p:spPr>
            <a:xfrm>
              <a:off x="1048800" y="238125"/>
              <a:ext cx="5494950" cy="5222150"/>
            </a:xfrm>
            <a:custGeom>
              <a:avLst/>
              <a:gdLst/>
              <a:ahLst/>
              <a:cxnLst/>
              <a:rect l="l" t="t" r="r" b="b"/>
              <a:pathLst>
                <a:path w="219798" h="208886" extrusionOk="0">
                  <a:moveTo>
                    <a:pt x="118840" y="208885"/>
                  </a:moveTo>
                  <a:cubicBezTo>
                    <a:pt x="116475" y="208885"/>
                    <a:pt x="114760" y="208174"/>
                    <a:pt x="113740" y="206783"/>
                  </a:cubicBezTo>
                  <a:cubicBezTo>
                    <a:pt x="112549" y="205130"/>
                    <a:pt x="111916" y="201868"/>
                    <a:pt x="110463" y="191652"/>
                  </a:cubicBezTo>
                  <a:cubicBezTo>
                    <a:pt x="110046" y="191637"/>
                    <a:pt x="109860" y="191606"/>
                    <a:pt x="109752" y="191590"/>
                  </a:cubicBezTo>
                  <a:lnTo>
                    <a:pt x="109597" y="191575"/>
                  </a:lnTo>
                  <a:cubicBezTo>
                    <a:pt x="107341" y="191297"/>
                    <a:pt x="106012" y="189906"/>
                    <a:pt x="105625" y="187448"/>
                  </a:cubicBezTo>
                  <a:lnTo>
                    <a:pt x="105625" y="187433"/>
                  </a:lnTo>
                  <a:cubicBezTo>
                    <a:pt x="105548" y="186784"/>
                    <a:pt x="105471" y="185918"/>
                    <a:pt x="105378" y="184403"/>
                  </a:cubicBezTo>
                  <a:cubicBezTo>
                    <a:pt x="105332" y="183631"/>
                    <a:pt x="105115" y="180725"/>
                    <a:pt x="104822" y="176706"/>
                  </a:cubicBezTo>
                  <a:lnTo>
                    <a:pt x="104729" y="175516"/>
                  </a:lnTo>
                  <a:cubicBezTo>
                    <a:pt x="102689" y="173260"/>
                    <a:pt x="100880" y="171204"/>
                    <a:pt x="99598" y="169473"/>
                  </a:cubicBezTo>
                  <a:cubicBezTo>
                    <a:pt x="95254" y="169009"/>
                    <a:pt x="93029" y="166428"/>
                    <a:pt x="92349" y="163986"/>
                  </a:cubicBezTo>
                  <a:cubicBezTo>
                    <a:pt x="92241" y="163584"/>
                    <a:pt x="92163" y="163167"/>
                    <a:pt x="92132" y="162750"/>
                  </a:cubicBezTo>
                  <a:cubicBezTo>
                    <a:pt x="92071" y="162039"/>
                    <a:pt x="92132" y="161328"/>
                    <a:pt x="92318" y="160648"/>
                  </a:cubicBezTo>
                  <a:cubicBezTo>
                    <a:pt x="91576" y="159690"/>
                    <a:pt x="90973" y="158391"/>
                    <a:pt x="90710" y="156614"/>
                  </a:cubicBezTo>
                  <a:cubicBezTo>
                    <a:pt x="90587" y="155733"/>
                    <a:pt x="90525" y="154852"/>
                    <a:pt x="90525" y="153955"/>
                  </a:cubicBezTo>
                  <a:lnTo>
                    <a:pt x="90525" y="153785"/>
                  </a:lnTo>
                  <a:cubicBezTo>
                    <a:pt x="90525" y="153214"/>
                    <a:pt x="90602" y="152642"/>
                    <a:pt x="90757" y="152101"/>
                  </a:cubicBezTo>
                  <a:cubicBezTo>
                    <a:pt x="89598" y="150911"/>
                    <a:pt x="88871" y="149319"/>
                    <a:pt x="88686" y="147402"/>
                  </a:cubicBezTo>
                  <a:cubicBezTo>
                    <a:pt x="88639" y="146985"/>
                    <a:pt x="88639" y="146568"/>
                    <a:pt x="88670" y="146150"/>
                  </a:cubicBezTo>
                  <a:cubicBezTo>
                    <a:pt x="88949" y="142178"/>
                    <a:pt x="92519" y="139350"/>
                    <a:pt x="95656" y="139010"/>
                  </a:cubicBezTo>
                  <a:cubicBezTo>
                    <a:pt x="96816" y="138871"/>
                    <a:pt x="99304" y="138670"/>
                    <a:pt x="101916" y="138500"/>
                  </a:cubicBezTo>
                  <a:cubicBezTo>
                    <a:pt x="101576" y="134033"/>
                    <a:pt x="101282" y="130215"/>
                    <a:pt x="101081" y="127634"/>
                  </a:cubicBezTo>
                  <a:cubicBezTo>
                    <a:pt x="65657" y="129458"/>
                    <a:pt x="31561" y="131220"/>
                    <a:pt x="26878" y="131684"/>
                  </a:cubicBezTo>
                  <a:cubicBezTo>
                    <a:pt x="25255" y="131854"/>
                    <a:pt x="23354" y="132024"/>
                    <a:pt x="21561" y="132024"/>
                  </a:cubicBezTo>
                  <a:cubicBezTo>
                    <a:pt x="18331" y="132024"/>
                    <a:pt x="13648" y="131529"/>
                    <a:pt x="10402" y="127217"/>
                  </a:cubicBezTo>
                  <a:cubicBezTo>
                    <a:pt x="7883" y="123909"/>
                    <a:pt x="6477" y="118793"/>
                    <a:pt x="5797" y="110602"/>
                  </a:cubicBezTo>
                  <a:cubicBezTo>
                    <a:pt x="4282" y="92194"/>
                    <a:pt x="1608" y="49675"/>
                    <a:pt x="1052" y="39536"/>
                  </a:cubicBezTo>
                  <a:cubicBezTo>
                    <a:pt x="990" y="38624"/>
                    <a:pt x="928" y="37712"/>
                    <a:pt x="851" y="36754"/>
                  </a:cubicBezTo>
                  <a:cubicBezTo>
                    <a:pt x="464" y="31839"/>
                    <a:pt x="1" y="26259"/>
                    <a:pt x="2999" y="21499"/>
                  </a:cubicBezTo>
                  <a:cubicBezTo>
                    <a:pt x="6337" y="16198"/>
                    <a:pt x="12968" y="13292"/>
                    <a:pt x="23818" y="12349"/>
                  </a:cubicBezTo>
                  <a:cubicBezTo>
                    <a:pt x="27249" y="12056"/>
                    <a:pt x="32396" y="11654"/>
                    <a:pt x="38331" y="11205"/>
                  </a:cubicBezTo>
                  <a:cubicBezTo>
                    <a:pt x="59675" y="9598"/>
                    <a:pt x="96027" y="7001"/>
                    <a:pt x="121498" y="5193"/>
                  </a:cubicBezTo>
                  <a:lnTo>
                    <a:pt x="124667" y="4961"/>
                  </a:lnTo>
                  <a:cubicBezTo>
                    <a:pt x="156908" y="2658"/>
                    <a:pt x="184759" y="680"/>
                    <a:pt x="191049" y="139"/>
                  </a:cubicBezTo>
                  <a:cubicBezTo>
                    <a:pt x="192193" y="46"/>
                    <a:pt x="193275" y="0"/>
                    <a:pt x="194264" y="0"/>
                  </a:cubicBezTo>
                  <a:cubicBezTo>
                    <a:pt x="198190" y="0"/>
                    <a:pt x="203769" y="618"/>
                    <a:pt x="206891" y="6012"/>
                  </a:cubicBezTo>
                  <a:cubicBezTo>
                    <a:pt x="208885" y="9444"/>
                    <a:pt x="209380" y="13910"/>
                    <a:pt x="210029" y="19536"/>
                  </a:cubicBezTo>
                  <a:cubicBezTo>
                    <a:pt x="210137" y="20525"/>
                    <a:pt x="210245" y="21561"/>
                    <a:pt x="210384" y="22627"/>
                  </a:cubicBezTo>
                  <a:cubicBezTo>
                    <a:pt x="211018" y="27882"/>
                    <a:pt x="212533" y="41499"/>
                    <a:pt x="214202" y="57017"/>
                  </a:cubicBezTo>
                  <a:lnTo>
                    <a:pt x="214511" y="59675"/>
                  </a:lnTo>
                  <a:cubicBezTo>
                    <a:pt x="216242" y="75579"/>
                    <a:pt x="217695" y="89366"/>
                    <a:pt x="218622" y="98515"/>
                  </a:cubicBezTo>
                  <a:cubicBezTo>
                    <a:pt x="218746" y="99876"/>
                    <a:pt x="218870" y="101143"/>
                    <a:pt x="218993" y="102333"/>
                  </a:cubicBezTo>
                  <a:lnTo>
                    <a:pt x="219086" y="103322"/>
                  </a:lnTo>
                  <a:cubicBezTo>
                    <a:pt x="219194" y="104450"/>
                    <a:pt x="219287" y="105486"/>
                    <a:pt x="219380" y="106398"/>
                  </a:cubicBezTo>
                  <a:lnTo>
                    <a:pt x="219442" y="107171"/>
                  </a:lnTo>
                  <a:lnTo>
                    <a:pt x="219503" y="107882"/>
                  </a:lnTo>
                  <a:cubicBezTo>
                    <a:pt x="219565" y="108469"/>
                    <a:pt x="219596" y="108964"/>
                    <a:pt x="219642" y="109412"/>
                  </a:cubicBezTo>
                  <a:cubicBezTo>
                    <a:pt x="219658" y="109674"/>
                    <a:pt x="219673" y="109922"/>
                    <a:pt x="219689" y="110154"/>
                  </a:cubicBezTo>
                  <a:cubicBezTo>
                    <a:pt x="219704" y="110308"/>
                    <a:pt x="219720" y="110447"/>
                    <a:pt x="219720" y="110571"/>
                  </a:cubicBezTo>
                  <a:cubicBezTo>
                    <a:pt x="219735" y="110710"/>
                    <a:pt x="219735" y="110834"/>
                    <a:pt x="219751" y="110942"/>
                  </a:cubicBezTo>
                  <a:cubicBezTo>
                    <a:pt x="219797" y="111823"/>
                    <a:pt x="219782" y="112719"/>
                    <a:pt x="219704" y="113600"/>
                  </a:cubicBezTo>
                  <a:cubicBezTo>
                    <a:pt x="219658" y="114079"/>
                    <a:pt x="219565" y="114559"/>
                    <a:pt x="219457" y="115038"/>
                  </a:cubicBezTo>
                  <a:cubicBezTo>
                    <a:pt x="219426" y="115161"/>
                    <a:pt x="219395" y="115270"/>
                    <a:pt x="219364" y="115393"/>
                  </a:cubicBezTo>
                  <a:cubicBezTo>
                    <a:pt x="219256" y="115749"/>
                    <a:pt x="219132" y="116089"/>
                    <a:pt x="218978" y="116444"/>
                  </a:cubicBezTo>
                  <a:cubicBezTo>
                    <a:pt x="217510" y="119798"/>
                    <a:pt x="214279" y="120648"/>
                    <a:pt x="213228" y="120926"/>
                  </a:cubicBezTo>
                  <a:cubicBezTo>
                    <a:pt x="211173" y="121483"/>
                    <a:pt x="208576" y="121684"/>
                    <a:pt x="205300" y="121946"/>
                  </a:cubicBezTo>
                  <a:cubicBezTo>
                    <a:pt x="204187" y="122039"/>
                    <a:pt x="203028" y="122147"/>
                    <a:pt x="201760" y="122256"/>
                  </a:cubicBezTo>
                  <a:cubicBezTo>
                    <a:pt x="196366" y="122735"/>
                    <a:pt x="159334" y="124651"/>
                    <a:pt x="122457" y="126537"/>
                  </a:cubicBezTo>
                  <a:cubicBezTo>
                    <a:pt x="122518" y="127681"/>
                    <a:pt x="122596" y="129164"/>
                    <a:pt x="122658" y="131065"/>
                  </a:cubicBezTo>
                  <a:cubicBezTo>
                    <a:pt x="124404" y="131452"/>
                    <a:pt x="126274" y="132225"/>
                    <a:pt x="127665" y="133677"/>
                  </a:cubicBezTo>
                  <a:cubicBezTo>
                    <a:pt x="130401" y="136537"/>
                    <a:pt x="131823" y="139643"/>
                    <a:pt x="131622" y="142194"/>
                  </a:cubicBezTo>
                  <a:cubicBezTo>
                    <a:pt x="132147" y="144914"/>
                    <a:pt x="132364" y="148731"/>
                    <a:pt x="132256" y="153569"/>
                  </a:cubicBezTo>
                  <a:cubicBezTo>
                    <a:pt x="132116" y="160076"/>
                    <a:pt x="131297" y="163894"/>
                    <a:pt x="130679" y="166691"/>
                  </a:cubicBezTo>
                  <a:cubicBezTo>
                    <a:pt x="130185" y="169009"/>
                    <a:pt x="129906" y="170308"/>
                    <a:pt x="130200" y="172070"/>
                  </a:cubicBezTo>
                  <a:lnTo>
                    <a:pt x="130324" y="172070"/>
                  </a:lnTo>
                  <a:cubicBezTo>
                    <a:pt x="131158" y="172070"/>
                    <a:pt x="131962" y="172332"/>
                    <a:pt x="132611" y="172842"/>
                  </a:cubicBezTo>
                  <a:cubicBezTo>
                    <a:pt x="132627" y="172858"/>
                    <a:pt x="132642" y="172858"/>
                    <a:pt x="132642" y="172873"/>
                  </a:cubicBezTo>
                  <a:cubicBezTo>
                    <a:pt x="134280" y="174187"/>
                    <a:pt x="134806" y="177325"/>
                    <a:pt x="134929" y="178298"/>
                  </a:cubicBezTo>
                  <a:cubicBezTo>
                    <a:pt x="135022" y="178978"/>
                    <a:pt x="135269" y="180957"/>
                    <a:pt x="133817" y="182363"/>
                  </a:cubicBezTo>
                  <a:cubicBezTo>
                    <a:pt x="133477" y="182688"/>
                    <a:pt x="133090" y="182966"/>
                    <a:pt x="132673" y="183198"/>
                  </a:cubicBezTo>
                  <a:cubicBezTo>
                    <a:pt x="136305" y="198839"/>
                    <a:pt x="136490" y="200570"/>
                    <a:pt x="135872" y="202193"/>
                  </a:cubicBezTo>
                  <a:cubicBezTo>
                    <a:pt x="135409" y="203399"/>
                    <a:pt x="134497" y="204743"/>
                    <a:pt x="129056" y="206675"/>
                  </a:cubicBezTo>
                  <a:cubicBezTo>
                    <a:pt x="125981" y="207773"/>
                    <a:pt x="122719" y="208561"/>
                    <a:pt x="120339" y="208808"/>
                  </a:cubicBezTo>
                  <a:lnTo>
                    <a:pt x="120324" y="208808"/>
                  </a:lnTo>
                  <a:cubicBezTo>
                    <a:pt x="119783" y="208854"/>
                    <a:pt x="119288" y="208885"/>
                    <a:pt x="118840" y="20888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2"/>
            <p:cNvSpPr/>
            <p:nvPr/>
          </p:nvSpPr>
          <p:spPr>
            <a:xfrm>
              <a:off x="1063100" y="298000"/>
              <a:ext cx="5393325" cy="5077650"/>
            </a:xfrm>
            <a:custGeom>
              <a:avLst/>
              <a:gdLst/>
              <a:ahLst/>
              <a:cxnLst/>
              <a:rect l="l" t="t" r="r" b="b"/>
              <a:pathLst>
                <a:path w="215733" h="203106" extrusionOk="0">
                  <a:moveTo>
                    <a:pt x="215701" y="108748"/>
                  </a:moveTo>
                  <a:cubicBezTo>
                    <a:pt x="215701" y="108640"/>
                    <a:pt x="215686" y="108531"/>
                    <a:pt x="215670" y="108408"/>
                  </a:cubicBezTo>
                  <a:cubicBezTo>
                    <a:pt x="215670" y="108284"/>
                    <a:pt x="215655" y="108160"/>
                    <a:pt x="215655" y="108006"/>
                  </a:cubicBezTo>
                  <a:cubicBezTo>
                    <a:pt x="215639" y="107805"/>
                    <a:pt x="215608" y="107558"/>
                    <a:pt x="215593" y="107295"/>
                  </a:cubicBezTo>
                  <a:cubicBezTo>
                    <a:pt x="215562" y="106862"/>
                    <a:pt x="215516" y="106352"/>
                    <a:pt x="215469" y="105796"/>
                  </a:cubicBezTo>
                  <a:cubicBezTo>
                    <a:pt x="215454" y="105564"/>
                    <a:pt x="215423" y="105332"/>
                    <a:pt x="215407" y="105100"/>
                  </a:cubicBezTo>
                  <a:cubicBezTo>
                    <a:pt x="215392" y="104853"/>
                    <a:pt x="215361" y="104590"/>
                    <a:pt x="215346" y="104343"/>
                  </a:cubicBezTo>
                  <a:cubicBezTo>
                    <a:pt x="215253" y="103416"/>
                    <a:pt x="215160" y="102411"/>
                    <a:pt x="215052" y="101267"/>
                  </a:cubicBezTo>
                  <a:cubicBezTo>
                    <a:pt x="215021" y="100958"/>
                    <a:pt x="214990" y="100618"/>
                    <a:pt x="214959" y="100293"/>
                  </a:cubicBezTo>
                  <a:cubicBezTo>
                    <a:pt x="214836" y="99103"/>
                    <a:pt x="214712" y="97836"/>
                    <a:pt x="214588" y="96491"/>
                  </a:cubicBezTo>
                  <a:cubicBezTo>
                    <a:pt x="213553" y="86337"/>
                    <a:pt x="211992" y="71607"/>
                    <a:pt x="210477" y="57666"/>
                  </a:cubicBezTo>
                  <a:lnTo>
                    <a:pt x="210462" y="57666"/>
                  </a:lnTo>
                  <a:cubicBezTo>
                    <a:pt x="208731" y="41438"/>
                    <a:pt x="207030" y="26291"/>
                    <a:pt x="206350" y="20650"/>
                  </a:cubicBezTo>
                  <a:cubicBezTo>
                    <a:pt x="204712" y="7203"/>
                    <a:pt x="205176" y="1"/>
                    <a:pt x="190771" y="1222"/>
                  </a:cubicBezTo>
                  <a:cubicBezTo>
                    <a:pt x="184249" y="1763"/>
                    <a:pt x="154264" y="3896"/>
                    <a:pt x="121174" y="6260"/>
                  </a:cubicBezTo>
                  <a:cubicBezTo>
                    <a:pt x="90803" y="8424"/>
                    <a:pt x="57836" y="10789"/>
                    <a:pt x="38006" y="12288"/>
                  </a:cubicBezTo>
                  <a:cubicBezTo>
                    <a:pt x="31669" y="12752"/>
                    <a:pt x="26677" y="13154"/>
                    <a:pt x="23555" y="13416"/>
                  </a:cubicBezTo>
                  <a:cubicBezTo>
                    <a:pt x="0" y="15456"/>
                    <a:pt x="3385" y="26863"/>
                    <a:pt x="3942" y="36940"/>
                  </a:cubicBezTo>
                  <a:cubicBezTo>
                    <a:pt x="4529" y="47527"/>
                    <a:pt x="7172" y="89598"/>
                    <a:pt x="8702" y="107929"/>
                  </a:cubicBezTo>
                  <a:cubicBezTo>
                    <a:pt x="10217" y="126244"/>
                    <a:pt x="15456" y="126893"/>
                    <a:pt x="25966" y="125826"/>
                  </a:cubicBezTo>
                  <a:cubicBezTo>
                    <a:pt x="30835" y="125347"/>
                    <a:pt x="66074" y="123508"/>
                    <a:pt x="103724" y="121576"/>
                  </a:cubicBezTo>
                  <a:cubicBezTo>
                    <a:pt x="103817" y="122643"/>
                    <a:pt x="104373" y="130046"/>
                    <a:pt x="105084" y="139350"/>
                  </a:cubicBezTo>
                  <a:cubicBezTo>
                    <a:pt x="101298" y="139567"/>
                    <a:pt x="97001" y="139876"/>
                    <a:pt x="95471" y="140061"/>
                  </a:cubicBezTo>
                  <a:cubicBezTo>
                    <a:pt x="94126" y="140200"/>
                    <a:pt x="91730" y="141607"/>
                    <a:pt x="91576" y="144003"/>
                  </a:cubicBezTo>
                  <a:cubicBezTo>
                    <a:pt x="91545" y="144219"/>
                    <a:pt x="91545" y="144435"/>
                    <a:pt x="91576" y="144667"/>
                  </a:cubicBezTo>
                  <a:cubicBezTo>
                    <a:pt x="91823" y="147295"/>
                    <a:pt x="93585" y="148377"/>
                    <a:pt x="95919" y="148547"/>
                  </a:cubicBezTo>
                  <a:cubicBezTo>
                    <a:pt x="94713" y="149010"/>
                    <a:pt x="93400" y="149845"/>
                    <a:pt x="93431" y="151298"/>
                  </a:cubicBezTo>
                  <a:cubicBezTo>
                    <a:pt x="93431" y="152101"/>
                    <a:pt x="93477" y="152905"/>
                    <a:pt x="93570" y="153693"/>
                  </a:cubicBezTo>
                  <a:cubicBezTo>
                    <a:pt x="93817" y="155332"/>
                    <a:pt x="94482" y="156831"/>
                    <a:pt x="96460" y="157279"/>
                  </a:cubicBezTo>
                  <a:cubicBezTo>
                    <a:pt x="95718" y="157866"/>
                    <a:pt x="94914" y="158840"/>
                    <a:pt x="95023" y="160061"/>
                  </a:cubicBezTo>
                  <a:cubicBezTo>
                    <a:pt x="95038" y="160262"/>
                    <a:pt x="95069" y="160463"/>
                    <a:pt x="95131" y="160648"/>
                  </a:cubicBezTo>
                  <a:cubicBezTo>
                    <a:pt x="95594" y="162395"/>
                    <a:pt x="97449" y="163786"/>
                    <a:pt x="100865" y="163647"/>
                  </a:cubicBezTo>
                  <a:lnTo>
                    <a:pt x="100880" y="163647"/>
                  </a:lnTo>
                  <a:cubicBezTo>
                    <a:pt x="102132" y="165703"/>
                    <a:pt x="105115" y="168995"/>
                    <a:pt x="107526" y="171668"/>
                  </a:cubicBezTo>
                  <a:cubicBezTo>
                    <a:pt x="107542" y="171885"/>
                    <a:pt x="107557" y="172101"/>
                    <a:pt x="107573" y="172318"/>
                  </a:cubicBezTo>
                  <a:cubicBezTo>
                    <a:pt x="107944" y="177294"/>
                    <a:pt x="108206" y="180880"/>
                    <a:pt x="108268" y="181792"/>
                  </a:cubicBezTo>
                  <a:cubicBezTo>
                    <a:pt x="108345" y="183090"/>
                    <a:pt x="108407" y="183956"/>
                    <a:pt x="108500" y="184528"/>
                  </a:cubicBezTo>
                  <a:cubicBezTo>
                    <a:pt x="108670" y="185718"/>
                    <a:pt x="108948" y="185641"/>
                    <a:pt x="109628" y="185749"/>
                  </a:cubicBezTo>
                  <a:cubicBezTo>
                    <a:pt x="110046" y="185795"/>
                    <a:pt x="111390" y="185811"/>
                    <a:pt x="112905" y="185780"/>
                  </a:cubicBezTo>
                  <a:cubicBezTo>
                    <a:pt x="113909" y="192766"/>
                    <a:pt x="114960" y="200942"/>
                    <a:pt x="115965" y="202333"/>
                  </a:cubicBezTo>
                  <a:cubicBezTo>
                    <a:pt x="116429" y="202966"/>
                    <a:pt x="117727" y="203106"/>
                    <a:pt x="119412" y="202936"/>
                  </a:cubicBezTo>
                  <a:cubicBezTo>
                    <a:pt x="124064" y="202487"/>
                    <a:pt x="131606" y="199690"/>
                    <a:pt x="132039" y="198562"/>
                  </a:cubicBezTo>
                  <a:cubicBezTo>
                    <a:pt x="132425" y="197541"/>
                    <a:pt x="130215" y="188129"/>
                    <a:pt x="128376" y="180231"/>
                  </a:cubicBezTo>
                  <a:cubicBezTo>
                    <a:pt x="128283" y="179798"/>
                    <a:pt x="128191" y="179365"/>
                    <a:pt x="128082" y="178948"/>
                  </a:cubicBezTo>
                  <a:cubicBezTo>
                    <a:pt x="129551" y="178284"/>
                    <a:pt x="130571" y="177696"/>
                    <a:pt x="130803" y="177464"/>
                  </a:cubicBezTo>
                  <a:cubicBezTo>
                    <a:pt x="130957" y="177325"/>
                    <a:pt x="130957" y="176893"/>
                    <a:pt x="130880" y="176352"/>
                  </a:cubicBezTo>
                  <a:cubicBezTo>
                    <a:pt x="130741" y="175161"/>
                    <a:pt x="130200" y="173430"/>
                    <a:pt x="129891" y="173199"/>
                  </a:cubicBezTo>
                  <a:cubicBezTo>
                    <a:pt x="129597" y="172967"/>
                    <a:pt x="128778" y="173554"/>
                    <a:pt x="127031" y="174389"/>
                  </a:cubicBezTo>
                  <a:cubicBezTo>
                    <a:pt x="126645" y="172673"/>
                    <a:pt x="126351" y="171267"/>
                    <a:pt x="126197" y="170370"/>
                  </a:cubicBezTo>
                  <a:cubicBezTo>
                    <a:pt x="125300" y="165208"/>
                    <a:pt x="127928" y="163029"/>
                    <a:pt x="128191" y="151081"/>
                  </a:cubicBezTo>
                  <a:cubicBezTo>
                    <a:pt x="128330" y="145115"/>
                    <a:pt x="127928" y="141761"/>
                    <a:pt x="127511" y="139891"/>
                  </a:cubicBezTo>
                  <a:cubicBezTo>
                    <a:pt x="127758" y="138964"/>
                    <a:pt x="127418" y="136661"/>
                    <a:pt x="124558" y="133678"/>
                  </a:cubicBezTo>
                  <a:cubicBezTo>
                    <a:pt x="123368" y="132426"/>
                    <a:pt x="121065" y="131792"/>
                    <a:pt x="118685" y="131746"/>
                  </a:cubicBezTo>
                  <a:cubicBezTo>
                    <a:pt x="118670" y="130927"/>
                    <a:pt x="118639" y="130139"/>
                    <a:pt x="118608" y="129381"/>
                  </a:cubicBezTo>
                  <a:cubicBezTo>
                    <a:pt x="118484" y="125224"/>
                    <a:pt x="118299" y="122133"/>
                    <a:pt x="118067" y="120850"/>
                  </a:cubicBezTo>
                  <a:cubicBezTo>
                    <a:pt x="157340" y="118840"/>
                    <a:pt x="195408" y="116893"/>
                    <a:pt x="200864" y="116398"/>
                  </a:cubicBezTo>
                  <a:cubicBezTo>
                    <a:pt x="209550" y="115595"/>
                    <a:pt x="213846" y="115765"/>
                    <a:pt x="215207" y="112658"/>
                  </a:cubicBezTo>
                  <a:cubicBezTo>
                    <a:pt x="215299" y="112457"/>
                    <a:pt x="215361" y="112241"/>
                    <a:pt x="215423" y="112040"/>
                  </a:cubicBezTo>
                  <a:cubicBezTo>
                    <a:pt x="215454" y="111963"/>
                    <a:pt x="215469" y="111901"/>
                    <a:pt x="215485" y="111824"/>
                  </a:cubicBezTo>
                  <a:cubicBezTo>
                    <a:pt x="215562" y="111499"/>
                    <a:pt x="215624" y="111174"/>
                    <a:pt x="215655" y="110834"/>
                  </a:cubicBezTo>
                  <a:cubicBezTo>
                    <a:pt x="215717" y="110139"/>
                    <a:pt x="215732" y="109443"/>
                    <a:pt x="215701" y="108748"/>
                  </a:cubicBezTo>
                  <a:close/>
                </a:path>
              </a:pathLst>
            </a:custGeom>
            <a:solidFill>
              <a:srgbClr val="F9B2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2"/>
            <p:cNvSpPr/>
            <p:nvPr/>
          </p:nvSpPr>
          <p:spPr>
            <a:xfrm>
              <a:off x="3550700" y="3738350"/>
              <a:ext cx="822650" cy="1634875"/>
            </a:xfrm>
            <a:custGeom>
              <a:avLst/>
              <a:gdLst/>
              <a:ahLst/>
              <a:cxnLst/>
              <a:rect l="l" t="t" r="r" b="b"/>
              <a:pathLst>
                <a:path w="32906" h="65395" extrusionOk="0">
                  <a:moveTo>
                    <a:pt x="25784" y="1"/>
                  </a:moveTo>
                  <a:cubicBezTo>
                    <a:pt x="20960" y="1"/>
                    <a:pt x="16762" y="1456"/>
                    <a:pt x="14220" y="2834"/>
                  </a:cubicBezTo>
                  <a:cubicBezTo>
                    <a:pt x="13555" y="3174"/>
                    <a:pt x="12922" y="3591"/>
                    <a:pt x="12350" y="4055"/>
                  </a:cubicBezTo>
                  <a:cubicBezTo>
                    <a:pt x="10418" y="5693"/>
                    <a:pt x="1639" y="22694"/>
                    <a:pt x="820" y="24364"/>
                  </a:cubicBezTo>
                  <a:cubicBezTo>
                    <a:pt x="1" y="26017"/>
                    <a:pt x="9846" y="35739"/>
                    <a:pt x="11361" y="37903"/>
                  </a:cubicBezTo>
                  <a:cubicBezTo>
                    <a:pt x="11763" y="38475"/>
                    <a:pt x="12195" y="40515"/>
                    <a:pt x="12644" y="43220"/>
                  </a:cubicBezTo>
                  <a:cubicBezTo>
                    <a:pt x="13849" y="50592"/>
                    <a:pt x="15178" y="62988"/>
                    <a:pt x="16446" y="64719"/>
                  </a:cubicBezTo>
                  <a:cubicBezTo>
                    <a:pt x="16797" y="65199"/>
                    <a:pt x="17626" y="65395"/>
                    <a:pt x="18739" y="65395"/>
                  </a:cubicBezTo>
                  <a:cubicBezTo>
                    <a:pt x="19096" y="65395"/>
                    <a:pt x="19483" y="65375"/>
                    <a:pt x="19892" y="65337"/>
                  </a:cubicBezTo>
                  <a:cubicBezTo>
                    <a:pt x="24544" y="64889"/>
                    <a:pt x="32087" y="62091"/>
                    <a:pt x="32520" y="60948"/>
                  </a:cubicBezTo>
                  <a:cubicBezTo>
                    <a:pt x="32906" y="59943"/>
                    <a:pt x="30696" y="50515"/>
                    <a:pt x="28857" y="42617"/>
                  </a:cubicBezTo>
                  <a:cubicBezTo>
                    <a:pt x="28517" y="41133"/>
                    <a:pt x="28177" y="39696"/>
                    <a:pt x="27867" y="38382"/>
                  </a:cubicBezTo>
                  <a:cubicBezTo>
                    <a:pt x="27326" y="35956"/>
                    <a:pt x="26863" y="33946"/>
                    <a:pt x="26677" y="32772"/>
                  </a:cubicBezTo>
                  <a:cubicBezTo>
                    <a:pt x="25781" y="27609"/>
                    <a:pt x="28408" y="25430"/>
                    <a:pt x="28671" y="13483"/>
                  </a:cubicBezTo>
                  <a:cubicBezTo>
                    <a:pt x="28949" y="1520"/>
                    <a:pt x="27079" y="36"/>
                    <a:pt x="27079" y="36"/>
                  </a:cubicBezTo>
                  <a:cubicBezTo>
                    <a:pt x="26643" y="12"/>
                    <a:pt x="26211" y="1"/>
                    <a:pt x="25784" y="1"/>
                  </a:cubicBezTo>
                  <a:close/>
                </a:path>
              </a:pathLst>
            </a:custGeom>
            <a:solidFill>
              <a:srgbClr val="5B31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2"/>
            <p:cNvSpPr/>
            <p:nvPr/>
          </p:nvSpPr>
          <p:spPr>
            <a:xfrm>
              <a:off x="3550700" y="3809175"/>
              <a:ext cx="721425" cy="1564050"/>
            </a:xfrm>
            <a:custGeom>
              <a:avLst/>
              <a:gdLst/>
              <a:ahLst/>
              <a:cxnLst/>
              <a:rect l="l" t="t" r="r" b="b"/>
              <a:pathLst>
                <a:path w="28857" h="62562" extrusionOk="0">
                  <a:moveTo>
                    <a:pt x="14220" y="1"/>
                  </a:moveTo>
                  <a:cubicBezTo>
                    <a:pt x="13555" y="341"/>
                    <a:pt x="12922" y="758"/>
                    <a:pt x="12350" y="1222"/>
                  </a:cubicBezTo>
                  <a:cubicBezTo>
                    <a:pt x="10418" y="2860"/>
                    <a:pt x="1639" y="19861"/>
                    <a:pt x="820" y="21531"/>
                  </a:cubicBezTo>
                  <a:cubicBezTo>
                    <a:pt x="1" y="23184"/>
                    <a:pt x="9846" y="32906"/>
                    <a:pt x="11361" y="35070"/>
                  </a:cubicBezTo>
                  <a:cubicBezTo>
                    <a:pt x="11763" y="35642"/>
                    <a:pt x="12195" y="37682"/>
                    <a:pt x="12644" y="40387"/>
                  </a:cubicBezTo>
                  <a:cubicBezTo>
                    <a:pt x="13849" y="47759"/>
                    <a:pt x="15178" y="60155"/>
                    <a:pt x="16446" y="61886"/>
                  </a:cubicBezTo>
                  <a:cubicBezTo>
                    <a:pt x="16797" y="62366"/>
                    <a:pt x="17626" y="62562"/>
                    <a:pt x="18739" y="62562"/>
                  </a:cubicBezTo>
                  <a:cubicBezTo>
                    <a:pt x="19096" y="62562"/>
                    <a:pt x="19483" y="62542"/>
                    <a:pt x="19892" y="62504"/>
                  </a:cubicBezTo>
                  <a:cubicBezTo>
                    <a:pt x="19382" y="58516"/>
                    <a:pt x="17883" y="50974"/>
                    <a:pt x="16322" y="44328"/>
                  </a:cubicBezTo>
                  <a:cubicBezTo>
                    <a:pt x="16137" y="43555"/>
                    <a:pt x="20340" y="43432"/>
                    <a:pt x="28857" y="39784"/>
                  </a:cubicBezTo>
                  <a:cubicBezTo>
                    <a:pt x="28501" y="38300"/>
                    <a:pt x="28161" y="36863"/>
                    <a:pt x="27867" y="35549"/>
                  </a:cubicBezTo>
                  <a:cubicBezTo>
                    <a:pt x="22040" y="36917"/>
                    <a:pt x="15925" y="38363"/>
                    <a:pt x="14943" y="38363"/>
                  </a:cubicBezTo>
                  <a:cubicBezTo>
                    <a:pt x="14860" y="38363"/>
                    <a:pt x="14813" y="38353"/>
                    <a:pt x="14807" y="38331"/>
                  </a:cubicBezTo>
                  <a:cubicBezTo>
                    <a:pt x="13803" y="34637"/>
                    <a:pt x="12906" y="31948"/>
                    <a:pt x="12319" y="31515"/>
                  </a:cubicBezTo>
                  <a:cubicBezTo>
                    <a:pt x="8795" y="28841"/>
                    <a:pt x="20912" y="27914"/>
                    <a:pt x="21592" y="27141"/>
                  </a:cubicBezTo>
                  <a:cubicBezTo>
                    <a:pt x="22288" y="26368"/>
                    <a:pt x="21824" y="6569"/>
                    <a:pt x="21670" y="3664"/>
                  </a:cubicBezTo>
                  <a:cubicBezTo>
                    <a:pt x="21515" y="758"/>
                    <a:pt x="19259" y="1129"/>
                    <a:pt x="18949" y="1036"/>
                  </a:cubicBezTo>
                  <a:cubicBezTo>
                    <a:pt x="17404" y="573"/>
                    <a:pt x="15812" y="217"/>
                    <a:pt x="14220" y="1"/>
                  </a:cubicBezTo>
                  <a:close/>
                </a:path>
              </a:pathLst>
            </a:custGeom>
            <a:solidFill>
              <a:srgbClr val="411E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2"/>
            <p:cNvSpPr/>
            <p:nvPr/>
          </p:nvSpPr>
          <p:spPr>
            <a:xfrm>
              <a:off x="3882225" y="4627050"/>
              <a:ext cx="454425" cy="238725"/>
            </a:xfrm>
            <a:custGeom>
              <a:avLst/>
              <a:gdLst/>
              <a:ahLst/>
              <a:cxnLst/>
              <a:rect l="l" t="t" r="r" b="b"/>
              <a:pathLst>
                <a:path w="18177" h="9549" extrusionOk="0">
                  <a:moveTo>
                    <a:pt x="16954" y="0"/>
                  </a:moveTo>
                  <a:cubicBezTo>
                    <a:pt x="16314" y="0"/>
                    <a:pt x="14552" y="1373"/>
                    <a:pt x="10696" y="2695"/>
                  </a:cubicBezTo>
                  <a:cubicBezTo>
                    <a:pt x="8316" y="3514"/>
                    <a:pt x="5611" y="4071"/>
                    <a:pt x="3586" y="4488"/>
                  </a:cubicBezTo>
                  <a:cubicBezTo>
                    <a:pt x="1964" y="4812"/>
                    <a:pt x="758" y="5044"/>
                    <a:pt x="464" y="5261"/>
                  </a:cubicBezTo>
                  <a:cubicBezTo>
                    <a:pt x="1" y="5585"/>
                    <a:pt x="263" y="8831"/>
                    <a:pt x="928" y="9403"/>
                  </a:cubicBezTo>
                  <a:cubicBezTo>
                    <a:pt x="1042" y="9503"/>
                    <a:pt x="1292" y="9548"/>
                    <a:pt x="1648" y="9548"/>
                  </a:cubicBezTo>
                  <a:cubicBezTo>
                    <a:pt x="3319" y="9548"/>
                    <a:pt x="7317" y="8553"/>
                    <a:pt x="10464" y="7610"/>
                  </a:cubicBezTo>
                  <a:cubicBezTo>
                    <a:pt x="14297" y="6466"/>
                    <a:pt x="17574" y="4751"/>
                    <a:pt x="18022" y="4318"/>
                  </a:cubicBezTo>
                  <a:cubicBezTo>
                    <a:pt x="18177" y="4179"/>
                    <a:pt x="18177" y="3746"/>
                    <a:pt x="18115" y="3205"/>
                  </a:cubicBezTo>
                  <a:cubicBezTo>
                    <a:pt x="17960" y="1999"/>
                    <a:pt x="17419" y="284"/>
                    <a:pt x="17126" y="52"/>
                  </a:cubicBezTo>
                  <a:cubicBezTo>
                    <a:pt x="17081" y="17"/>
                    <a:pt x="17024" y="0"/>
                    <a:pt x="169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2"/>
            <p:cNvSpPr/>
            <p:nvPr/>
          </p:nvSpPr>
          <p:spPr>
            <a:xfrm>
              <a:off x="3882225" y="4707175"/>
              <a:ext cx="454425" cy="158600"/>
            </a:xfrm>
            <a:custGeom>
              <a:avLst/>
              <a:gdLst/>
              <a:ahLst/>
              <a:cxnLst/>
              <a:rect l="l" t="t" r="r" b="b"/>
              <a:pathLst>
                <a:path w="18177" h="6344" extrusionOk="0">
                  <a:moveTo>
                    <a:pt x="18115" y="0"/>
                  </a:moveTo>
                  <a:lnTo>
                    <a:pt x="18115" y="0"/>
                  </a:lnTo>
                  <a:cubicBezTo>
                    <a:pt x="13215" y="2349"/>
                    <a:pt x="5302" y="4312"/>
                    <a:pt x="4545" y="4374"/>
                  </a:cubicBezTo>
                  <a:cubicBezTo>
                    <a:pt x="4532" y="4375"/>
                    <a:pt x="4519" y="4376"/>
                    <a:pt x="4506" y="4376"/>
                  </a:cubicBezTo>
                  <a:cubicBezTo>
                    <a:pt x="3647" y="4376"/>
                    <a:pt x="3602" y="1345"/>
                    <a:pt x="3602" y="1345"/>
                  </a:cubicBezTo>
                  <a:cubicBezTo>
                    <a:pt x="3602" y="1314"/>
                    <a:pt x="3586" y="1298"/>
                    <a:pt x="3586" y="1283"/>
                  </a:cubicBezTo>
                  <a:cubicBezTo>
                    <a:pt x="1964" y="1607"/>
                    <a:pt x="758" y="1839"/>
                    <a:pt x="464" y="2056"/>
                  </a:cubicBezTo>
                  <a:cubicBezTo>
                    <a:pt x="1" y="2380"/>
                    <a:pt x="263" y="5626"/>
                    <a:pt x="928" y="6198"/>
                  </a:cubicBezTo>
                  <a:cubicBezTo>
                    <a:pt x="1042" y="6298"/>
                    <a:pt x="1292" y="6343"/>
                    <a:pt x="1648" y="6343"/>
                  </a:cubicBezTo>
                  <a:cubicBezTo>
                    <a:pt x="3319" y="6343"/>
                    <a:pt x="7317" y="5348"/>
                    <a:pt x="10464" y="4405"/>
                  </a:cubicBezTo>
                  <a:cubicBezTo>
                    <a:pt x="14297" y="3261"/>
                    <a:pt x="17574" y="1546"/>
                    <a:pt x="18022" y="1113"/>
                  </a:cubicBezTo>
                  <a:cubicBezTo>
                    <a:pt x="18177" y="974"/>
                    <a:pt x="18177" y="541"/>
                    <a:pt x="18115" y="0"/>
                  </a:cubicBezTo>
                  <a:close/>
                </a:path>
              </a:pathLst>
            </a:custGeom>
            <a:solidFill>
              <a:srgbClr val="FFFFFF">
                <a:alpha val="40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2"/>
            <p:cNvSpPr/>
            <p:nvPr/>
          </p:nvSpPr>
          <p:spPr>
            <a:xfrm>
              <a:off x="3655425" y="3303775"/>
              <a:ext cx="389125" cy="1639675"/>
            </a:xfrm>
            <a:custGeom>
              <a:avLst/>
              <a:gdLst/>
              <a:ahLst/>
              <a:cxnLst/>
              <a:rect l="l" t="t" r="r" b="b"/>
              <a:pathLst>
                <a:path w="15565" h="65587" extrusionOk="0">
                  <a:moveTo>
                    <a:pt x="14084" y="0"/>
                  </a:moveTo>
                  <a:cubicBezTo>
                    <a:pt x="13389" y="0"/>
                    <a:pt x="0" y="1237"/>
                    <a:pt x="0" y="1237"/>
                  </a:cubicBezTo>
                  <a:cubicBezTo>
                    <a:pt x="0" y="1237"/>
                    <a:pt x="1716" y="23571"/>
                    <a:pt x="3045" y="41098"/>
                  </a:cubicBezTo>
                  <a:cubicBezTo>
                    <a:pt x="3339" y="45131"/>
                    <a:pt x="3632" y="48903"/>
                    <a:pt x="3864" y="52102"/>
                  </a:cubicBezTo>
                  <a:cubicBezTo>
                    <a:pt x="4235" y="57094"/>
                    <a:pt x="4513" y="60665"/>
                    <a:pt x="4560" y="61592"/>
                  </a:cubicBezTo>
                  <a:cubicBezTo>
                    <a:pt x="4637" y="62890"/>
                    <a:pt x="4714" y="63740"/>
                    <a:pt x="4791" y="64312"/>
                  </a:cubicBezTo>
                  <a:cubicBezTo>
                    <a:pt x="4977" y="65518"/>
                    <a:pt x="5240" y="65440"/>
                    <a:pt x="5920" y="65533"/>
                  </a:cubicBezTo>
                  <a:cubicBezTo>
                    <a:pt x="6202" y="65568"/>
                    <a:pt x="6905" y="65587"/>
                    <a:pt x="7799" y="65587"/>
                  </a:cubicBezTo>
                  <a:cubicBezTo>
                    <a:pt x="10094" y="65587"/>
                    <a:pt x="13643" y="65462"/>
                    <a:pt x="14544" y="65162"/>
                  </a:cubicBezTo>
                  <a:cubicBezTo>
                    <a:pt x="15286" y="64899"/>
                    <a:pt x="15564" y="64173"/>
                    <a:pt x="15471" y="62828"/>
                  </a:cubicBezTo>
                  <a:cubicBezTo>
                    <a:pt x="15456" y="62396"/>
                    <a:pt x="15456" y="55502"/>
                    <a:pt x="15410" y="46445"/>
                  </a:cubicBezTo>
                  <a:cubicBezTo>
                    <a:pt x="15394" y="42720"/>
                    <a:pt x="15379" y="38640"/>
                    <a:pt x="15332" y="34482"/>
                  </a:cubicBezTo>
                  <a:cubicBezTo>
                    <a:pt x="15270" y="25348"/>
                    <a:pt x="15147" y="15874"/>
                    <a:pt x="14900" y="9166"/>
                  </a:cubicBezTo>
                  <a:cubicBezTo>
                    <a:pt x="14714" y="3648"/>
                    <a:pt x="14451" y="0"/>
                    <a:pt x="14096" y="0"/>
                  </a:cubicBezTo>
                  <a:cubicBezTo>
                    <a:pt x="14093" y="0"/>
                    <a:pt x="14089" y="0"/>
                    <a:pt x="140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2"/>
            <p:cNvSpPr/>
            <p:nvPr/>
          </p:nvSpPr>
          <p:spPr>
            <a:xfrm>
              <a:off x="3655425" y="3303375"/>
              <a:ext cx="372500" cy="1027850"/>
            </a:xfrm>
            <a:custGeom>
              <a:avLst/>
              <a:gdLst/>
              <a:ahLst/>
              <a:cxnLst/>
              <a:rect l="l" t="t" r="r" b="b"/>
              <a:pathLst>
                <a:path w="14900" h="41114" extrusionOk="0">
                  <a:moveTo>
                    <a:pt x="14085" y="1"/>
                  </a:moveTo>
                  <a:cubicBezTo>
                    <a:pt x="13391" y="1"/>
                    <a:pt x="0" y="1253"/>
                    <a:pt x="0" y="1253"/>
                  </a:cubicBezTo>
                  <a:cubicBezTo>
                    <a:pt x="0" y="1253"/>
                    <a:pt x="1716" y="23571"/>
                    <a:pt x="3045" y="41114"/>
                  </a:cubicBezTo>
                  <a:lnTo>
                    <a:pt x="7264" y="40650"/>
                  </a:lnTo>
                  <a:cubicBezTo>
                    <a:pt x="7264" y="40650"/>
                    <a:pt x="4343" y="12196"/>
                    <a:pt x="4591" y="10619"/>
                  </a:cubicBezTo>
                  <a:cubicBezTo>
                    <a:pt x="4761" y="9537"/>
                    <a:pt x="11051" y="9244"/>
                    <a:pt x="14900" y="9166"/>
                  </a:cubicBezTo>
                  <a:cubicBezTo>
                    <a:pt x="14714" y="3649"/>
                    <a:pt x="14451" y="16"/>
                    <a:pt x="14096" y="1"/>
                  </a:cubicBezTo>
                  <a:cubicBezTo>
                    <a:pt x="14093" y="1"/>
                    <a:pt x="14089" y="1"/>
                    <a:pt x="14085" y="1"/>
                  </a:cubicBezTo>
                  <a:close/>
                </a:path>
              </a:pathLst>
            </a:custGeom>
            <a:solidFill>
              <a:srgbClr val="800A1C">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2"/>
            <p:cNvSpPr/>
            <p:nvPr/>
          </p:nvSpPr>
          <p:spPr>
            <a:xfrm>
              <a:off x="3433625" y="4186525"/>
              <a:ext cx="448625" cy="203250"/>
            </a:xfrm>
            <a:custGeom>
              <a:avLst/>
              <a:gdLst/>
              <a:ahLst/>
              <a:cxnLst/>
              <a:rect l="l" t="t" r="r" b="b"/>
              <a:pathLst>
                <a:path w="17945" h="8130" extrusionOk="0">
                  <a:moveTo>
                    <a:pt x="14054" y="0"/>
                  </a:moveTo>
                  <a:cubicBezTo>
                    <a:pt x="13832" y="0"/>
                    <a:pt x="13599" y="8"/>
                    <a:pt x="13354" y="22"/>
                  </a:cubicBezTo>
                  <a:cubicBezTo>
                    <a:pt x="10572" y="177"/>
                    <a:pt x="4514" y="1043"/>
                    <a:pt x="2721" y="1120"/>
                  </a:cubicBezTo>
                  <a:cubicBezTo>
                    <a:pt x="2365" y="1135"/>
                    <a:pt x="1" y="2511"/>
                    <a:pt x="186" y="4520"/>
                  </a:cubicBezTo>
                  <a:cubicBezTo>
                    <a:pt x="202" y="4721"/>
                    <a:pt x="232" y="4922"/>
                    <a:pt x="294" y="5123"/>
                  </a:cubicBezTo>
                  <a:cubicBezTo>
                    <a:pt x="738" y="6796"/>
                    <a:pt x="2460" y="8129"/>
                    <a:pt x="5607" y="8129"/>
                  </a:cubicBezTo>
                  <a:cubicBezTo>
                    <a:pt x="5745" y="8129"/>
                    <a:pt x="5885" y="8127"/>
                    <a:pt x="6028" y="8121"/>
                  </a:cubicBezTo>
                  <a:cubicBezTo>
                    <a:pt x="9830" y="7982"/>
                    <a:pt x="14668" y="6869"/>
                    <a:pt x="16353" y="6344"/>
                  </a:cubicBezTo>
                  <a:cubicBezTo>
                    <a:pt x="17419" y="6019"/>
                    <a:pt x="17837" y="4999"/>
                    <a:pt x="17898" y="3917"/>
                  </a:cubicBezTo>
                  <a:cubicBezTo>
                    <a:pt x="17945" y="3315"/>
                    <a:pt x="17914" y="2712"/>
                    <a:pt x="17790" y="2124"/>
                  </a:cubicBezTo>
                  <a:cubicBezTo>
                    <a:pt x="17508" y="798"/>
                    <a:pt x="16376" y="0"/>
                    <a:pt x="14054" y="0"/>
                  </a:cubicBezTo>
                  <a:close/>
                </a:path>
              </a:pathLst>
            </a:custGeom>
            <a:solidFill>
              <a:srgbClr val="5B31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2"/>
            <p:cNvSpPr/>
            <p:nvPr/>
          </p:nvSpPr>
          <p:spPr>
            <a:xfrm>
              <a:off x="3440975" y="4284450"/>
              <a:ext cx="440125" cy="105325"/>
            </a:xfrm>
            <a:custGeom>
              <a:avLst/>
              <a:gdLst/>
              <a:ahLst/>
              <a:cxnLst/>
              <a:rect l="l" t="t" r="r" b="b"/>
              <a:pathLst>
                <a:path w="17605" h="4213" extrusionOk="0">
                  <a:moveTo>
                    <a:pt x="17604" y="0"/>
                  </a:moveTo>
                  <a:lnTo>
                    <a:pt x="17604" y="0"/>
                  </a:lnTo>
                  <a:cubicBezTo>
                    <a:pt x="12038" y="1657"/>
                    <a:pt x="8073" y="2185"/>
                    <a:pt x="5280" y="2185"/>
                  </a:cubicBezTo>
                  <a:cubicBezTo>
                    <a:pt x="2498" y="2185"/>
                    <a:pt x="880" y="1661"/>
                    <a:pt x="0" y="1206"/>
                  </a:cubicBezTo>
                  <a:lnTo>
                    <a:pt x="0" y="1206"/>
                  </a:lnTo>
                  <a:cubicBezTo>
                    <a:pt x="444" y="2879"/>
                    <a:pt x="2166" y="4212"/>
                    <a:pt x="5313" y="4212"/>
                  </a:cubicBezTo>
                  <a:cubicBezTo>
                    <a:pt x="5451" y="4212"/>
                    <a:pt x="5591" y="4210"/>
                    <a:pt x="5734" y="4204"/>
                  </a:cubicBezTo>
                  <a:cubicBezTo>
                    <a:pt x="9536" y="4065"/>
                    <a:pt x="14374" y="2952"/>
                    <a:pt x="16059" y="2427"/>
                  </a:cubicBezTo>
                  <a:cubicBezTo>
                    <a:pt x="17125" y="2102"/>
                    <a:pt x="17543" y="1082"/>
                    <a:pt x="17604" y="0"/>
                  </a:cubicBezTo>
                  <a:close/>
                </a:path>
              </a:pathLst>
            </a:custGeom>
            <a:solidFill>
              <a:srgbClr val="411E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2"/>
            <p:cNvSpPr/>
            <p:nvPr/>
          </p:nvSpPr>
          <p:spPr>
            <a:xfrm>
              <a:off x="3397300" y="3970850"/>
              <a:ext cx="542150" cy="264200"/>
            </a:xfrm>
            <a:custGeom>
              <a:avLst/>
              <a:gdLst/>
              <a:ahLst/>
              <a:cxnLst/>
              <a:rect l="l" t="t" r="r" b="b"/>
              <a:pathLst>
                <a:path w="21686" h="10568" extrusionOk="0">
                  <a:moveTo>
                    <a:pt x="14422" y="0"/>
                  </a:moveTo>
                  <a:cubicBezTo>
                    <a:pt x="10306" y="0"/>
                    <a:pt x="5440" y="994"/>
                    <a:pt x="4483" y="1153"/>
                  </a:cubicBezTo>
                  <a:cubicBezTo>
                    <a:pt x="4483" y="1153"/>
                    <a:pt x="1" y="1725"/>
                    <a:pt x="47" y="4415"/>
                  </a:cubicBezTo>
                  <a:cubicBezTo>
                    <a:pt x="47" y="5203"/>
                    <a:pt x="93" y="6007"/>
                    <a:pt x="186" y="6810"/>
                  </a:cubicBezTo>
                  <a:cubicBezTo>
                    <a:pt x="434" y="8464"/>
                    <a:pt x="1129" y="9979"/>
                    <a:pt x="3154" y="10396"/>
                  </a:cubicBezTo>
                  <a:cubicBezTo>
                    <a:pt x="3719" y="10516"/>
                    <a:pt x="4470" y="10567"/>
                    <a:pt x="5337" y="10567"/>
                  </a:cubicBezTo>
                  <a:cubicBezTo>
                    <a:pt x="9067" y="10567"/>
                    <a:pt x="14959" y="9608"/>
                    <a:pt x="17605" y="8943"/>
                  </a:cubicBezTo>
                  <a:cubicBezTo>
                    <a:pt x="20310" y="8263"/>
                    <a:pt x="21500" y="6625"/>
                    <a:pt x="21654" y="5064"/>
                  </a:cubicBezTo>
                  <a:cubicBezTo>
                    <a:pt x="21685" y="4739"/>
                    <a:pt x="21670" y="4415"/>
                    <a:pt x="21623" y="4105"/>
                  </a:cubicBezTo>
                  <a:cubicBezTo>
                    <a:pt x="21330" y="2313"/>
                    <a:pt x="20696" y="520"/>
                    <a:pt x="16353" y="87"/>
                  </a:cubicBezTo>
                  <a:cubicBezTo>
                    <a:pt x="15743" y="26"/>
                    <a:pt x="15092" y="0"/>
                    <a:pt x="14422" y="0"/>
                  </a:cubicBezTo>
                  <a:close/>
                </a:path>
              </a:pathLst>
            </a:custGeom>
            <a:solidFill>
              <a:srgbClr val="5B31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2"/>
            <p:cNvSpPr/>
            <p:nvPr/>
          </p:nvSpPr>
          <p:spPr>
            <a:xfrm>
              <a:off x="3401950" y="4097425"/>
              <a:ext cx="536725" cy="137625"/>
            </a:xfrm>
            <a:custGeom>
              <a:avLst/>
              <a:gdLst/>
              <a:ahLst/>
              <a:cxnLst/>
              <a:rect l="l" t="t" r="r" b="b"/>
              <a:pathLst>
                <a:path w="21469" h="5505" extrusionOk="0">
                  <a:moveTo>
                    <a:pt x="21468" y="1"/>
                  </a:moveTo>
                  <a:cubicBezTo>
                    <a:pt x="20093" y="634"/>
                    <a:pt x="17032" y="2025"/>
                    <a:pt x="10139" y="2814"/>
                  </a:cubicBezTo>
                  <a:cubicBezTo>
                    <a:pt x="8577" y="2991"/>
                    <a:pt x="7235" y="3067"/>
                    <a:pt x="6083" y="3067"/>
                  </a:cubicBezTo>
                  <a:cubicBezTo>
                    <a:pt x="2619" y="3067"/>
                    <a:pt x="870" y="2385"/>
                    <a:pt x="0" y="1747"/>
                  </a:cubicBezTo>
                  <a:lnTo>
                    <a:pt x="0" y="1747"/>
                  </a:lnTo>
                  <a:cubicBezTo>
                    <a:pt x="248" y="3401"/>
                    <a:pt x="943" y="4916"/>
                    <a:pt x="2968" y="5333"/>
                  </a:cubicBezTo>
                  <a:cubicBezTo>
                    <a:pt x="3533" y="5453"/>
                    <a:pt x="4284" y="5504"/>
                    <a:pt x="5151" y="5504"/>
                  </a:cubicBezTo>
                  <a:cubicBezTo>
                    <a:pt x="8881" y="5504"/>
                    <a:pt x="14773" y="4545"/>
                    <a:pt x="17419" y="3880"/>
                  </a:cubicBezTo>
                  <a:cubicBezTo>
                    <a:pt x="20124" y="3200"/>
                    <a:pt x="21314" y="1562"/>
                    <a:pt x="21468" y="1"/>
                  </a:cubicBezTo>
                  <a:close/>
                </a:path>
              </a:pathLst>
            </a:custGeom>
            <a:solidFill>
              <a:srgbClr val="411E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2"/>
            <p:cNvSpPr/>
            <p:nvPr/>
          </p:nvSpPr>
          <p:spPr>
            <a:xfrm>
              <a:off x="3351325" y="3777400"/>
              <a:ext cx="580775" cy="235100"/>
            </a:xfrm>
            <a:custGeom>
              <a:avLst/>
              <a:gdLst/>
              <a:ahLst/>
              <a:cxnLst/>
              <a:rect l="l" t="t" r="r" b="b"/>
              <a:pathLst>
                <a:path w="23231" h="9404" extrusionOk="0">
                  <a:moveTo>
                    <a:pt x="18714" y="0"/>
                  </a:moveTo>
                  <a:cubicBezTo>
                    <a:pt x="15293" y="0"/>
                    <a:pt x="6290" y="619"/>
                    <a:pt x="3926" y="885"/>
                  </a:cubicBezTo>
                  <a:cubicBezTo>
                    <a:pt x="2566" y="1040"/>
                    <a:pt x="186" y="2446"/>
                    <a:pt x="31" y="4842"/>
                  </a:cubicBezTo>
                  <a:cubicBezTo>
                    <a:pt x="1" y="5058"/>
                    <a:pt x="1" y="5275"/>
                    <a:pt x="31" y="5491"/>
                  </a:cubicBezTo>
                  <a:cubicBezTo>
                    <a:pt x="294" y="8304"/>
                    <a:pt x="2288" y="9355"/>
                    <a:pt x="4854" y="9401"/>
                  </a:cubicBezTo>
                  <a:cubicBezTo>
                    <a:pt x="4908" y="9403"/>
                    <a:pt x="4967" y="9403"/>
                    <a:pt x="5029" y="9403"/>
                  </a:cubicBezTo>
                  <a:cubicBezTo>
                    <a:pt x="7887" y="9403"/>
                    <a:pt x="18548" y="8037"/>
                    <a:pt x="19985" y="7856"/>
                  </a:cubicBezTo>
                  <a:cubicBezTo>
                    <a:pt x="21221" y="7686"/>
                    <a:pt x="22860" y="6449"/>
                    <a:pt x="23153" y="4456"/>
                  </a:cubicBezTo>
                  <a:cubicBezTo>
                    <a:pt x="23215" y="4131"/>
                    <a:pt x="23231" y="3791"/>
                    <a:pt x="23215" y="3451"/>
                  </a:cubicBezTo>
                  <a:cubicBezTo>
                    <a:pt x="23045" y="885"/>
                    <a:pt x="22164" y="66"/>
                    <a:pt x="19150" y="4"/>
                  </a:cubicBezTo>
                  <a:cubicBezTo>
                    <a:pt x="19017" y="2"/>
                    <a:pt x="18872" y="0"/>
                    <a:pt x="18714" y="0"/>
                  </a:cubicBezTo>
                  <a:close/>
                </a:path>
              </a:pathLst>
            </a:custGeom>
            <a:solidFill>
              <a:srgbClr val="5B31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2"/>
            <p:cNvSpPr/>
            <p:nvPr/>
          </p:nvSpPr>
          <p:spPr>
            <a:xfrm>
              <a:off x="3351325" y="3888775"/>
              <a:ext cx="578850" cy="123725"/>
            </a:xfrm>
            <a:custGeom>
              <a:avLst/>
              <a:gdLst/>
              <a:ahLst/>
              <a:cxnLst/>
              <a:rect l="l" t="t" r="r" b="b"/>
              <a:pathLst>
                <a:path w="23154" h="4949" extrusionOk="0">
                  <a:moveTo>
                    <a:pt x="23153" y="1"/>
                  </a:moveTo>
                  <a:lnTo>
                    <a:pt x="23153" y="1"/>
                  </a:lnTo>
                  <a:cubicBezTo>
                    <a:pt x="21778" y="1562"/>
                    <a:pt x="16909" y="2072"/>
                    <a:pt x="10696" y="2736"/>
                  </a:cubicBezTo>
                  <a:cubicBezTo>
                    <a:pt x="9298" y="2887"/>
                    <a:pt x="8106" y="2952"/>
                    <a:pt x="7084" y="2952"/>
                  </a:cubicBezTo>
                  <a:cubicBezTo>
                    <a:pt x="1800" y="2952"/>
                    <a:pt x="1067" y="1203"/>
                    <a:pt x="31" y="387"/>
                  </a:cubicBezTo>
                  <a:cubicBezTo>
                    <a:pt x="1" y="603"/>
                    <a:pt x="1" y="820"/>
                    <a:pt x="31" y="1036"/>
                  </a:cubicBezTo>
                  <a:cubicBezTo>
                    <a:pt x="294" y="3849"/>
                    <a:pt x="2288" y="4900"/>
                    <a:pt x="4854" y="4946"/>
                  </a:cubicBezTo>
                  <a:cubicBezTo>
                    <a:pt x="4908" y="4948"/>
                    <a:pt x="4967" y="4948"/>
                    <a:pt x="5029" y="4948"/>
                  </a:cubicBezTo>
                  <a:cubicBezTo>
                    <a:pt x="7887" y="4948"/>
                    <a:pt x="18548" y="3582"/>
                    <a:pt x="19985" y="3401"/>
                  </a:cubicBezTo>
                  <a:cubicBezTo>
                    <a:pt x="21221" y="3231"/>
                    <a:pt x="22860" y="1994"/>
                    <a:pt x="23153" y="1"/>
                  </a:cubicBezTo>
                  <a:close/>
                </a:path>
              </a:pathLst>
            </a:custGeom>
            <a:solidFill>
              <a:srgbClr val="411E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2"/>
            <p:cNvSpPr/>
            <p:nvPr/>
          </p:nvSpPr>
          <p:spPr>
            <a:xfrm>
              <a:off x="3759350" y="3799425"/>
              <a:ext cx="165450" cy="144150"/>
            </a:xfrm>
            <a:custGeom>
              <a:avLst/>
              <a:gdLst/>
              <a:ahLst/>
              <a:cxnLst/>
              <a:rect l="l" t="t" r="r" b="b"/>
              <a:pathLst>
                <a:path w="6618" h="5766" extrusionOk="0">
                  <a:moveTo>
                    <a:pt x="2882" y="1"/>
                  </a:moveTo>
                  <a:cubicBezTo>
                    <a:pt x="1952" y="1"/>
                    <a:pt x="1105" y="183"/>
                    <a:pt x="789" y="313"/>
                  </a:cubicBezTo>
                  <a:cubicBezTo>
                    <a:pt x="1" y="623"/>
                    <a:pt x="913" y="4456"/>
                    <a:pt x="1005" y="5352"/>
                  </a:cubicBezTo>
                  <a:cubicBezTo>
                    <a:pt x="1032" y="5609"/>
                    <a:pt x="1522" y="5766"/>
                    <a:pt x="2190" y="5766"/>
                  </a:cubicBezTo>
                  <a:cubicBezTo>
                    <a:pt x="3851" y="5766"/>
                    <a:pt x="6617" y="4798"/>
                    <a:pt x="6121" y="1998"/>
                  </a:cubicBezTo>
                  <a:cubicBezTo>
                    <a:pt x="5844" y="407"/>
                    <a:pt x="4270" y="1"/>
                    <a:pt x="28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2"/>
            <p:cNvSpPr/>
            <p:nvPr/>
          </p:nvSpPr>
          <p:spPr>
            <a:xfrm>
              <a:off x="3760125" y="4009125"/>
              <a:ext cx="165450" cy="143875"/>
            </a:xfrm>
            <a:custGeom>
              <a:avLst/>
              <a:gdLst/>
              <a:ahLst/>
              <a:cxnLst/>
              <a:rect l="l" t="t" r="r" b="b"/>
              <a:pathLst>
                <a:path w="6618" h="5755" extrusionOk="0">
                  <a:moveTo>
                    <a:pt x="2873" y="1"/>
                  </a:moveTo>
                  <a:cubicBezTo>
                    <a:pt x="1946" y="1"/>
                    <a:pt x="1104" y="179"/>
                    <a:pt x="789" y="302"/>
                  </a:cubicBezTo>
                  <a:cubicBezTo>
                    <a:pt x="1" y="627"/>
                    <a:pt x="928" y="4445"/>
                    <a:pt x="1021" y="5341"/>
                  </a:cubicBezTo>
                  <a:cubicBezTo>
                    <a:pt x="1047" y="5598"/>
                    <a:pt x="1536" y="5755"/>
                    <a:pt x="2202" y="5755"/>
                  </a:cubicBezTo>
                  <a:cubicBezTo>
                    <a:pt x="3859" y="5755"/>
                    <a:pt x="6617" y="4787"/>
                    <a:pt x="6121" y="1987"/>
                  </a:cubicBezTo>
                  <a:cubicBezTo>
                    <a:pt x="5843" y="401"/>
                    <a:pt x="4263" y="1"/>
                    <a:pt x="28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2"/>
            <p:cNvSpPr/>
            <p:nvPr/>
          </p:nvSpPr>
          <p:spPr>
            <a:xfrm>
              <a:off x="3731925" y="4209700"/>
              <a:ext cx="146000" cy="126950"/>
            </a:xfrm>
            <a:custGeom>
              <a:avLst/>
              <a:gdLst/>
              <a:ahLst/>
              <a:cxnLst/>
              <a:rect l="l" t="t" r="r" b="b"/>
              <a:pathLst>
                <a:path w="5840" h="5078" extrusionOk="0">
                  <a:moveTo>
                    <a:pt x="2539" y="0"/>
                  </a:moveTo>
                  <a:cubicBezTo>
                    <a:pt x="1720" y="0"/>
                    <a:pt x="975" y="159"/>
                    <a:pt x="696" y="270"/>
                  </a:cubicBezTo>
                  <a:cubicBezTo>
                    <a:pt x="0" y="548"/>
                    <a:pt x="820" y="3918"/>
                    <a:pt x="897" y="4706"/>
                  </a:cubicBezTo>
                  <a:cubicBezTo>
                    <a:pt x="919" y="4937"/>
                    <a:pt x="1353" y="5078"/>
                    <a:pt x="1945" y="5078"/>
                  </a:cubicBezTo>
                  <a:cubicBezTo>
                    <a:pt x="3408" y="5078"/>
                    <a:pt x="5839" y="4219"/>
                    <a:pt x="5410" y="1754"/>
                  </a:cubicBezTo>
                  <a:cubicBezTo>
                    <a:pt x="5160" y="355"/>
                    <a:pt x="3766" y="0"/>
                    <a:pt x="25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2"/>
            <p:cNvSpPr/>
            <p:nvPr/>
          </p:nvSpPr>
          <p:spPr>
            <a:xfrm>
              <a:off x="3784725" y="3591375"/>
              <a:ext cx="482375" cy="237275"/>
            </a:xfrm>
            <a:custGeom>
              <a:avLst/>
              <a:gdLst/>
              <a:ahLst/>
              <a:cxnLst/>
              <a:rect l="l" t="t" r="r" b="b"/>
              <a:pathLst>
                <a:path w="19295" h="9491" extrusionOk="0">
                  <a:moveTo>
                    <a:pt x="9423" y="0"/>
                  </a:moveTo>
                  <a:cubicBezTo>
                    <a:pt x="4760" y="0"/>
                    <a:pt x="1" y="2135"/>
                    <a:pt x="2742" y="5900"/>
                  </a:cubicBezTo>
                  <a:cubicBezTo>
                    <a:pt x="4821" y="8746"/>
                    <a:pt x="8511" y="9490"/>
                    <a:pt x="11781" y="9490"/>
                  </a:cubicBezTo>
                  <a:cubicBezTo>
                    <a:pt x="15170" y="9490"/>
                    <a:pt x="18108" y="8691"/>
                    <a:pt x="18336" y="8605"/>
                  </a:cubicBezTo>
                  <a:cubicBezTo>
                    <a:pt x="18893" y="8388"/>
                    <a:pt x="19295" y="5714"/>
                    <a:pt x="15693" y="1943"/>
                  </a:cubicBezTo>
                  <a:cubicBezTo>
                    <a:pt x="14426" y="622"/>
                    <a:pt x="11938" y="0"/>
                    <a:pt x="9423" y="0"/>
                  </a:cubicBezTo>
                  <a:close/>
                </a:path>
              </a:pathLst>
            </a:custGeom>
            <a:solidFill>
              <a:srgbClr val="5B31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2"/>
            <p:cNvSpPr/>
            <p:nvPr/>
          </p:nvSpPr>
          <p:spPr>
            <a:xfrm>
              <a:off x="3859050" y="3603200"/>
              <a:ext cx="161525" cy="111475"/>
            </a:xfrm>
            <a:custGeom>
              <a:avLst/>
              <a:gdLst/>
              <a:ahLst/>
              <a:cxnLst/>
              <a:rect l="l" t="t" r="r" b="b"/>
              <a:pathLst>
                <a:path w="6461" h="4459" extrusionOk="0">
                  <a:moveTo>
                    <a:pt x="6013" y="0"/>
                  </a:moveTo>
                  <a:cubicBezTo>
                    <a:pt x="5209" y="0"/>
                    <a:pt x="238" y="186"/>
                    <a:pt x="62" y="2428"/>
                  </a:cubicBezTo>
                  <a:cubicBezTo>
                    <a:pt x="0" y="3093"/>
                    <a:pt x="1098" y="4175"/>
                    <a:pt x="3756" y="4407"/>
                  </a:cubicBezTo>
                  <a:cubicBezTo>
                    <a:pt x="4163" y="4442"/>
                    <a:pt x="4508" y="4459"/>
                    <a:pt x="4799" y="4459"/>
                  </a:cubicBezTo>
                  <a:cubicBezTo>
                    <a:pt x="6422" y="4459"/>
                    <a:pt x="6401" y="3942"/>
                    <a:pt x="6415" y="3247"/>
                  </a:cubicBezTo>
                  <a:cubicBezTo>
                    <a:pt x="6430" y="2413"/>
                    <a:pt x="6461" y="2"/>
                    <a:pt x="6105" y="2"/>
                  </a:cubicBezTo>
                  <a:cubicBezTo>
                    <a:pt x="6088" y="1"/>
                    <a:pt x="6056" y="0"/>
                    <a:pt x="60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2"/>
            <p:cNvSpPr/>
            <p:nvPr/>
          </p:nvSpPr>
          <p:spPr>
            <a:xfrm>
              <a:off x="1062725" y="325200"/>
              <a:ext cx="5401425" cy="3126500"/>
            </a:xfrm>
            <a:custGeom>
              <a:avLst/>
              <a:gdLst/>
              <a:ahLst/>
              <a:cxnLst/>
              <a:rect l="l" t="t" r="r" b="b"/>
              <a:pathLst>
                <a:path w="216057" h="125060" extrusionOk="0">
                  <a:moveTo>
                    <a:pt x="193685" y="0"/>
                  </a:moveTo>
                  <a:cubicBezTo>
                    <a:pt x="192784" y="0"/>
                    <a:pt x="191809" y="44"/>
                    <a:pt x="190755" y="134"/>
                  </a:cubicBezTo>
                  <a:cubicBezTo>
                    <a:pt x="184233" y="675"/>
                    <a:pt x="154249" y="2808"/>
                    <a:pt x="121173" y="5172"/>
                  </a:cubicBezTo>
                  <a:cubicBezTo>
                    <a:pt x="90803" y="7336"/>
                    <a:pt x="57820" y="9701"/>
                    <a:pt x="38006" y="11200"/>
                  </a:cubicBezTo>
                  <a:cubicBezTo>
                    <a:pt x="31669" y="11664"/>
                    <a:pt x="26677" y="12066"/>
                    <a:pt x="23539" y="12328"/>
                  </a:cubicBezTo>
                  <a:cubicBezTo>
                    <a:pt x="0" y="14368"/>
                    <a:pt x="3369" y="25775"/>
                    <a:pt x="3926" y="35852"/>
                  </a:cubicBezTo>
                  <a:cubicBezTo>
                    <a:pt x="4529" y="46439"/>
                    <a:pt x="7171" y="88510"/>
                    <a:pt x="8686" y="106841"/>
                  </a:cubicBezTo>
                  <a:cubicBezTo>
                    <a:pt x="9942" y="122036"/>
                    <a:pt x="13757" y="125060"/>
                    <a:pt x="21021" y="125060"/>
                  </a:cubicBezTo>
                  <a:cubicBezTo>
                    <a:pt x="22520" y="125060"/>
                    <a:pt x="24165" y="124931"/>
                    <a:pt x="25966" y="124754"/>
                  </a:cubicBezTo>
                  <a:cubicBezTo>
                    <a:pt x="36491" y="123703"/>
                    <a:pt x="189503" y="116346"/>
                    <a:pt x="200863" y="115310"/>
                  </a:cubicBezTo>
                  <a:cubicBezTo>
                    <a:pt x="212208" y="114275"/>
                    <a:pt x="216056" y="114878"/>
                    <a:pt x="215685" y="107660"/>
                  </a:cubicBezTo>
                  <a:cubicBezTo>
                    <a:pt x="215592" y="106068"/>
                    <a:pt x="215191" y="101586"/>
                    <a:pt x="214572" y="95403"/>
                  </a:cubicBezTo>
                  <a:cubicBezTo>
                    <a:pt x="213552" y="85249"/>
                    <a:pt x="211976" y="70519"/>
                    <a:pt x="210461" y="56578"/>
                  </a:cubicBezTo>
                  <a:lnTo>
                    <a:pt x="210446" y="56578"/>
                  </a:lnTo>
                  <a:cubicBezTo>
                    <a:pt x="208699" y="40350"/>
                    <a:pt x="207030" y="25203"/>
                    <a:pt x="206334" y="19562"/>
                  </a:cubicBezTo>
                  <a:cubicBezTo>
                    <a:pt x="204830" y="7099"/>
                    <a:pt x="205105" y="0"/>
                    <a:pt x="1936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2"/>
            <p:cNvSpPr/>
            <p:nvPr/>
          </p:nvSpPr>
          <p:spPr>
            <a:xfrm>
              <a:off x="1062725" y="605200"/>
              <a:ext cx="5401425" cy="2864750"/>
            </a:xfrm>
            <a:custGeom>
              <a:avLst/>
              <a:gdLst/>
              <a:ahLst/>
              <a:cxnLst/>
              <a:rect l="l" t="t" r="r" b="b"/>
              <a:pathLst>
                <a:path w="216057" h="114590" extrusionOk="0">
                  <a:moveTo>
                    <a:pt x="200863" y="104110"/>
                  </a:moveTo>
                  <a:cubicBezTo>
                    <a:pt x="189503" y="105146"/>
                    <a:pt x="36491" y="112503"/>
                    <a:pt x="25966" y="113554"/>
                  </a:cubicBezTo>
                  <a:cubicBezTo>
                    <a:pt x="15440" y="114589"/>
                    <a:pt x="10201" y="113971"/>
                    <a:pt x="8686" y="95641"/>
                  </a:cubicBezTo>
                  <a:cubicBezTo>
                    <a:pt x="7171" y="77310"/>
                    <a:pt x="4529" y="35239"/>
                    <a:pt x="3926" y="24652"/>
                  </a:cubicBezTo>
                  <a:cubicBezTo>
                    <a:pt x="3369" y="14575"/>
                    <a:pt x="0" y="3168"/>
                    <a:pt x="23539" y="1128"/>
                  </a:cubicBezTo>
                  <a:cubicBezTo>
                    <a:pt x="26677" y="866"/>
                    <a:pt x="31669" y="464"/>
                    <a:pt x="38006" y="0"/>
                  </a:cubicBezTo>
                  <a:cubicBezTo>
                    <a:pt x="44590" y="35332"/>
                    <a:pt x="74079" y="103956"/>
                    <a:pt x="214572" y="84203"/>
                  </a:cubicBezTo>
                  <a:cubicBezTo>
                    <a:pt x="215191" y="90386"/>
                    <a:pt x="215592" y="94868"/>
                    <a:pt x="215685" y="96460"/>
                  </a:cubicBezTo>
                  <a:cubicBezTo>
                    <a:pt x="216056" y="103678"/>
                    <a:pt x="212208" y="103075"/>
                    <a:pt x="200863" y="104110"/>
                  </a:cubicBezTo>
                  <a:close/>
                </a:path>
              </a:pathLst>
            </a:custGeom>
            <a:solidFill>
              <a:srgbClr val="800A1C">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4" name="Google Shape;1004;p32"/>
          <p:cNvSpPr/>
          <p:nvPr/>
        </p:nvSpPr>
        <p:spPr>
          <a:xfrm>
            <a:off x="-1929194" y="1244963"/>
            <a:ext cx="106102" cy="147924"/>
          </a:xfrm>
          <a:custGeom>
            <a:avLst/>
            <a:gdLst/>
            <a:ahLst/>
            <a:cxnLst/>
            <a:rect l="l" t="t" r="r" b="b"/>
            <a:pathLst>
              <a:path w="2570" h="3583" extrusionOk="0">
                <a:moveTo>
                  <a:pt x="1" y="2012"/>
                </a:moveTo>
                <a:cubicBezTo>
                  <a:pt x="1" y="1850"/>
                  <a:pt x="764" y="1939"/>
                  <a:pt x="867" y="1337"/>
                </a:cubicBezTo>
                <a:cubicBezTo>
                  <a:pt x="984" y="735"/>
                  <a:pt x="1043" y="45"/>
                  <a:pt x="1131" y="15"/>
                </a:cubicBezTo>
                <a:cubicBezTo>
                  <a:pt x="1219" y="1"/>
                  <a:pt x="1381" y="984"/>
                  <a:pt x="1513" y="1322"/>
                </a:cubicBezTo>
                <a:cubicBezTo>
                  <a:pt x="1704" y="1806"/>
                  <a:pt x="2570" y="1616"/>
                  <a:pt x="2570" y="1821"/>
                </a:cubicBezTo>
                <a:cubicBezTo>
                  <a:pt x="2570" y="2027"/>
                  <a:pt x="1792" y="1983"/>
                  <a:pt x="1601" y="2540"/>
                </a:cubicBezTo>
                <a:cubicBezTo>
                  <a:pt x="1395" y="3098"/>
                  <a:pt x="1395" y="3583"/>
                  <a:pt x="1263" y="3553"/>
                </a:cubicBezTo>
                <a:cubicBezTo>
                  <a:pt x="1116" y="3524"/>
                  <a:pt x="1028" y="2526"/>
                  <a:pt x="764" y="2320"/>
                </a:cubicBezTo>
                <a:cubicBezTo>
                  <a:pt x="515" y="2115"/>
                  <a:pt x="15" y="2188"/>
                  <a:pt x="1" y="2012"/>
                </a:cubicBezTo>
                <a:close/>
              </a:path>
            </a:pathLst>
          </a:custGeom>
          <a:solidFill>
            <a:srgbClr val="F9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2"/>
          <p:cNvSpPr/>
          <p:nvPr/>
        </p:nvSpPr>
        <p:spPr>
          <a:xfrm>
            <a:off x="4329050" y="228700"/>
            <a:ext cx="48825" cy="65350"/>
          </a:xfrm>
          <a:custGeom>
            <a:avLst/>
            <a:gdLst/>
            <a:ahLst/>
            <a:cxnLst/>
            <a:rect l="l" t="t" r="r" b="b"/>
            <a:pathLst>
              <a:path w="1953" h="2614" extrusionOk="0">
                <a:moveTo>
                  <a:pt x="1009" y="0"/>
                </a:moveTo>
                <a:cubicBezTo>
                  <a:pt x="867" y="0"/>
                  <a:pt x="880" y="796"/>
                  <a:pt x="764" y="1131"/>
                </a:cubicBezTo>
                <a:cubicBezTo>
                  <a:pt x="646" y="1468"/>
                  <a:pt x="0" y="1336"/>
                  <a:pt x="0" y="1468"/>
                </a:cubicBezTo>
                <a:cubicBezTo>
                  <a:pt x="0" y="1556"/>
                  <a:pt x="529" y="1674"/>
                  <a:pt x="720" y="1821"/>
                </a:cubicBezTo>
                <a:cubicBezTo>
                  <a:pt x="896" y="1982"/>
                  <a:pt x="940" y="2613"/>
                  <a:pt x="1087" y="2613"/>
                </a:cubicBezTo>
                <a:cubicBezTo>
                  <a:pt x="1089" y="2614"/>
                  <a:pt x="1091" y="2614"/>
                  <a:pt x="1093" y="2614"/>
                </a:cubicBezTo>
                <a:cubicBezTo>
                  <a:pt x="1233" y="2614"/>
                  <a:pt x="1206" y="2110"/>
                  <a:pt x="1366" y="1791"/>
                </a:cubicBezTo>
                <a:cubicBezTo>
                  <a:pt x="1512" y="1483"/>
                  <a:pt x="1953" y="1512"/>
                  <a:pt x="1953" y="1395"/>
                </a:cubicBezTo>
                <a:cubicBezTo>
                  <a:pt x="1938" y="1263"/>
                  <a:pt x="1468" y="1292"/>
                  <a:pt x="1307" y="1087"/>
                </a:cubicBezTo>
                <a:cubicBezTo>
                  <a:pt x="1160" y="866"/>
                  <a:pt x="1160" y="15"/>
                  <a:pt x="1013" y="0"/>
                </a:cubicBezTo>
                <a:cubicBezTo>
                  <a:pt x="1012" y="0"/>
                  <a:pt x="1011" y="0"/>
                  <a:pt x="1009" y="0"/>
                </a:cubicBezTo>
                <a:close/>
              </a:path>
            </a:pathLst>
          </a:custGeom>
          <a:solidFill>
            <a:srgbClr val="F8F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2"/>
          <p:cNvSpPr/>
          <p:nvPr/>
        </p:nvSpPr>
        <p:spPr>
          <a:xfrm>
            <a:off x="11506299" y="3511885"/>
            <a:ext cx="31567" cy="31567"/>
          </a:xfrm>
          <a:custGeom>
            <a:avLst/>
            <a:gdLst/>
            <a:ahLst/>
            <a:cxnLst/>
            <a:rect l="l" t="t" r="r" b="b"/>
            <a:pathLst>
              <a:path w="368" h="368" extrusionOk="0">
                <a:moveTo>
                  <a:pt x="191" y="0"/>
                </a:moveTo>
                <a:cubicBezTo>
                  <a:pt x="88" y="0"/>
                  <a:pt x="0" y="88"/>
                  <a:pt x="0" y="191"/>
                </a:cubicBezTo>
                <a:cubicBezTo>
                  <a:pt x="0" y="294"/>
                  <a:pt x="88" y="367"/>
                  <a:pt x="191" y="367"/>
                </a:cubicBezTo>
                <a:cubicBezTo>
                  <a:pt x="294" y="367"/>
                  <a:pt x="367" y="294"/>
                  <a:pt x="367" y="191"/>
                </a:cubicBezTo>
                <a:cubicBezTo>
                  <a:pt x="367" y="88"/>
                  <a:pt x="294" y="0"/>
                  <a:pt x="191" y="0"/>
                </a:cubicBezTo>
                <a:close/>
              </a:path>
            </a:pathLst>
          </a:custGeom>
          <a:solidFill>
            <a:srgbClr val="FF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2"/>
          <p:cNvSpPr/>
          <p:nvPr/>
        </p:nvSpPr>
        <p:spPr>
          <a:xfrm>
            <a:off x="11159064" y="3617566"/>
            <a:ext cx="85351" cy="73256"/>
          </a:xfrm>
          <a:custGeom>
            <a:avLst/>
            <a:gdLst/>
            <a:ahLst/>
            <a:cxnLst/>
            <a:rect l="l" t="t" r="r" b="b"/>
            <a:pathLst>
              <a:path w="995" h="854" extrusionOk="0">
                <a:moveTo>
                  <a:pt x="592" y="1"/>
                </a:moveTo>
                <a:cubicBezTo>
                  <a:pt x="584" y="1"/>
                  <a:pt x="577" y="1"/>
                  <a:pt x="569" y="2"/>
                </a:cubicBezTo>
                <a:cubicBezTo>
                  <a:pt x="563" y="1"/>
                  <a:pt x="557" y="1"/>
                  <a:pt x="551" y="1"/>
                </a:cubicBezTo>
                <a:cubicBezTo>
                  <a:pt x="181" y="1"/>
                  <a:pt x="0" y="461"/>
                  <a:pt x="260" y="721"/>
                </a:cubicBezTo>
                <a:cubicBezTo>
                  <a:pt x="347" y="813"/>
                  <a:pt x="456" y="854"/>
                  <a:pt x="564" y="854"/>
                </a:cubicBezTo>
                <a:cubicBezTo>
                  <a:pt x="783" y="854"/>
                  <a:pt x="994" y="683"/>
                  <a:pt x="994" y="427"/>
                </a:cubicBezTo>
                <a:cubicBezTo>
                  <a:pt x="994" y="200"/>
                  <a:pt x="816" y="1"/>
                  <a:pt x="592" y="1"/>
                </a:cubicBezTo>
                <a:close/>
              </a:path>
            </a:pathLst>
          </a:custGeom>
          <a:solidFill>
            <a:srgbClr val="FF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2"/>
          <p:cNvSpPr/>
          <p:nvPr/>
        </p:nvSpPr>
        <p:spPr>
          <a:xfrm>
            <a:off x="11510073" y="1297998"/>
            <a:ext cx="49152" cy="41861"/>
          </a:xfrm>
          <a:custGeom>
            <a:avLst/>
            <a:gdLst/>
            <a:ahLst/>
            <a:cxnLst/>
            <a:rect l="l" t="t" r="r" b="b"/>
            <a:pathLst>
              <a:path w="573" h="488" extrusionOk="0">
                <a:moveTo>
                  <a:pt x="323" y="0"/>
                </a:moveTo>
                <a:cubicBezTo>
                  <a:pt x="103" y="0"/>
                  <a:pt x="0" y="265"/>
                  <a:pt x="147" y="411"/>
                </a:cubicBezTo>
                <a:cubicBezTo>
                  <a:pt x="200" y="464"/>
                  <a:pt x="263" y="487"/>
                  <a:pt x="325" y="487"/>
                </a:cubicBezTo>
                <a:cubicBezTo>
                  <a:pt x="453" y="487"/>
                  <a:pt x="573" y="389"/>
                  <a:pt x="573" y="250"/>
                </a:cubicBezTo>
                <a:cubicBezTo>
                  <a:pt x="573" y="103"/>
                  <a:pt x="470" y="0"/>
                  <a:pt x="323" y="0"/>
                </a:cubicBezTo>
                <a:close/>
              </a:path>
            </a:pathLst>
          </a:custGeom>
          <a:solidFill>
            <a:srgbClr val="FF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2"/>
          <p:cNvSpPr/>
          <p:nvPr/>
        </p:nvSpPr>
        <p:spPr>
          <a:xfrm>
            <a:off x="10438345" y="794300"/>
            <a:ext cx="60561" cy="52840"/>
          </a:xfrm>
          <a:custGeom>
            <a:avLst/>
            <a:gdLst/>
            <a:ahLst/>
            <a:cxnLst/>
            <a:rect l="l" t="t" r="r" b="b"/>
            <a:pathLst>
              <a:path w="706" h="616" extrusionOk="0">
                <a:moveTo>
                  <a:pt x="412" y="0"/>
                </a:moveTo>
                <a:cubicBezTo>
                  <a:pt x="133" y="0"/>
                  <a:pt x="1" y="323"/>
                  <a:pt x="191" y="529"/>
                </a:cubicBezTo>
                <a:cubicBezTo>
                  <a:pt x="252" y="589"/>
                  <a:pt x="325" y="615"/>
                  <a:pt x="397" y="615"/>
                </a:cubicBezTo>
                <a:cubicBezTo>
                  <a:pt x="554" y="615"/>
                  <a:pt x="705" y="489"/>
                  <a:pt x="705" y="308"/>
                </a:cubicBezTo>
                <a:cubicBezTo>
                  <a:pt x="705" y="132"/>
                  <a:pt x="573" y="0"/>
                  <a:pt x="412" y="0"/>
                </a:cubicBezTo>
                <a:close/>
              </a:path>
            </a:pathLst>
          </a:custGeom>
          <a:solidFill>
            <a:srgbClr val="FF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0" name="Google Shape;1010;p32"/>
          <p:cNvGrpSpPr/>
          <p:nvPr/>
        </p:nvGrpSpPr>
        <p:grpSpPr>
          <a:xfrm rot="979845">
            <a:off x="7648678" y="847125"/>
            <a:ext cx="1255710" cy="1160677"/>
            <a:chOff x="605042" y="582212"/>
            <a:chExt cx="1189231" cy="1183161"/>
          </a:xfrm>
        </p:grpSpPr>
        <p:sp>
          <p:nvSpPr>
            <p:cNvPr id="1011" name="Google Shape;1011;p32"/>
            <p:cNvSpPr/>
            <p:nvPr/>
          </p:nvSpPr>
          <p:spPr>
            <a:xfrm>
              <a:off x="1688171" y="1617449"/>
              <a:ext cx="106102" cy="147924"/>
            </a:xfrm>
            <a:custGeom>
              <a:avLst/>
              <a:gdLst/>
              <a:ahLst/>
              <a:cxnLst/>
              <a:rect l="l" t="t" r="r" b="b"/>
              <a:pathLst>
                <a:path w="2570" h="3583" extrusionOk="0">
                  <a:moveTo>
                    <a:pt x="0" y="2012"/>
                  </a:moveTo>
                  <a:cubicBezTo>
                    <a:pt x="0" y="1850"/>
                    <a:pt x="749" y="1939"/>
                    <a:pt x="866" y="1337"/>
                  </a:cubicBezTo>
                  <a:cubicBezTo>
                    <a:pt x="969" y="735"/>
                    <a:pt x="1028" y="45"/>
                    <a:pt x="1116" y="30"/>
                  </a:cubicBezTo>
                  <a:cubicBezTo>
                    <a:pt x="1219" y="1"/>
                    <a:pt x="1365" y="984"/>
                    <a:pt x="1498" y="1322"/>
                  </a:cubicBezTo>
                  <a:cubicBezTo>
                    <a:pt x="1688" y="1806"/>
                    <a:pt x="2569" y="1616"/>
                    <a:pt x="2569" y="1821"/>
                  </a:cubicBezTo>
                  <a:cubicBezTo>
                    <a:pt x="2569" y="2027"/>
                    <a:pt x="1791" y="1983"/>
                    <a:pt x="1586" y="2540"/>
                  </a:cubicBezTo>
                  <a:cubicBezTo>
                    <a:pt x="1380" y="3098"/>
                    <a:pt x="1395" y="3583"/>
                    <a:pt x="1248" y="3553"/>
                  </a:cubicBezTo>
                  <a:cubicBezTo>
                    <a:pt x="1116" y="3539"/>
                    <a:pt x="1013" y="2526"/>
                    <a:pt x="764" y="2320"/>
                  </a:cubicBezTo>
                  <a:cubicBezTo>
                    <a:pt x="499" y="2115"/>
                    <a:pt x="0" y="2188"/>
                    <a:pt x="0" y="2012"/>
                  </a:cubicBezTo>
                  <a:close/>
                </a:path>
              </a:pathLst>
            </a:custGeom>
            <a:solidFill>
              <a:srgbClr val="F9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2"/>
            <p:cNvSpPr/>
            <p:nvPr/>
          </p:nvSpPr>
          <p:spPr>
            <a:xfrm>
              <a:off x="605042" y="582212"/>
              <a:ext cx="1131622" cy="1079520"/>
            </a:xfrm>
            <a:custGeom>
              <a:avLst/>
              <a:gdLst/>
              <a:ahLst/>
              <a:cxnLst/>
              <a:rect l="l" t="t" r="r" b="b"/>
              <a:pathLst>
                <a:path w="27410" h="26148" extrusionOk="0">
                  <a:moveTo>
                    <a:pt x="5036" y="1"/>
                  </a:moveTo>
                  <a:cubicBezTo>
                    <a:pt x="4816" y="1"/>
                    <a:pt x="4595" y="15"/>
                    <a:pt x="4390" y="45"/>
                  </a:cubicBezTo>
                  <a:cubicBezTo>
                    <a:pt x="3333" y="206"/>
                    <a:pt x="2158" y="867"/>
                    <a:pt x="1542" y="4478"/>
                  </a:cubicBezTo>
                  <a:cubicBezTo>
                    <a:pt x="1131" y="6930"/>
                    <a:pt x="1366" y="8119"/>
                    <a:pt x="1454" y="8618"/>
                  </a:cubicBezTo>
                  <a:cubicBezTo>
                    <a:pt x="1454" y="8662"/>
                    <a:pt x="1468" y="8706"/>
                    <a:pt x="1468" y="8736"/>
                  </a:cubicBezTo>
                  <a:cubicBezTo>
                    <a:pt x="1087" y="8971"/>
                    <a:pt x="984" y="9264"/>
                    <a:pt x="764" y="11349"/>
                  </a:cubicBezTo>
                  <a:cubicBezTo>
                    <a:pt x="749" y="11569"/>
                    <a:pt x="734" y="11863"/>
                    <a:pt x="705" y="12156"/>
                  </a:cubicBezTo>
                  <a:cubicBezTo>
                    <a:pt x="676" y="12700"/>
                    <a:pt x="617" y="13595"/>
                    <a:pt x="529" y="13771"/>
                  </a:cubicBezTo>
                  <a:cubicBezTo>
                    <a:pt x="0" y="14652"/>
                    <a:pt x="162" y="15783"/>
                    <a:pt x="911" y="16473"/>
                  </a:cubicBezTo>
                  <a:cubicBezTo>
                    <a:pt x="1204" y="16752"/>
                    <a:pt x="1586" y="16913"/>
                    <a:pt x="1997" y="16928"/>
                  </a:cubicBezTo>
                  <a:cubicBezTo>
                    <a:pt x="2056" y="16928"/>
                    <a:pt x="2129" y="16928"/>
                    <a:pt x="2202" y="16913"/>
                  </a:cubicBezTo>
                  <a:cubicBezTo>
                    <a:pt x="2202" y="17192"/>
                    <a:pt x="2246" y="17588"/>
                    <a:pt x="2672" y="18088"/>
                  </a:cubicBezTo>
                  <a:cubicBezTo>
                    <a:pt x="3054" y="18543"/>
                    <a:pt x="3671" y="18587"/>
                    <a:pt x="4067" y="18601"/>
                  </a:cubicBezTo>
                  <a:cubicBezTo>
                    <a:pt x="3832" y="19101"/>
                    <a:pt x="3891" y="19702"/>
                    <a:pt x="4243" y="20143"/>
                  </a:cubicBezTo>
                  <a:cubicBezTo>
                    <a:pt x="4463" y="20495"/>
                    <a:pt x="4845" y="20701"/>
                    <a:pt x="5256" y="20701"/>
                  </a:cubicBezTo>
                  <a:lnTo>
                    <a:pt x="5432" y="20701"/>
                  </a:lnTo>
                  <a:cubicBezTo>
                    <a:pt x="5271" y="20965"/>
                    <a:pt x="5021" y="21405"/>
                    <a:pt x="5329" y="21993"/>
                  </a:cubicBezTo>
                  <a:cubicBezTo>
                    <a:pt x="5638" y="22580"/>
                    <a:pt x="6225" y="22668"/>
                    <a:pt x="6548" y="22712"/>
                  </a:cubicBezTo>
                  <a:cubicBezTo>
                    <a:pt x="6372" y="23270"/>
                    <a:pt x="6489" y="23886"/>
                    <a:pt x="6856" y="24356"/>
                  </a:cubicBezTo>
                  <a:cubicBezTo>
                    <a:pt x="7473" y="25120"/>
                    <a:pt x="8442" y="25281"/>
                    <a:pt x="9161" y="25281"/>
                  </a:cubicBezTo>
                  <a:cubicBezTo>
                    <a:pt x="9631" y="25281"/>
                    <a:pt x="13756" y="25839"/>
                    <a:pt x="14065" y="25927"/>
                  </a:cubicBezTo>
                  <a:cubicBezTo>
                    <a:pt x="14461" y="26059"/>
                    <a:pt x="14857" y="26133"/>
                    <a:pt x="15268" y="26147"/>
                  </a:cubicBezTo>
                  <a:cubicBezTo>
                    <a:pt x="15277" y="26147"/>
                    <a:pt x="15286" y="26148"/>
                    <a:pt x="15295" y="26148"/>
                  </a:cubicBezTo>
                  <a:cubicBezTo>
                    <a:pt x="16339" y="26148"/>
                    <a:pt x="17177" y="25272"/>
                    <a:pt x="17118" y="24224"/>
                  </a:cubicBezTo>
                  <a:lnTo>
                    <a:pt x="17236" y="24224"/>
                  </a:lnTo>
                  <a:cubicBezTo>
                    <a:pt x="17632" y="24195"/>
                    <a:pt x="18014" y="24033"/>
                    <a:pt x="18307" y="23769"/>
                  </a:cubicBezTo>
                  <a:cubicBezTo>
                    <a:pt x="18719" y="23475"/>
                    <a:pt x="18939" y="22991"/>
                    <a:pt x="18880" y="22492"/>
                  </a:cubicBezTo>
                  <a:lnTo>
                    <a:pt x="18880" y="22492"/>
                  </a:lnTo>
                  <a:cubicBezTo>
                    <a:pt x="18953" y="22506"/>
                    <a:pt x="19041" y="22506"/>
                    <a:pt x="19115" y="22506"/>
                  </a:cubicBezTo>
                  <a:cubicBezTo>
                    <a:pt x="19482" y="22506"/>
                    <a:pt x="19834" y="22360"/>
                    <a:pt x="20113" y="22110"/>
                  </a:cubicBezTo>
                  <a:cubicBezTo>
                    <a:pt x="20480" y="21772"/>
                    <a:pt x="20524" y="21259"/>
                    <a:pt x="20524" y="20906"/>
                  </a:cubicBezTo>
                  <a:cubicBezTo>
                    <a:pt x="20715" y="20980"/>
                    <a:pt x="20906" y="21009"/>
                    <a:pt x="21112" y="21009"/>
                  </a:cubicBezTo>
                  <a:cubicBezTo>
                    <a:pt x="21464" y="21009"/>
                    <a:pt x="21816" y="20892"/>
                    <a:pt x="22110" y="20686"/>
                  </a:cubicBezTo>
                  <a:cubicBezTo>
                    <a:pt x="22477" y="20436"/>
                    <a:pt x="22726" y="20040"/>
                    <a:pt x="22785" y="19585"/>
                  </a:cubicBezTo>
                  <a:cubicBezTo>
                    <a:pt x="22850" y="19606"/>
                    <a:pt x="22922" y="19620"/>
                    <a:pt x="22996" y="19620"/>
                  </a:cubicBezTo>
                  <a:cubicBezTo>
                    <a:pt x="23024" y="19620"/>
                    <a:pt x="23051" y="19618"/>
                    <a:pt x="23079" y="19614"/>
                  </a:cubicBezTo>
                  <a:cubicBezTo>
                    <a:pt x="23534" y="19614"/>
                    <a:pt x="24033" y="19409"/>
                    <a:pt x="24591" y="18983"/>
                  </a:cubicBezTo>
                  <a:cubicBezTo>
                    <a:pt x="25237" y="18469"/>
                    <a:pt x="25472" y="17603"/>
                    <a:pt x="25163" y="16840"/>
                  </a:cubicBezTo>
                  <a:cubicBezTo>
                    <a:pt x="25193" y="16575"/>
                    <a:pt x="25457" y="15518"/>
                    <a:pt x="25677" y="14652"/>
                  </a:cubicBezTo>
                  <a:cubicBezTo>
                    <a:pt x="26279" y="12274"/>
                    <a:pt x="26323" y="11980"/>
                    <a:pt x="26265" y="11819"/>
                  </a:cubicBezTo>
                  <a:cubicBezTo>
                    <a:pt x="26147" y="11422"/>
                    <a:pt x="25648" y="7033"/>
                    <a:pt x="25795" y="6402"/>
                  </a:cubicBezTo>
                  <a:cubicBezTo>
                    <a:pt x="25824" y="6343"/>
                    <a:pt x="25897" y="6299"/>
                    <a:pt x="25956" y="6269"/>
                  </a:cubicBezTo>
                  <a:cubicBezTo>
                    <a:pt x="26426" y="5961"/>
                    <a:pt x="27410" y="5345"/>
                    <a:pt x="27087" y="3730"/>
                  </a:cubicBezTo>
                  <a:cubicBezTo>
                    <a:pt x="26881" y="2614"/>
                    <a:pt x="25971" y="2056"/>
                    <a:pt x="24415" y="2056"/>
                  </a:cubicBezTo>
                  <a:lnTo>
                    <a:pt x="23930" y="2056"/>
                  </a:lnTo>
                  <a:cubicBezTo>
                    <a:pt x="23916" y="2027"/>
                    <a:pt x="23916" y="1997"/>
                    <a:pt x="23901" y="1968"/>
                  </a:cubicBezTo>
                  <a:cubicBezTo>
                    <a:pt x="23872" y="1762"/>
                    <a:pt x="23725" y="1586"/>
                    <a:pt x="23534" y="1498"/>
                  </a:cubicBezTo>
                  <a:cubicBezTo>
                    <a:pt x="23358" y="1454"/>
                    <a:pt x="23182" y="1425"/>
                    <a:pt x="23020" y="1425"/>
                  </a:cubicBezTo>
                  <a:cubicBezTo>
                    <a:pt x="23002" y="1424"/>
                    <a:pt x="22984" y="1423"/>
                    <a:pt x="22966" y="1423"/>
                  </a:cubicBezTo>
                  <a:cubicBezTo>
                    <a:pt x="22737" y="1423"/>
                    <a:pt x="22522" y="1509"/>
                    <a:pt x="22345" y="1645"/>
                  </a:cubicBezTo>
                  <a:cubicBezTo>
                    <a:pt x="22257" y="1498"/>
                    <a:pt x="22110" y="1395"/>
                    <a:pt x="21963" y="1322"/>
                  </a:cubicBezTo>
                  <a:cubicBezTo>
                    <a:pt x="21499" y="1143"/>
                    <a:pt x="20416" y="1023"/>
                    <a:pt x="19726" y="1023"/>
                  </a:cubicBezTo>
                  <a:cubicBezTo>
                    <a:pt x="19565" y="1023"/>
                    <a:pt x="19426" y="1029"/>
                    <a:pt x="19320" y="1043"/>
                  </a:cubicBezTo>
                  <a:cubicBezTo>
                    <a:pt x="18807" y="1102"/>
                    <a:pt x="18557" y="1249"/>
                    <a:pt x="18396" y="1410"/>
                  </a:cubicBezTo>
                  <a:cubicBezTo>
                    <a:pt x="18117" y="1234"/>
                    <a:pt x="17485" y="823"/>
                    <a:pt x="16737" y="823"/>
                  </a:cubicBezTo>
                  <a:cubicBezTo>
                    <a:pt x="16516" y="823"/>
                    <a:pt x="16296" y="852"/>
                    <a:pt x="16091" y="926"/>
                  </a:cubicBezTo>
                  <a:cubicBezTo>
                    <a:pt x="14990" y="1293"/>
                    <a:pt x="14813" y="1924"/>
                    <a:pt x="14711" y="2262"/>
                  </a:cubicBezTo>
                  <a:cubicBezTo>
                    <a:pt x="14711" y="2276"/>
                    <a:pt x="14696" y="2306"/>
                    <a:pt x="14681" y="2335"/>
                  </a:cubicBezTo>
                  <a:lnTo>
                    <a:pt x="14446" y="2335"/>
                  </a:lnTo>
                  <a:cubicBezTo>
                    <a:pt x="13800" y="2335"/>
                    <a:pt x="13154" y="2276"/>
                    <a:pt x="12523" y="2144"/>
                  </a:cubicBezTo>
                  <a:lnTo>
                    <a:pt x="12523" y="2129"/>
                  </a:lnTo>
                  <a:cubicBezTo>
                    <a:pt x="12567" y="1601"/>
                    <a:pt x="12259" y="1102"/>
                    <a:pt x="11774" y="911"/>
                  </a:cubicBezTo>
                  <a:cubicBezTo>
                    <a:pt x="11642" y="838"/>
                    <a:pt x="11495" y="808"/>
                    <a:pt x="11363" y="808"/>
                  </a:cubicBezTo>
                  <a:cubicBezTo>
                    <a:pt x="11114" y="823"/>
                    <a:pt x="10864" y="911"/>
                    <a:pt x="10673" y="1058"/>
                  </a:cubicBezTo>
                  <a:lnTo>
                    <a:pt x="10659" y="1072"/>
                  </a:lnTo>
                  <a:cubicBezTo>
                    <a:pt x="10459" y="801"/>
                    <a:pt x="10078" y="293"/>
                    <a:pt x="9043" y="293"/>
                  </a:cubicBezTo>
                  <a:cubicBezTo>
                    <a:pt x="9014" y="293"/>
                    <a:pt x="8985" y="294"/>
                    <a:pt x="8956" y="294"/>
                  </a:cubicBezTo>
                  <a:cubicBezTo>
                    <a:pt x="8442" y="309"/>
                    <a:pt x="7957" y="544"/>
                    <a:pt x="7620" y="955"/>
                  </a:cubicBezTo>
                  <a:lnTo>
                    <a:pt x="7532" y="1043"/>
                  </a:lnTo>
                  <a:lnTo>
                    <a:pt x="7444" y="955"/>
                  </a:lnTo>
                  <a:cubicBezTo>
                    <a:pt x="6783" y="338"/>
                    <a:pt x="5931" y="1"/>
                    <a:pt x="5036" y="1"/>
                  </a:cubicBezTo>
                  <a:close/>
                </a:path>
              </a:pathLst>
            </a:custGeom>
            <a:solidFill>
              <a:srgbClr val="F9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2"/>
            <p:cNvSpPr/>
            <p:nvPr/>
          </p:nvSpPr>
          <p:spPr>
            <a:xfrm>
              <a:off x="661397" y="1127099"/>
              <a:ext cx="364918" cy="448562"/>
            </a:xfrm>
            <a:custGeom>
              <a:avLst/>
              <a:gdLst/>
              <a:ahLst/>
              <a:cxnLst/>
              <a:rect l="l" t="t" r="r" b="b"/>
              <a:pathLst>
                <a:path w="8839" h="10865" extrusionOk="0">
                  <a:moveTo>
                    <a:pt x="8809" y="9367"/>
                  </a:moveTo>
                  <a:lnTo>
                    <a:pt x="8809" y="9367"/>
                  </a:lnTo>
                  <a:cubicBezTo>
                    <a:pt x="8780" y="10043"/>
                    <a:pt x="8457" y="10321"/>
                    <a:pt x="8398" y="10380"/>
                  </a:cubicBezTo>
                  <a:cubicBezTo>
                    <a:pt x="8163" y="10556"/>
                    <a:pt x="7899" y="10674"/>
                    <a:pt x="7620" y="10762"/>
                  </a:cubicBezTo>
                  <a:cubicBezTo>
                    <a:pt x="7209" y="10865"/>
                    <a:pt x="6754" y="10821"/>
                    <a:pt x="6490" y="10189"/>
                  </a:cubicBezTo>
                  <a:cubicBezTo>
                    <a:pt x="6328" y="9837"/>
                    <a:pt x="6402" y="9411"/>
                    <a:pt x="6680" y="9132"/>
                  </a:cubicBezTo>
                  <a:cubicBezTo>
                    <a:pt x="6959" y="8795"/>
                    <a:pt x="7370" y="8589"/>
                    <a:pt x="7400" y="8398"/>
                  </a:cubicBezTo>
                  <a:cubicBezTo>
                    <a:pt x="7415" y="8222"/>
                    <a:pt x="6959" y="8516"/>
                    <a:pt x="6431" y="8618"/>
                  </a:cubicBezTo>
                  <a:cubicBezTo>
                    <a:pt x="6049" y="8692"/>
                    <a:pt x="5653" y="8648"/>
                    <a:pt x="5374" y="8222"/>
                  </a:cubicBezTo>
                  <a:cubicBezTo>
                    <a:pt x="4992" y="7576"/>
                    <a:pt x="5242" y="7121"/>
                    <a:pt x="5565" y="6769"/>
                  </a:cubicBezTo>
                  <a:cubicBezTo>
                    <a:pt x="5844" y="6460"/>
                    <a:pt x="6196" y="6240"/>
                    <a:pt x="6225" y="6093"/>
                  </a:cubicBezTo>
                  <a:cubicBezTo>
                    <a:pt x="6225" y="6079"/>
                    <a:pt x="6225" y="6079"/>
                    <a:pt x="6225" y="6064"/>
                  </a:cubicBezTo>
                  <a:lnTo>
                    <a:pt x="6225" y="6064"/>
                  </a:lnTo>
                  <a:cubicBezTo>
                    <a:pt x="6225" y="6049"/>
                    <a:pt x="6225" y="6049"/>
                    <a:pt x="6211" y="6049"/>
                  </a:cubicBezTo>
                  <a:cubicBezTo>
                    <a:pt x="6123" y="6049"/>
                    <a:pt x="5800" y="6314"/>
                    <a:pt x="5403" y="6460"/>
                  </a:cubicBezTo>
                  <a:cubicBezTo>
                    <a:pt x="5007" y="6607"/>
                    <a:pt x="4493" y="6637"/>
                    <a:pt x="4097" y="6093"/>
                  </a:cubicBezTo>
                  <a:cubicBezTo>
                    <a:pt x="3671" y="5491"/>
                    <a:pt x="3891" y="4860"/>
                    <a:pt x="4126" y="4376"/>
                  </a:cubicBezTo>
                  <a:cubicBezTo>
                    <a:pt x="4243" y="4141"/>
                    <a:pt x="4376" y="3950"/>
                    <a:pt x="4420" y="3803"/>
                  </a:cubicBezTo>
                  <a:cubicBezTo>
                    <a:pt x="4434" y="3759"/>
                    <a:pt x="4449" y="3715"/>
                    <a:pt x="4434" y="3656"/>
                  </a:cubicBezTo>
                  <a:cubicBezTo>
                    <a:pt x="4420" y="3612"/>
                    <a:pt x="4376" y="3627"/>
                    <a:pt x="4317" y="3671"/>
                  </a:cubicBezTo>
                  <a:cubicBezTo>
                    <a:pt x="4214" y="3744"/>
                    <a:pt x="4053" y="3921"/>
                    <a:pt x="3862" y="4067"/>
                  </a:cubicBezTo>
                  <a:cubicBezTo>
                    <a:pt x="3480" y="4361"/>
                    <a:pt x="2966" y="4625"/>
                    <a:pt x="2423" y="4156"/>
                  </a:cubicBezTo>
                  <a:cubicBezTo>
                    <a:pt x="1733" y="3539"/>
                    <a:pt x="1880" y="2864"/>
                    <a:pt x="2100" y="2364"/>
                  </a:cubicBezTo>
                  <a:cubicBezTo>
                    <a:pt x="2261" y="2012"/>
                    <a:pt x="2482" y="1748"/>
                    <a:pt x="2467" y="1689"/>
                  </a:cubicBezTo>
                  <a:cubicBezTo>
                    <a:pt x="2452" y="1630"/>
                    <a:pt x="2247" y="1953"/>
                    <a:pt x="1924" y="2218"/>
                  </a:cubicBezTo>
                  <a:cubicBezTo>
                    <a:pt x="1601" y="2482"/>
                    <a:pt x="1146" y="2673"/>
                    <a:pt x="603" y="2291"/>
                  </a:cubicBezTo>
                  <a:cubicBezTo>
                    <a:pt x="1" y="1851"/>
                    <a:pt x="1" y="1249"/>
                    <a:pt x="147" y="794"/>
                  </a:cubicBezTo>
                  <a:cubicBezTo>
                    <a:pt x="221" y="544"/>
                    <a:pt x="338" y="324"/>
                    <a:pt x="485" y="118"/>
                  </a:cubicBezTo>
                  <a:cubicBezTo>
                    <a:pt x="617" y="1"/>
                    <a:pt x="1072" y="192"/>
                    <a:pt x="1689" y="588"/>
                  </a:cubicBezTo>
                  <a:cubicBezTo>
                    <a:pt x="3451" y="1689"/>
                    <a:pt x="6578" y="4420"/>
                    <a:pt x="7840" y="6534"/>
                  </a:cubicBezTo>
                  <a:cubicBezTo>
                    <a:pt x="8633" y="7884"/>
                    <a:pt x="8839" y="8780"/>
                    <a:pt x="8809" y="936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2"/>
            <p:cNvSpPr/>
            <p:nvPr/>
          </p:nvSpPr>
          <p:spPr>
            <a:xfrm>
              <a:off x="667466" y="1131104"/>
              <a:ext cx="172158" cy="163943"/>
            </a:xfrm>
            <a:custGeom>
              <a:avLst/>
              <a:gdLst/>
              <a:ahLst/>
              <a:cxnLst/>
              <a:rect l="l" t="t" r="r" b="b"/>
              <a:pathLst>
                <a:path w="4170" h="3971" extrusionOk="0">
                  <a:moveTo>
                    <a:pt x="458" y="0"/>
                  </a:moveTo>
                  <a:cubicBezTo>
                    <a:pt x="406" y="0"/>
                    <a:pt x="365" y="12"/>
                    <a:pt x="338" y="36"/>
                  </a:cubicBezTo>
                  <a:cubicBezTo>
                    <a:pt x="191" y="227"/>
                    <a:pt x="74" y="462"/>
                    <a:pt x="0" y="697"/>
                  </a:cubicBezTo>
                  <a:cubicBezTo>
                    <a:pt x="294" y="946"/>
                    <a:pt x="984" y="1445"/>
                    <a:pt x="1792" y="2135"/>
                  </a:cubicBezTo>
                  <a:cubicBezTo>
                    <a:pt x="2088" y="1879"/>
                    <a:pt x="2274" y="1585"/>
                    <a:pt x="2313" y="1585"/>
                  </a:cubicBezTo>
                  <a:cubicBezTo>
                    <a:pt x="2317" y="1585"/>
                    <a:pt x="2319" y="1587"/>
                    <a:pt x="2320" y="1592"/>
                  </a:cubicBezTo>
                  <a:cubicBezTo>
                    <a:pt x="2335" y="1651"/>
                    <a:pt x="2114" y="1915"/>
                    <a:pt x="1953" y="2282"/>
                  </a:cubicBezTo>
                  <a:cubicBezTo>
                    <a:pt x="2570" y="2811"/>
                    <a:pt x="3172" y="3368"/>
                    <a:pt x="3715" y="3970"/>
                  </a:cubicBezTo>
                  <a:cubicBezTo>
                    <a:pt x="3920" y="3824"/>
                    <a:pt x="4067" y="3662"/>
                    <a:pt x="4170" y="3589"/>
                  </a:cubicBezTo>
                  <a:cubicBezTo>
                    <a:pt x="3186" y="2370"/>
                    <a:pt x="2247" y="1254"/>
                    <a:pt x="1557" y="506"/>
                  </a:cubicBezTo>
                  <a:cubicBezTo>
                    <a:pt x="1054" y="179"/>
                    <a:pt x="663" y="0"/>
                    <a:pt x="458" y="0"/>
                  </a:cubicBezTo>
                  <a:close/>
                </a:path>
              </a:pathLst>
            </a:custGeom>
            <a:solidFill>
              <a:srgbClr val="800A1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2"/>
            <p:cNvSpPr/>
            <p:nvPr/>
          </p:nvSpPr>
          <p:spPr>
            <a:xfrm>
              <a:off x="831700" y="1284686"/>
              <a:ext cx="86121" cy="109158"/>
            </a:xfrm>
            <a:custGeom>
              <a:avLst/>
              <a:gdLst/>
              <a:ahLst/>
              <a:cxnLst/>
              <a:rect l="l" t="t" r="r" b="b"/>
              <a:pathLst>
                <a:path w="2086" h="2644" extrusionOk="0">
                  <a:moveTo>
                    <a:pt x="295" y="1"/>
                  </a:moveTo>
                  <a:cubicBezTo>
                    <a:pt x="236" y="133"/>
                    <a:pt x="118" y="339"/>
                    <a:pt x="1" y="573"/>
                  </a:cubicBezTo>
                  <a:cubicBezTo>
                    <a:pt x="500" y="1219"/>
                    <a:pt x="926" y="1909"/>
                    <a:pt x="1293" y="2643"/>
                  </a:cubicBezTo>
                  <a:cubicBezTo>
                    <a:pt x="1689" y="2497"/>
                    <a:pt x="1998" y="2232"/>
                    <a:pt x="2086" y="2232"/>
                  </a:cubicBezTo>
                  <a:cubicBezTo>
                    <a:pt x="1513" y="1498"/>
                    <a:pt x="897" y="735"/>
                    <a:pt x="295" y="1"/>
                  </a:cubicBezTo>
                  <a:close/>
                </a:path>
              </a:pathLst>
            </a:custGeom>
            <a:solidFill>
              <a:srgbClr val="800A1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2"/>
            <p:cNvSpPr/>
            <p:nvPr/>
          </p:nvSpPr>
          <p:spPr>
            <a:xfrm>
              <a:off x="891110" y="1377455"/>
              <a:ext cx="134011" cy="193957"/>
            </a:xfrm>
            <a:custGeom>
              <a:avLst/>
              <a:gdLst/>
              <a:ahLst/>
              <a:cxnLst/>
              <a:rect l="l" t="t" r="r" b="b"/>
              <a:pathLst>
                <a:path w="3246" h="4698" extrusionOk="0">
                  <a:moveTo>
                    <a:pt x="661" y="0"/>
                  </a:moveTo>
                  <a:lnTo>
                    <a:pt x="661" y="0"/>
                  </a:lnTo>
                  <a:cubicBezTo>
                    <a:pt x="665" y="5"/>
                    <a:pt x="669" y="9"/>
                    <a:pt x="672" y="14"/>
                  </a:cubicBezTo>
                  <a:lnTo>
                    <a:pt x="672" y="14"/>
                  </a:lnTo>
                  <a:cubicBezTo>
                    <a:pt x="672" y="10"/>
                    <a:pt x="668" y="7"/>
                    <a:pt x="661" y="0"/>
                  </a:cubicBezTo>
                  <a:close/>
                  <a:moveTo>
                    <a:pt x="672" y="14"/>
                  </a:moveTo>
                  <a:cubicBezTo>
                    <a:pt x="673" y="18"/>
                    <a:pt x="669" y="21"/>
                    <a:pt x="661" y="29"/>
                  </a:cubicBezTo>
                  <a:cubicBezTo>
                    <a:pt x="632" y="176"/>
                    <a:pt x="280" y="396"/>
                    <a:pt x="1" y="705"/>
                  </a:cubicBezTo>
                  <a:cubicBezTo>
                    <a:pt x="309" y="1321"/>
                    <a:pt x="588" y="1953"/>
                    <a:pt x="867" y="2554"/>
                  </a:cubicBezTo>
                  <a:cubicBezTo>
                    <a:pt x="1267" y="2475"/>
                    <a:pt x="1640" y="2279"/>
                    <a:pt x="1772" y="2279"/>
                  </a:cubicBezTo>
                  <a:cubicBezTo>
                    <a:pt x="1810" y="2279"/>
                    <a:pt x="1828" y="2295"/>
                    <a:pt x="1821" y="2334"/>
                  </a:cubicBezTo>
                  <a:cubicBezTo>
                    <a:pt x="1806" y="2525"/>
                    <a:pt x="1395" y="2731"/>
                    <a:pt x="1116" y="3068"/>
                  </a:cubicBezTo>
                  <a:cubicBezTo>
                    <a:pt x="1366" y="3641"/>
                    <a:pt x="1689" y="4184"/>
                    <a:pt x="2056" y="4698"/>
                  </a:cubicBezTo>
                  <a:cubicBezTo>
                    <a:pt x="2335" y="4610"/>
                    <a:pt x="2599" y="4492"/>
                    <a:pt x="2834" y="4316"/>
                  </a:cubicBezTo>
                  <a:cubicBezTo>
                    <a:pt x="2893" y="4257"/>
                    <a:pt x="3216" y="3979"/>
                    <a:pt x="3245" y="3303"/>
                  </a:cubicBezTo>
                  <a:cubicBezTo>
                    <a:pt x="2718" y="2630"/>
                    <a:pt x="1769" y="1388"/>
                    <a:pt x="672" y="14"/>
                  </a:cubicBezTo>
                  <a:close/>
                </a:path>
              </a:pathLst>
            </a:custGeom>
            <a:solidFill>
              <a:srgbClr val="800A1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2"/>
            <p:cNvSpPr/>
            <p:nvPr/>
          </p:nvSpPr>
          <p:spPr>
            <a:xfrm>
              <a:off x="1164462" y="1240470"/>
              <a:ext cx="438282" cy="372762"/>
            </a:xfrm>
            <a:custGeom>
              <a:avLst/>
              <a:gdLst/>
              <a:ahLst/>
              <a:cxnLst/>
              <a:rect l="l" t="t" r="r" b="b"/>
              <a:pathLst>
                <a:path w="10616" h="9029" extrusionOk="0">
                  <a:moveTo>
                    <a:pt x="133" y="7120"/>
                  </a:moveTo>
                  <a:lnTo>
                    <a:pt x="133" y="7120"/>
                  </a:lnTo>
                  <a:cubicBezTo>
                    <a:pt x="1" y="7796"/>
                    <a:pt x="250" y="8133"/>
                    <a:pt x="294" y="8207"/>
                  </a:cubicBezTo>
                  <a:cubicBezTo>
                    <a:pt x="471" y="8427"/>
                    <a:pt x="691" y="8618"/>
                    <a:pt x="940" y="8765"/>
                  </a:cubicBezTo>
                  <a:cubicBezTo>
                    <a:pt x="1307" y="8970"/>
                    <a:pt x="1777" y="9029"/>
                    <a:pt x="2174" y="8486"/>
                  </a:cubicBezTo>
                  <a:cubicBezTo>
                    <a:pt x="2423" y="8177"/>
                    <a:pt x="2453" y="7752"/>
                    <a:pt x="2262" y="7414"/>
                  </a:cubicBezTo>
                  <a:cubicBezTo>
                    <a:pt x="2056" y="7018"/>
                    <a:pt x="1718" y="6709"/>
                    <a:pt x="1733" y="6533"/>
                  </a:cubicBezTo>
                  <a:cubicBezTo>
                    <a:pt x="1763" y="6342"/>
                    <a:pt x="2144" y="6753"/>
                    <a:pt x="2614" y="6974"/>
                  </a:cubicBezTo>
                  <a:cubicBezTo>
                    <a:pt x="2966" y="7135"/>
                    <a:pt x="3363" y="7194"/>
                    <a:pt x="3730" y="6827"/>
                  </a:cubicBezTo>
                  <a:cubicBezTo>
                    <a:pt x="4258" y="6298"/>
                    <a:pt x="4141" y="5784"/>
                    <a:pt x="3906" y="5373"/>
                  </a:cubicBezTo>
                  <a:cubicBezTo>
                    <a:pt x="3700" y="5006"/>
                    <a:pt x="3407" y="4727"/>
                    <a:pt x="3407" y="4566"/>
                  </a:cubicBezTo>
                  <a:cubicBezTo>
                    <a:pt x="3407" y="4551"/>
                    <a:pt x="3407" y="4551"/>
                    <a:pt x="3407" y="4537"/>
                  </a:cubicBezTo>
                  <a:lnTo>
                    <a:pt x="3407" y="4537"/>
                  </a:lnTo>
                  <a:cubicBezTo>
                    <a:pt x="3407" y="4522"/>
                    <a:pt x="3421" y="4522"/>
                    <a:pt x="3436" y="4522"/>
                  </a:cubicBezTo>
                  <a:cubicBezTo>
                    <a:pt x="3524" y="4537"/>
                    <a:pt x="3774" y="4874"/>
                    <a:pt x="4111" y="5109"/>
                  </a:cubicBezTo>
                  <a:cubicBezTo>
                    <a:pt x="4464" y="5359"/>
                    <a:pt x="4963" y="5505"/>
                    <a:pt x="5477" y="5065"/>
                  </a:cubicBezTo>
                  <a:cubicBezTo>
                    <a:pt x="6035" y="4595"/>
                    <a:pt x="5976" y="3920"/>
                    <a:pt x="5859" y="3406"/>
                  </a:cubicBezTo>
                  <a:cubicBezTo>
                    <a:pt x="5800" y="3142"/>
                    <a:pt x="5726" y="2922"/>
                    <a:pt x="5712" y="2775"/>
                  </a:cubicBezTo>
                  <a:cubicBezTo>
                    <a:pt x="5712" y="2731"/>
                    <a:pt x="5712" y="2687"/>
                    <a:pt x="5726" y="2628"/>
                  </a:cubicBezTo>
                  <a:cubicBezTo>
                    <a:pt x="5756" y="2584"/>
                    <a:pt x="5800" y="2599"/>
                    <a:pt x="5844" y="2672"/>
                  </a:cubicBezTo>
                  <a:cubicBezTo>
                    <a:pt x="5932" y="2775"/>
                    <a:pt x="6035" y="2966"/>
                    <a:pt x="6196" y="3171"/>
                  </a:cubicBezTo>
                  <a:cubicBezTo>
                    <a:pt x="6490" y="3538"/>
                    <a:pt x="6930" y="3920"/>
                    <a:pt x="7562" y="3582"/>
                  </a:cubicBezTo>
                  <a:cubicBezTo>
                    <a:pt x="8384" y="3157"/>
                    <a:pt x="8413" y="2467"/>
                    <a:pt x="8310" y="1938"/>
                  </a:cubicBezTo>
                  <a:cubicBezTo>
                    <a:pt x="8237" y="1542"/>
                    <a:pt x="8090" y="1248"/>
                    <a:pt x="8119" y="1189"/>
                  </a:cubicBezTo>
                  <a:cubicBezTo>
                    <a:pt x="8163" y="1131"/>
                    <a:pt x="8266" y="1498"/>
                    <a:pt x="8516" y="1835"/>
                  </a:cubicBezTo>
                  <a:cubicBezTo>
                    <a:pt x="8765" y="2173"/>
                    <a:pt x="9176" y="2467"/>
                    <a:pt x="9793" y="2217"/>
                  </a:cubicBezTo>
                  <a:cubicBezTo>
                    <a:pt x="10483" y="1938"/>
                    <a:pt x="10615" y="1351"/>
                    <a:pt x="10586" y="881"/>
                  </a:cubicBezTo>
                  <a:cubicBezTo>
                    <a:pt x="10586" y="631"/>
                    <a:pt x="10527" y="382"/>
                    <a:pt x="10424" y="147"/>
                  </a:cubicBezTo>
                  <a:cubicBezTo>
                    <a:pt x="10322" y="0"/>
                    <a:pt x="9837" y="74"/>
                    <a:pt x="9132" y="308"/>
                  </a:cubicBezTo>
                  <a:cubicBezTo>
                    <a:pt x="7165" y="969"/>
                    <a:pt x="3480" y="2863"/>
                    <a:pt x="1748" y="4610"/>
                  </a:cubicBezTo>
                  <a:cubicBezTo>
                    <a:pt x="661" y="5711"/>
                    <a:pt x="250" y="6548"/>
                    <a:pt x="133" y="712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2"/>
            <p:cNvSpPr/>
            <p:nvPr/>
          </p:nvSpPr>
          <p:spPr>
            <a:xfrm>
              <a:off x="1406314" y="1243401"/>
              <a:ext cx="195815" cy="128025"/>
            </a:xfrm>
            <a:custGeom>
              <a:avLst/>
              <a:gdLst/>
              <a:ahLst/>
              <a:cxnLst/>
              <a:rect l="l" t="t" r="r" b="b"/>
              <a:pathLst>
                <a:path w="4743" h="3101" extrusionOk="0">
                  <a:moveTo>
                    <a:pt x="4336" y="0"/>
                  </a:moveTo>
                  <a:cubicBezTo>
                    <a:pt x="4113" y="0"/>
                    <a:pt x="3747" y="85"/>
                    <a:pt x="3289" y="237"/>
                  </a:cubicBezTo>
                  <a:cubicBezTo>
                    <a:pt x="2423" y="795"/>
                    <a:pt x="1248" y="1661"/>
                    <a:pt x="1" y="2601"/>
                  </a:cubicBezTo>
                  <a:cubicBezTo>
                    <a:pt x="74" y="2704"/>
                    <a:pt x="191" y="2895"/>
                    <a:pt x="338" y="3100"/>
                  </a:cubicBezTo>
                  <a:cubicBezTo>
                    <a:pt x="1014" y="2645"/>
                    <a:pt x="1733" y="2234"/>
                    <a:pt x="2452" y="1867"/>
                  </a:cubicBezTo>
                  <a:cubicBezTo>
                    <a:pt x="2379" y="1485"/>
                    <a:pt x="2232" y="1177"/>
                    <a:pt x="2276" y="1118"/>
                  </a:cubicBezTo>
                  <a:cubicBezTo>
                    <a:pt x="2278" y="1114"/>
                    <a:pt x="2281" y="1112"/>
                    <a:pt x="2284" y="1112"/>
                  </a:cubicBezTo>
                  <a:cubicBezTo>
                    <a:pt x="2323" y="1112"/>
                    <a:pt x="2441" y="1451"/>
                    <a:pt x="2672" y="1764"/>
                  </a:cubicBezTo>
                  <a:cubicBezTo>
                    <a:pt x="3597" y="1294"/>
                    <a:pt x="4390" y="971"/>
                    <a:pt x="4742" y="810"/>
                  </a:cubicBezTo>
                  <a:cubicBezTo>
                    <a:pt x="4728" y="560"/>
                    <a:pt x="4669" y="311"/>
                    <a:pt x="4566" y="76"/>
                  </a:cubicBezTo>
                  <a:cubicBezTo>
                    <a:pt x="4535" y="25"/>
                    <a:pt x="4456" y="0"/>
                    <a:pt x="4336" y="0"/>
                  </a:cubicBezTo>
                  <a:close/>
                </a:path>
              </a:pathLst>
            </a:custGeom>
            <a:solidFill>
              <a:srgbClr val="800A1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2"/>
            <p:cNvSpPr/>
            <p:nvPr/>
          </p:nvSpPr>
          <p:spPr>
            <a:xfrm>
              <a:off x="1306898" y="1354996"/>
              <a:ext cx="99456" cy="96442"/>
            </a:xfrm>
            <a:custGeom>
              <a:avLst/>
              <a:gdLst/>
              <a:ahLst/>
              <a:cxnLst/>
              <a:rect l="l" t="t" r="r" b="b"/>
              <a:pathLst>
                <a:path w="2409" h="2336" extrusionOk="0">
                  <a:moveTo>
                    <a:pt x="2262" y="1"/>
                  </a:moveTo>
                  <a:cubicBezTo>
                    <a:pt x="1513" y="573"/>
                    <a:pt x="735" y="1175"/>
                    <a:pt x="1" y="1748"/>
                  </a:cubicBezTo>
                  <a:cubicBezTo>
                    <a:pt x="74" y="1763"/>
                    <a:pt x="324" y="2100"/>
                    <a:pt x="676" y="2335"/>
                  </a:cubicBezTo>
                  <a:cubicBezTo>
                    <a:pt x="1190" y="1704"/>
                    <a:pt x="1777" y="1131"/>
                    <a:pt x="2409" y="632"/>
                  </a:cubicBezTo>
                  <a:cubicBezTo>
                    <a:pt x="2350" y="368"/>
                    <a:pt x="2276" y="148"/>
                    <a:pt x="2262" y="1"/>
                  </a:cubicBezTo>
                  <a:close/>
                </a:path>
              </a:pathLst>
            </a:custGeom>
            <a:solidFill>
              <a:srgbClr val="800A1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2"/>
            <p:cNvSpPr/>
            <p:nvPr/>
          </p:nvSpPr>
          <p:spPr>
            <a:xfrm>
              <a:off x="1164462" y="1427741"/>
              <a:ext cx="160681" cy="174594"/>
            </a:xfrm>
            <a:custGeom>
              <a:avLst/>
              <a:gdLst/>
              <a:ahLst/>
              <a:cxnLst/>
              <a:rect l="l" t="t" r="r" b="b"/>
              <a:pathLst>
                <a:path w="3892" h="4229" extrusionOk="0">
                  <a:moveTo>
                    <a:pt x="3407" y="1"/>
                  </a:moveTo>
                  <a:cubicBezTo>
                    <a:pt x="2027" y="1072"/>
                    <a:pt x="808" y="2056"/>
                    <a:pt x="133" y="2584"/>
                  </a:cubicBezTo>
                  <a:cubicBezTo>
                    <a:pt x="1" y="3260"/>
                    <a:pt x="250" y="3597"/>
                    <a:pt x="294" y="3671"/>
                  </a:cubicBezTo>
                  <a:cubicBezTo>
                    <a:pt x="471" y="3891"/>
                    <a:pt x="691" y="4082"/>
                    <a:pt x="940" y="4229"/>
                  </a:cubicBezTo>
                  <a:cubicBezTo>
                    <a:pt x="1425" y="3818"/>
                    <a:pt x="1865" y="3362"/>
                    <a:pt x="2262" y="2878"/>
                  </a:cubicBezTo>
                  <a:cubicBezTo>
                    <a:pt x="2056" y="2482"/>
                    <a:pt x="1718" y="2173"/>
                    <a:pt x="1733" y="1997"/>
                  </a:cubicBezTo>
                  <a:cubicBezTo>
                    <a:pt x="1738" y="1963"/>
                    <a:pt x="1755" y="1948"/>
                    <a:pt x="1782" y="1948"/>
                  </a:cubicBezTo>
                  <a:cubicBezTo>
                    <a:pt x="1903" y="1948"/>
                    <a:pt x="2229" y="2257"/>
                    <a:pt x="2614" y="2438"/>
                  </a:cubicBezTo>
                  <a:cubicBezTo>
                    <a:pt x="3025" y="1924"/>
                    <a:pt x="3451" y="1366"/>
                    <a:pt x="3891" y="837"/>
                  </a:cubicBezTo>
                  <a:cubicBezTo>
                    <a:pt x="3700" y="470"/>
                    <a:pt x="3407" y="191"/>
                    <a:pt x="3407" y="30"/>
                  </a:cubicBezTo>
                  <a:cubicBezTo>
                    <a:pt x="3407" y="15"/>
                    <a:pt x="3407" y="15"/>
                    <a:pt x="3407" y="1"/>
                  </a:cubicBezTo>
                  <a:close/>
                </a:path>
              </a:pathLst>
            </a:custGeom>
            <a:solidFill>
              <a:srgbClr val="800A1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1" name="Google Shape;1021;p32"/>
            <p:cNvGrpSpPr/>
            <p:nvPr/>
          </p:nvGrpSpPr>
          <p:grpSpPr>
            <a:xfrm>
              <a:off x="692262" y="611926"/>
              <a:ext cx="984936" cy="433988"/>
              <a:chOff x="2328725" y="439750"/>
              <a:chExt cx="596425" cy="262800"/>
            </a:xfrm>
          </p:grpSpPr>
          <p:sp>
            <p:nvSpPr>
              <p:cNvPr id="1022" name="Google Shape;1022;p32"/>
              <p:cNvSpPr/>
              <p:nvPr/>
            </p:nvSpPr>
            <p:spPr>
              <a:xfrm>
                <a:off x="2721075" y="488550"/>
                <a:ext cx="128850" cy="195650"/>
              </a:xfrm>
              <a:custGeom>
                <a:avLst/>
                <a:gdLst/>
                <a:ahLst/>
                <a:cxnLst/>
                <a:rect l="l" t="t" r="r" b="b"/>
                <a:pathLst>
                  <a:path w="5154" h="7826" extrusionOk="0">
                    <a:moveTo>
                      <a:pt x="2158" y="6504"/>
                    </a:moveTo>
                    <a:cubicBezTo>
                      <a:pt x="2056" y="6680"/>
                      <a:pt x="1968" y="6842"/>
                      <a:pt x="1894" y="6974"/>
                    </a:cubicBezTo>
                    <a:cubicBezTo>
                      <a:pt x="1791" y="7194"/>
                      <a:pt x="1645" y="7385"/>
                      <a:pt x="1468" y="7547"/>
                    </a:cubicBezTo>
                    <a:cubicBezTo>
                      <a:pt x="1204" y="7826"/>
                      <a:pt x="749" y="7796"/>
                      <a:pt x="514" y="7503"/>
                    </a:cubicBezTo>
                    <a:cubicBezTo>
                      <a:pt x="338" y="7326"/>
                      <a:pt x="206" y="7091"/>
                      <a:pt x="147" y="6842"/>
                    </a:cubicBezTo>
                    <a:cubicBezTo>
                      <a:pt x="44" y="6387"/>
                      <a:pt x="0" y="5932"/>
                      <a:pt x="30" y="5462"/>
                    </a:cubicBezTo>
                    <a:cubicBezTo>
                      <a:pt x="88" y="4405"/>
                      <a:pt x="206" y="3348"/>
                      <a:pt x="382" y="2306"/>
                    </a:cubicBezTo>
                    <a:cubicBezTo>
                      <a:pt x="485" y="1718"/>
                      <a:pt x="573" y="1116"/>
                      <a:pt x="661" y="529"/>
                    </a:cubicBezTo>
                    <a:cubicBezTo>
                      <a:pt x="676" y="397"/>
                      <a:pt x="705" y="280"/>
                      <a:pt x="764" y="177"/>
                    </a:cubicBezTo>
                    <a:cubicBezTo>
                      <a:pt x="808" y="59"/>
                      <a:pt x="925" y="1"/>
                      <a:pt x="1057" y="30"/>
                    </a:cubicBezTo>
                    <a:cubicBezTo>
                      <a:pt x="1160" y="59"/>
                      <a:pt x="1233" y="162"/>
                      <a:pt x="1233" y="280"/>
                    </a:cubicBezTo>
                    <a:cubicBezTo>
                      <a:pt x="1233" y="353"/>
                      <a:pt x="1219" y="426"/>
                      <a:pt x="1204" y="500"/>
                    </a:cubicBezTo>
                    <a:cubicBezTo>
                      <a:pt x="1145" y="1337"/>
                      <a:pt x="940" y="2159"/>
                      <a:pt x="837" y="2981"/>
                    </a:cubicBezTo>
                    <a:cubicBezTo>
                      <a:pt x="778" y="3568"/>
                      <a:pt x="690" y="4155"/>
                      <a:pt x="632" y="4757"/>
                    </a:cubicBezTo>
                    <a:cubicBezTo>
                      <a:pt x="558" y="5330"/>
                      <a:pt x="543" y="5932"/>
                      <a:pt x="617" y="6504"/>
                    </a:cubicBezTo>
                    <a:cubicBezTo>
                      <a:pt x="632" y="6695"/>
                      <a:pt x="705" y="6886"/>
                      <a:pt x="793" y="7047"/>
                    </a:cubicBezTo>
                    <a:cubicBezTo>
                      <a:pt x="955" y="7282"/>
                      <a:pt x="1087" y="7297"/>
                      <a:pt x="1263" y="7077"/>
                    </a:cubicBezTo>
                    <a:cubicBezTo>
                      <a:pt x="1454" y="6857"/>
                      <a:pt x="1601" y="6592"/>
                      <a:pt x="1703" y="6313"/>
                    </a:cubicBezTo>
                    <a:cubicBezTo>
                      <a:pt x="1923" y="5711"/>
                      <a:pt x="2085" y="5095"/>
                      <a:pt x="2173" y="4478"/>
                    </a:cubicBezTo>
                    <a:cubicBezTo>
                      <a:pt x="2261" y="3832"/>
                      <a:pt x="2379" y="3201"/>
                      <a:pt x="2452" y="2555"/>
                    </a:cubicBezTo>
                    <a:cubicBezTo>
                      <a:pt x="2452" y="2482"/>
                      <a:pt x="2481" y="2423"/>
                      <a:pt x="2525" y="2350"/>
                    </a:cubicBezTo>
                    <a:cubicBezTo>
                      <a:pt x="2569" y="2247"/>
                      <a:pt x="2687" y="2203"/>
                      <a:pt x="2790" y="2217"/>
                    </a:cubicBezTo>
                    <a:cubicBezTo>
                      <a:pt x="2907" y="2247"/>
                      <a:pt x="2981" y="2350"/>
                      <a:pt x="2981" y="2452"/>
                    </a:cubicBezTo>
                    <a:cubicBezTo>
                      <a:pt x="2981" y="2540"/>
                      <a:pt x="2966" y="2628"/>
                      <a:pt x="2951" y="2702"/>
                    </a:cubicBezTo>
                    <a:cubicBezTo>
                      <a:pt x="2863" y="3465"/>
                      <a:pt x="2731" y="4229"/>
                      <a:pt x="2658" y="4992"/>
                    </a:cubicBezTo>
                    <a:cubicBezTo>
                      <a:pt x="2628" y="5344"/>
                      <a:pt x="2628" y="5697"/>
                      <a:pt x="2643" y="6049"/>
                    </a:cubicBezTo>
                    <a:cubicBezTo>
                      <a:pt x="2658" y="6372"/>
                      <a:pt x="2746" y="6695"/>
                      <a:pt x="2892" y="6974"/>
                    </a:cubicBezTo>
                    <a:cubicBezTo>
                      <a:pt x="3069" y="7282"/>
                      <a:pt x="3171" y="7282"/>
                      <a:pt x="3421" y="7033"/>
                    </a:cubicBezTo>
                    <a:cubicBezTo>
                      <a:pt x="3524" y="6930"/>
                      <a:pt x="3597" y="6798"/>
                      <a:pt x="3656" y="6666"/>
                    </a:cubicBezTo>
                    <a:cubicBezTo>
                      <a:pt x="3832" y="6299"/>
                      <a:pt x="3964" y="5917"/>
                      <a:pt x="4023" y="5521"/>
                    </a:cubicBezTo>
                    <a:cubicBezTo>
                      <a:pt x="4170" y="4625"/>
                      <a:pt x="4243" y="3730"/>
                      <a:pt x="4316" y="2834"/>
                    </a:cubicBezTo>
                    <a:cubicBezTo>
                      <a:pt x="4375" y="2217"/>
                      <a:pt x="4478" y="1616"/>
                      <a:pt x="4551" y="1014"/>
                    </a:cubicBezTo>
                    <a:cubicBezTo>
                      <a:pt x="4566" y="911"/>
                      <a:pt x="4581" y="808"/>
                      <a:pt x="4610" y="720"/>
                    </a:cubicBezTo>
                    <a:cubicBezTo>
                      <a:pt x="4654" y="588"/>
                      <a:pt x="4786" y="500"/>
                      <a:pt x="4918" y="514"/>
                    </a:cubicBezTo>
                    <a:cubicBezTo>
                      <a:pt x="5051" y="544"/>
                      <a:pt x="5153" y="676"/>
                      <a:pt x="5124" y="823"/>
                    </a:cubicBezTo>
                    <a:cubicBezTo>
                      <a:pt x="5109" y="1043"/>
                      <a:pt x="5080" y="1278"/>
                      <a:pt x="5036" y="1498"/>
                    </a:cubicBezTo>
                    <a:cubicBezTo>
                      <a:pt x="4948" y="1997"/>
                      <a:pt x="4889" y="2496"/>
                      <a:pt x="4860" y="2996"/>
                    </a:cubicBezTo>
                    <a:cubicBezTo>
                      <a:pt x="4816" y="3553"/>
                      <a:pt x="4742" y="4082"/>
                      <a:pt x="4669" y="4625"/>
                    </a:cubicBezTo>
                    <a:cubicBezTo>
                      <a:pt x="4625" y="5198"/>
                      <a:pt x="4522" y="5756"/>
                      <a:pt x="4346" y="6299"/>
                    </a:cubicBezTo>
                    <a:cubicBezTo>
                      <a:pt x="4228" y="6680"/>
                      <a:pt x="4052" y="7047"/>
                      <a:pt x="3803" y="7356"/>
                    </a:cubicBezTo>
                    <a:cubicBezTo>
                      <a:pt x="3700" y="7459"/>
                      <a:pt x="3597" y="7547"/>
                      <a:pt x="3480" y="7620"/>
                    </a:cubicBezTo>
                    <a:cubicBezTo>
                      <a:pt x="3230" y="7796"/>
                      <a:pt x="2892" y="7752"/>
                      <a:pt x="2687" y="7532"/>
                    </a:cubicBezTo>
                    <a:cubicBezTo>
                      <a:pt x="2511" y="7356"/>
                      <a:pt x="2379" y="7136"/>
                      <a:pt x="2305" y="6901"/>
                    </a:cubicBezTo>
                    <a:cubicBezTo>
                      <a:pt x="2246" y="6798"/>
                      <a:pt x="2217" y="6680"/>
                      <a:pt x="2158" y="650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2"/>
              <p:cNvSpPr/>
              <p:nvPr/>
            </p:nvSpPr>
            <p:spPr>
              <a:xfrm>
                <a:off x="2845850" y="498100"/>
                <a:ext cx="79300" cy="204450"/>
              </a:xfrm>
              <a:custGeom>
                <a:avLst/>
                <a:gdLst/>
                <a:ahLst/>
                <a:cxnLst/>
                <a:rect l="l" t="t" r="r" b="b"/>
                <a:pathLst>
                  <a:path w="3172" h="8178" extrusionOk="0">
                    <a:moveTo>
                      <a:pt x="1073" y="3817"/>
                    </a:moveTo>
                    <a:cubicBezTo>
                      <a:pt x="911" y="4698"/>
                      <a:pt x="764" y="5579"/>
                      <a:pt x="661" y="6460"/>
                    </a:cubicBezTo>
                    <a:cubicBezTo>
                      <a:pt x="632" y="6739"/>
                      <a:pt x="603" y="7018"/>
                      <a:pt x="559" y="7297"/>
                    </a:cubicBezTo>
                    <a:cubicBezTo>
                      <a:pt x="559" y="7385"/>
                      <a:pt x="529" y="7473"/>
                      <a:pt x="485" y="7561"/>
                    </a:cubicBezTo>
                    <a:cubicBezTo>
                      <a:pt x="441" y="7649"/>
                      <a:pt x="338" y="7693"/>
                      <a:pt x="236" y="7693"/>
                    </a:cubicBezTo>
                    <a:cubicBezTo>
                      <a:pt x="148" y="7678"/>
                      <a:pt x="60" y="7620"/>
                      <a:pt x="30" y="7532"/>
                    </a:cubicBezTo>
                    <a:cubicBezTo>
                      <a:pt x="15" y="7458"/>
                      <a:pt x="1" y="7399"/>
                      <a:pt x="1" y="7326"/>
                    </a:cubicBezTo>
                    <a:cubicBezTo>
                      <a:pt x="15" y="6900"/>
                      <a:pt x="60" y="6460"/>
                      <a:pt x="133" y="6034"/>
                    </a:cubicBezTo>
                    <a:cubicBezTo>
                      <a:pt x="192" y="5741"/>
                      <a:pt x="236" y="5462"/>
                      <a:pt x="265" y="5168"/>
                    </a:cubicBezTo>
                    <a:cubicBezTo>
                      <a:pt x="412" y="3979"/>
                      <a:pt x="632" y="2804"/>
                      <a:pt x="779" y="1615"/>
                    </a:cubicBezTo>
                    <a:cubicBezTo>
                      <a:pt x="823" y="1307"/>
                      <a:pt x="911" y="999"/>
                      <a:pt x="1058" y="720"/>
                    </a:cubicBezTo>
                    <a:cubicBezTo>
                      <a:pt x="1249" y="353"/>
                      <a:pt x="1616" y="103"/>
                      <a:pt x="2027" y="74"/>
                    </a:cubicBezTo>
                    <a:cubicBezTo>
                      <a:pt x="2526" y="0"/>
                      <a:pt x="2981" y="353"/>
                      <a:pt x="3025" y="852"/>
                    </a:cubicBezTo>
                    <a:cubicBezTo>
                      <a:pt x="3172" y="1645"/>
                      <a:pt x="2629" y="2393"/>
                      <a:pt x="1821" y="2481"/>
                    </a:cubicBezTo>
                    <a:cubicBezTo>
                      <a:pt x="1542" y="2525"/>
                      <a:pt x="1542" y="2525"/>
                      <a:pt x="1586" y="2819"/>
                    </a:cubicBezTo>
                    <a:cubicBezTo>
                      <a:pt x="1763" y="4331"/>
                      <a:pt x="1997" y="5829"/>
                      <a:pt x="2218" y="7326"/>
                    </a:cubicBezTo>
                    <a:cubicBezTo>
                      <a:pt x="2232" y="7429"/>
                      <a:pt x="2262" y="7546"/>
                      <a:pt x="2276" y="7649"/>
                    </a:cubicBezTo>
                    <a:cubicBezTo>
                      <a:pt x="2291" y="7708"/>
                      <a:pt x="2306" y="7752"/>
                      <a:pt x="2306" y="7811"/>
                    </a:cubicBezTo>
                    <a:cubicBezTo>
                      <a:pt x="2335" y="7957"/>
                      <a:pt x="2247" y="8104"/>
                      <a:pt x="2100" y="8148"/>
                    </a:cubicBezTo>
                    <a:cubicBezTo>
                      <a:pt x="1953" y="8178"/>
                      <a:pt x="1807" y="8104"/>
                      <a:pt x="1763" y="7957"/>
                    </a:cubicBezTo>
                    <a:cubicBezTo>
                      <a:pt x="1704" y="7825"/>
                      <a:pt x="1660" y="7678"/>
                      <a:pt x="1645" y="7532"/>
                    </a:cubicBezTo>
                    <a:cubicBezTo>
                      <a:pt x="1586" y="7150"/>
                      <a:pt x="1513" y="6768"/>
                      <a:pt x="1454" y="6387"/>
                    </a:cubicBezTo>
                    <a:cubicBezTo>
                      <a:pt x="1337" y="5564"/>
                      <a:pt x="1190" y="4742"/>
                      <a:pt x="1102" y="3935"/>
                    </a:cubicBezTo>
                    <a:cubicBezTo>
                      <a:pt x="1102" y="3891"/>
                      <a:pt x="1117" y="3847"/>
                      <a:pt x="1073" y="3817"/>
                    </a:cubicBezTo>
                    <a:close/>
                    <a:moveTo>
                      <a:pt x="2438" y="1189"/>
                    </a:moveTo>
                    <a:lnTo>
                      <a:pt x="2438" y="969"/>
                    </a:lnTo>
                    <a:cubicBezTo>
                      <a:pt x="2453" y="764"/>
                      <a:pt x="2262" y="602"/>
                      <a:pt x="2056" y="661"/>
                    </a:cubicBezTo>
                    <a:cubicBezTo>
                      <a:pt x="1851" y="676"/>
                      <a:pt x="1674" y="793"/>
                      <a:pt x="1572" y="969"/>
                    </a:cubicBezTo>
                    <a:cubicBezTo>
                      <a:pt x="1454" y="1189"/>
                      <a:pt x="1381" y="1439"/>
                      <a:pt x="1351" y="1689"/>
                    </a:cubicBezTo>
                    <a:cubicBezTo>
                      <a:pt x="1322" y="1821"/>
                      <a:pt x="1366" y="1865"/>
                      <a:pt x="1498" y="1894"/>
                    </a:cubicBezTo>
                    <a:cubicBezTo>
                      <a:pt x="1939" y="1938"/>
                      <a:pt x="2408" y="1645"/>
                      <a:pt x="2438" y="11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2"/>
              <p:cNvSpPr/>
              <p:nvPr/>
            </p:nvSpPr>
            <p:spPr>
              <a:xfrm>
                <a:off x="2646200" y="468725"/>
                <a:ext cx="87000" cy="198950"/>
              </a:xfrm>
              <a:custGeom>
                <a:avLst/>
                <a:gdLst/>
                <a:ahLst/>
                <a:cxnLst/>
                <a:rect l="l" t="t" r="r" b="b"/>
                <a:pathLst>
                  <a:path w="3480" h="7958" extrusionOk="0">
                    <a:moveTo>
                      <a:pt x="485" y="1792"/>
                    </a:moveTo>
                    <a:cubicBezTo>
                      <a:pt x="514" y="1410"/>
                      <a:pt x="632" y="1043"/>
                      <a:pt x="823" y="720"/>
                    </a:cubicBezTo>
                    <a:cubicBezTo>
                      <a:pt x="881" y="632"/>
                      <a:pt x="940" y="544"/>
                      <a:pt x="999" y="471"/>
                    </a:cubicBezTo>
                    <a:cubicBezTo>
                      <a:pt x="1278" y="133"/>
                      <a:pt x="1762" y="1"/>
                      <a:pt x="2173" y="177"/>
                    </a:cubicBezTo>
                    <a:cubicBezTo>
                      <a:pt x="3421" y="632"/>
                      <a:pt x="3480" y="2012"/>
                      <a:pt x="2760" y="2761"/>
                    </a:cubicBezTo>
                    <a:cubicBezTo>
                      <a:pt x="2320" y="3245"/>
                      <a:pt x="1777" y="3495"/>
                      <a:pt x="1101" y="3407"/>
                    </a:cubicBezTo>
                    <a:cubicBezTo>
                      <a:pt x="955" y="3377"/>
                      <a:pt x="925" y="3466"/>
                      <a:pt x="925" y="3568"/>
                    </a:cubicBezTo>
                    <a:cubicBezTo>
                      <a:pt x="881" y="3994"/>
                      <a:pt x="823" y="4420"/>
                      <a:pt x="793" y="4860"/>
                    </a:cubicBezTo>
                    <a:cubicBezTo>
                      <a:pt x="734" y="5624"/>
                      <a:pt x="632" y="6402"/>
                      <a:pt x="455" y="7150"/>
                    </a:cubicBezTo>
                    <a:cubicBezTo>
                      <a:pt x="411" y="7341"/>
                      <a:pt x="367" y="7547"/>
                      <a:pt x="323" y="7738"/>
                    </a:cubicBezTo>
                    <a:cubicBezTo>
                      <a:pt x="294" y="7826"/>
                      <a:pt x="265" y="7958"/>
                      <a:pt x="133" y="7929"/>
                    </a:cubicBezTo>
                    <a:cubicBezTo>
                      <a:pt x="0" y="7914"/>
                      <a:pt x="15" y="7796"/>
                      <a:pt x="15" y="7694"/>
                    </a:cubicBezTo>
                    <a:cubicBezTo>
                      <a:pt x="0" y="7488"/>
                      <a:pt x="0" y="7283"/>
                      <a:pt x="30" y="7077"/>
                    </a:cubicBezTo>
                    <a:cubicBezTo>
                      <a:pt x="206" y="5800"/>
                      <a:pt x="250" y="4523"/>
                      <a:pt x="367" y="3245"/>
                    </a:cubicBezTo>
                    <a:cubicBezTo>
                      <a:pt x="411" y="2761"/>
                      <a:pt x="455" y="2276"/>
                      <a:pt x="485" y="1792"/>
                    </a:cubicBezTo>
                    <a:close/>
                    <a:moveTo>
                      <a:pt x="1043" y="1865"/>
                    </a:moveTo>
                    <a:cubicBezTo>
                      <a:pt x="999" y="2071"/>
                      <a:pt x="1043" y="2306"/>
                      <a:pt x="1013" y="2526"/>
                    </a:cubicBezTo>
                    <a:cubicBezTo>
                      <a:pt x="984" y="2761"/>
                      <a:pt x="1013" y="2761"/>
                      <a:pt x="1234" y="2805"/>
                    </a:cubicBezTo>
                    <a:cubicBezTo>
                      <a:pt x="1821" y="2849"/>
                      <a:pt x="2379" y="2482"/>
                      <a:pt x="2555" y="1909"/>
                    </a:cubicBezTo>
                    <a:cubicBezTo>
                      <a:pt x="2716" y="1454"/>
                      <a:pt x="2496" y="955"/>
                      <a:pt x="2041" y="764"/>
                    </a:cubicBezTo>
                    <a:cubicBezTo>
                      <a:pt x="1806" y="603"/>
                      <a:pt x="1498" y="691"/>
                      <a:pt x="1366" y="940"/>
                    </a:cubicBezTo>
                    <a:cubicBezTo>
                      <a:pt x="1175" y="1219"/>
                      <a:pt x="1072" y="1542"/>
                      <a:pt x="1043" y="186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2"/>
              <p:cNvSpPr/>
              <p:nvPr/>
            </p:nvSpPr>
            <p:spPr>
              <a:xfrm>
                <a:off x="2328725" y="439750"/>
                <a:ext cx="105725" cy="204450"/>
              </a:xfrm>
              <a:custGeom>
                <a:avLst/>
                <a:gdLst/>
                <a:ahLst/>
                <a:cxnLst/>
                <a:rect l="l" t="t" r="r" b="b"/>
                <a:pathLst>
                  <a:path w="4229" h="8178" extrusionOk="0">
                    <a:moveTo>
                      <a:pt x="103" y="4434"/>
                    </a:moveTo>
                    <a:cubicBezTo>
                      <a:pt x="206" y="3568"/>
                      <a:pt x="411" y="2716"/>
                      <a:pt x="720" y="1909"/>
                    </a:cubicBezTo>
                    <a:cubicBezTo>
                      <a:pt x="969" y="1277"/>
                      <a:pt x="1380" y="734"/>
                      <a:pt x="1909" y="323"/>
                    </a:cubicBezTo>
                    <a:cubicBezTo>
                      <a:pt x="2129" y="147"/>
                      <a:pt x="2408" y="29"/>
                      <a:pt x="2702" y="15"/>
                    </a:cubicBezTo>
                    <a:cubicBezTo>
                      <a:pt x="3333" y="0"/>
                      <a:pt x="3920" y="382"/>
                      <a:pt x="4155" y="969"/>
                    </a:cubicBezTo>
                    <a:cubicBezTo>
                      <a:pt x="4228" y="1086"/>
                      <a:pt x="4184" y="1219"/>
                      <a:pt x="4082" y="1292"/>
                    </a:cubicBezTo>
                    <a:cubicBezTo>
                      <a:pt x="3979" y="1351"/>
                      <a:pt x="3847" y="1307"/>
                      <a:pt x="3759" y="1175"/>
                    </a:cubicBezTo>
                    <a:cubicBezTo>
                      <a:pt x="3685" y="1042"/>
                      <a:pt x="3597" y="940"/>
                      <a:pt x="3480" y="837"/>
                    </a:cubicBezTo>
                    <a:cubicBezTo>
                      <a:pt x="3069" y="470"/>
                      <a:pt x="2628" y="470"/>
                      <a:pt x="2217" y="822"/>
                    </a:cubicBezTo>
                    <a:cubicBezTo>
                      <a:pt x="1865" y="1116"/>
                      <a:pt x="1586" y="1468"/>
                      <a:pt x="1395" y="1865"/>
                    </a:cubicBezTo>
                    <a:cubicBezTo>
                      <a:pt x="1175" y="2349"/>
                      <a:pt x="1013" y="2833"/>
                      <a:pt x="911" y="3347"/>
                    </a:cubicBezTo>
                    <a:cubicBezTo>
                      <a:pt x="720" y="4213"/>
                      <a:pt x="632" y="5094"/>
                      <a:pt x="617" y="5975"/>
                    </a:cubicBezTo>
                    <a:cubicBezTo>
                      <a:pt x="617" y="6239"/>
                      <a:pt x="646" y="6489"/>
                      <a:pt x="690" y="6739"/>
                    </a:cubicBezTo>
                    <a:cubicBezTo>
                      <a:pt x="764" y="7120"/>
                      <a:pt x="1072" y="7414"/>
                      <a:pt x="1454" y="7458"/>
                    </a:cubicBezTo>
                    <a:cubicBezTo>
                      <a:pt x="2173" y="7546"/>
                      <a:pt x="2878" y="7179"/>
                      <a:pt x="3230" y="6548"/>
                    </a:cubicBezTo>
                    <a:cubicBezTo>
                      <a:pt x="3480" y="6078"/>
                      <a:pt x="3583" y="5535"/>
                      <a:pt x="3524" y="5006"/>
                    </a:cubicBezTo>
                    <a:cubicBezTo>
                      <a:pt x="3509" y="4786"/>
                      <a:pt x="3421" y="4580"/>
                      <a:pt x="3289" y="4419"/>
                    </a:cubicBezTo>
                    <a:cubicBezTo>
                      <a:pt x="3186" y="4272"/>
                      <a:pt x="2966" y="4258"/>
                      <a:pt x="2863" y="4404"/>
                    </a:cubicBezTo>
                    <a:cubicBezTo>
                      <a:pt x="2775" y="4492"/>
                      <a:pt x="2702" y="4595"/>
                      <a:pt x="2628" y="4698"/>
                    </a:cubicBezTo>
                    <a:cubicBezTo>
                      <a:pt x="2584" y="4771"/>
                      <a:pt x="2525" y="4830"/>
                      <a:pt x="2452" y="4874"/>
                    </a:cubicBezTo>
                    <a:cubicBezTo>
                      <a:pt x="2364" y="4933"/>
                      <a:pt x="2247" y="4933"/>
                      <a:pt x="2144" y="4874"/>
                    </a:cubicBezTo>
                    <a:cubicBezTo>
                      <a:pt x="2041" y="4815"/>
                      <a:pt x="1982" y="4698"/>
                      <a:pt x="2012" y="4580"/>
                    </a:cubicBezTo>
                    <a:cubicBezTo>
                      <a:pt x="2056" y="4184"/>
                      <a:pt x="2702" y="3656"/>
                      <a:pt x="3098" y="3685"/>
                    </a:cubicBezTo>
                    <a:cubicBezTo>
                      <a:pt x="3348" y="3700"/>
                      <a:pt x="3583" y="3817"/>
                      <a:pt x="3744" y="4008"/>
                    </a:cubicBezTo>
                    <a:cubicBezTo>
                      <a:pt x="3950" y="4258"/>
                      <a:pt x="4082" y="4566"/>
                      <a:pt x="4126" y="4889"/>
                    </a:cubicBezTo>
                    <a:cubicBezTo>
                      <a:pt x="4214" y="5608"/>
                      <a:pt x="4052" y="6328"/>
                      <a:pt x="3656" y="6944"/>
                    </a:cubicBezTo>
                    <a:cubicBezTo>
                      <a:pt x="3171" y="7752"/>
                      <a:pt x="2232" y="8177"/>
                      <a:pt x="1307" y="8031"/>
                    </a:cubicBezTo>
                    <a:cubicBezTo>
                      <a:pt x="778" y="7957"/>
                      <a:pt x="323" y="7590"/>
                      <a:pt x="162" y="7076"/>
                    </a:cubicBezTo>
                    <a:cubicBezTo>
                      <a:pt x="59" y="6709"/>
                      <a:pt x="0" y="6328"/>
                      <a:pt x="15" y="5946"/>
                    </a:cubicBezTo>
                    <a:cubicBezTo>
                      <a:pt x="15" y="5770"/>
                      <a:pt x="15" y="5608"/>
                      <a:pt x="30" y="5432"/>
                    </a:cubicBezTo>
                    <a:cubicBezTo>
                      <a:pt x="74" y="5036"/>
                      <a:pt x="59" y="4654"/>
                      <a:pt x="103" y="44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2"/>
              <p:cNvSpPr/>
              <p:nvPr/>
            </p:nvSpPr>
            <p:spPr>
              <a:xfrm>
                <a:off x="2452050" y="451125"/>
                <a:ext cx="76000" cy="202625"/>
              </a:xfrm>
              <a:custGeom>
                <a:avLst/>
                <a:gdLst/>
                <a:ahLst/>
                <a:cxnLst/>
                <a:rect l="l" t="t" r="r" b="b"/>
                <a:pathLst>
                  <a:path w="3040" h="8105" extrusionOk="0">
                    <a:moveTo>
                      <a:pt x="1131" y="3494"/>
                    </a:moveTo>
                    <a:cubicBezTo>
                      <a:pt x="998" y="3949"/>
                      <a:pt x="910" y="4419"/>
                      <a:pt x="866" y="4889"/>
                    </a:cubicBezTo>
                    <a:cubicBezTo>
                      <a:pt x="778" y="5711"/>
                      <a:pt x="602" y="6533"/>
                      <a:pt x="499" y="7355"/>
                    </a:cubicBezTo>
                    <a:cubicBezTo>
                      <a:pt x="470" y="7590"/>
                      <a:pt x="367" y="7693"/>
                      <a:pt x="220" y="7678"/>
                    </a:cubicBezTo>
                    <a:cubicBezTo>
                      <a:pt x="88" y="7664"/>
                      <a:pt x="0" y="7531"/>
                      <a:pt x="15" y="7311"/>
                    </a:cubicBezTo>
                    <a:cubicBezTo>
                      <a:pt x="30" y="6988"/>
                      <a:pt x="74" y="6680"/>
                      <a:pt x="103" y="6357"/>
                    </a:cubicBezTo>
                    <a:cubicBezTo>
                      <a:pt x="147" y="6005"/>
                      <a:pt x="176" y="5652"/>
                      <a:pt x="220" y="5300"/>
                    </a:cubicBezTo>
                    <a:cubicBezTo>
                      <a:pt x="279" y="4757"/>
                      <a:pt x="382" y="4243"/>
                      <a:pt x="470" y="3700"/>
                    </a:cubicBezTo>
                    <a:cubicBezTo>
                      <a:pt x="617" y="2936"/>
                      <a:pt x="720" y="2158"/>
                      <a:pt x="764" y="1365"/>
                    </a:cubicBezTo>
                    <a:cubicBezTo>
                      <a:pt x="793" y="749"/>
                      <a:pt x="1233" y="220"/>
                      <a:pt x="1835" y="74"/>
                    </a:cubicBezTo>
                    <a:cubicBezTo>
                      <a:pt x="2202" y="0"/>
                      <a:pt x="2569" y="191"/>
                      <a:pt x="2701" y="543"/>
                    </a:cubicBezTo>
                    <a:cubicBezTo>
                      <a:pt x="3039" y="1292"/>
                      <a:pt x="2613" y="2276"/>
                      <a:pt x="1762" y="2423"/>
                    </a:cubicBezTo>
                    <a:cubicBezTo>
                      <a:pt x="1527" y="2452"/>
                      <a:pt x="1527" y="2467"/>
                      <a:pt x="1571" y="2701"/>
                    </a:cubicBezTo>
                    <a:cubicBezTo>
                      <a:pt x="1630" y="3068"/>
                      <a:pt x="1688" y="3421"/>
                      <a:pt x="1747" y="3773"/>
                    </a:cubicBezTo>
                    <a:cubicBezTo>
                      <a:pt x="1967" y="4992"/>
                      <a:pt x="2188" y="6195"/>
                      <a:pt x="2393" y="7414"/>
                    </a:cubicBezTo>
                    <a:cubicBezTo>
                      <a:pt x="2423" y="7517"/>
                      <a:pt x="2423" y="7620"/>
                      <a:pt x="2423" y="7722"/>
                    </a:cubicBezTo>
                    <a:cubicBezTo>
                      <a:pt x="2452" y="8045"/>
                      <a:pt x="1997" y="8104"/>
                      <a:pt x="1938" y="7796"/>
                    </a:cubicBezTo>
                    <a:cubicBezTo>
                      <a:pt x="1923" y="7722"/>
                      <a:pt x="1909" y="7649"/>
                      <a:pt x="1894" y="7576"/>
                    </a:cubicBezTo>
                    <a:cubicBezTo>
                      <a:pt x="1644" y="6372"/>
                      <a:pt x="1439" y="5138"/>
                      <a:pt x="1219" y="3920"/>
                    </a:cubicBezTo>
                    <a:cubicBezTo>
                      <a:pt x="1204" y="3788"/>
                      <a:pt x="1160" y="3641"/>
                      <a:pt x="1131" y="3494"/>
                    </a:cubicBezTo>
                    <a:close/>
                    <a:moveTo>
                      <a:pt x="1351" y="1454"/>
                    </a:moveTo>
                    <a:cubicBezTo>
                      <a:pt x="1351" y="1498"/>
                      <a:pt x="1336" y="1556"/>
                      <a:pt x="1336" y="1615"/>
                    </a:cubicBezTo>
                    <a:cubicBezTo>
                      <a:pt x="1307" y="1879"/>
                      <a:pt x="1365" y="1923"/>
                      <a:pt x="1615" y="1865"/>
                    </a:cubicBezTo>
                    <a:cubicBezTo>
                      <a:pt x="2041" y="1777"/>
                      <a:pt x="2305" y="1351"/>
                      <a:pt x="2202" y="925"/>
                    </a:cubicBezTo>
                    <a:cubicBezTo>
                      <a:pt x="2158" y="646"/>
                      <a:pt x="1997" y="573"/>
                      <a:pt x="1747" y="720"/>
                    </a:cubicBezTo>
                    <a:cubicBezTo>
                      <a:pt x="1483" y="866"/>
                      <a:pt x="1336" y="1145"/>
                      <a:pt x="1351" y="145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2"/>
              <p:cNvSpPr/>
              <p:nvPr/>
            </p:nvSpPr>
            <p:spPr>
              <a:xfrm>
                <a:off x="2532775" y="463950"/>
                <a:ext cx="30125" cy="190900"/>
              </a:xfrm>
              <a:custGeom>
                <a:avLst/>
                <a:gdLst/>
                <a:ahLst/>
                <a:cxnLst/>
                <a:rect l="l" t="t" r="r" b="b"/>
                <a:pathLst>
                  <a:path w="1205" h="7636" extrusionOk="0">
                    <a:moveTo>
                      <a:pt x="309" y="3583"/>
                    </a:moveTo>
                    <a:cubicBezTo>
                      <a:pt x="383" y="2981"/>
                      <a:pt x="471" y="2394"/>
                      <a:pt x="529" y="1792"/>
                    </a:cubicBezTo>
                    <a:cubicBezTo>
                      <a:pt x="574" y="1366"/>
                      <a:pt x="603" y="941"/>
                      <a:pt x="662" y="500"/>
                    </a:cubicBezTo>
                    <a:cubicBezTo>
                      <a:pt x="662" y="412"/>
                      <a:pt x="691" y="324"/>
                      <a:pt x="720" y="236"/>
                    </a:cubicBezTo>
                    <a:cubicBezTo>
                      <a:pt x="823" y="1"/>
                      <a:pt x="1175" y="60"/>
                      <a:pt x="1190" y="324"/>
                    </a:cubicBezTo>
                    <a:cubicBezTo>
                      <a:pt x="1190" y="397"/>
                      <a:pt x="1190" y="471"/>
                      <a:pt x="1175" y="544"/>
                    </a:cubicBezTo>
                    <a:cubicBezTo>
                      <a:pt x="1087" y="1484"/>
                      <a:pt x="985" y="2438"/>
                      <a:pt x="897" y="3378"/>
                    </a:cubicBezTo>
                    <a:cubicBezTo>
                      <a:pt x="882" y="3554"/>
                      <a:pt x="867" y="3759"/>
                      <a:pt x="838" y="3950"/>
                    </a:cubicBezTo>
                    <a:cubicBezTo>
                      <a:pt x="735" y="4684"/>
                      <a:pt x="706" y="5418"/>
                      <a:pt x="618" y="6152"/>
                    </a:cubicBezTo>
                    <a:cubicBezTo>
                      <a:pt x="588" y="6373"/>
                      <a:pt x="588" y="6607"/>
                      <a:pt x="588" y="6842"/>
                    </a:cubicBezTo>
                    <a:cubicBezTo>
                      <a:pt x="588" y="7004"/>
                      <a:pt x="588" y="7018"/>
                      <a:pt x="764" y="7048"/>
                    </a:cubicBezTo>
                    <a:cubicBezTo>
                      <a:pt x="838" y="7048"/>
                      <a:pt x="897" y="7048"/>
                      <a:pt x="955" y="7063"/>
                    </a:cubicBezTo>
                    <a:cubicBezTo>
                      <a:pt x="1102" y="7092"/>
                      <a:pt x="1190" y="7209"/>
                      <a:pt x="1205" y="7341"/>
                    </a:cubicBezTo>
                    <a:cubicBezTo>
                      <a:pt x="1190" y="7488"/>
                      <a:pt x="1087" y="7591"/>
                      <a:pt x="955" y="7606"/>
                    </a:cubicBezTo>
                    <a:cubicBezTo>
                      <a:pt x="779" y="7635"/>
                      <a:pt x="603" y="7635"/>
                      <a:pt x="427" y="7606"/>
                    </a:cubicBezTo>
                    <a:cubicBezTo>
                      <a:pt x="148" y="7547"/>
                      <a:pt x="1" y="7341"/>
                      <a:pt x="16" y="7004"/>
                    </a:cubicBezTo>
                    <a:cubicBezTo>
                      <a:pt x="16" y="6754"/>
                      <a:pt x="30" y="6505"/>
                      <a:pt x="45" y="6270"/>
                    </a:cubicBezTo>
                    <a:cubicBezTo>
                      <a:pt x="104" y="5360"/>
                      <a:pt x="192" y="4464"/>
                      <a:pt x="309" y="35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8" name="Google Shape;1028;p32"/>
            <p:cNvSpPr/>
            <p:nvPr/>
          </p:nvSpPr>
          <p:spPr>
            <a:xfrm>
              <a:off x="669283" y="959810"/>
              <a:ext cx="960124" cy="641321"/>
            </a:xfrm>
            <a:custGeom>
              <a:avLst/>
              <a:gdLst/>
              <a:ahLst/>
              <a:cxnLst/>
              <a:rect l="l" t="t" r="r" b="b"/>
              <a:pathLst>
                <a:path w="23256" h="15534" extrusionOk="0">
                  <a:moveTo>
                    <a:pt x="23196" y="3833"/>
                  </a:moveTo>
                  <a:cubicBezTo>
                    <a:pt x="23196" y="3877"/>
                    <a:pt x="23182" y="3921"/>
                    <a:pt x="23182" y="3965"/>
                  </a:cubicBezTo>
                  <a:cubicBezTo>
                    <a:pt x="23167" y="4126"/>
                    <a:pt x="23138" y="4288"/>
                    <a:pt x="23108" y="4479"/>
                  </a:cubicBezTo>
                  <a:lnTo>
                    <a:pt x="23079" y="4699"/>
                  </a:lnTo>
                  <a:lnTo>
                    <a:pt x="23079" y="4713"/>
                  </a:lnTo>
                  <a:cubicBezTo>
                    <a:pt x="23064" y="4816"/>
                    <a:pt x="23050" y="4919"/>
                    <a:pt x="23035" y="5022"/>
                  </a:cubicBezTo>
                  <a:cubicBezTo>
                    <a:pt x="22859" y="6064"/>
                    <a:pt x="22639" y="7150"/>
                    <a:pt x="22477" y="7312"/>
                  </a:cubicBezTo>
                  <a:cubicBezTo>
                    <a:pt x="22169" y="7620"/>
                    <a:pt x="18249" y="8927"/>
                    <a:pt x="16061" y="11540"/>
                  </a:cubicBezTo>
                  <a:cubicBezTo>
                    <a:pt x="13874" y="14168"/>
                    <a:pt x="12861" y="15533"/>
                    <a:pt x="12523" y="15504"/>
                  </a:cubicBezTo>
                  <a:cubicBezTo>
                    <a:pt x="12391" y="15489"/>
                    <a:pt x="11687" y="15416"/>
                    <a:pt x="10879" y="15328"/>
                  </a:cubicBezTo>
                  <a:cubicBezTo>
                    <a:pt x="9602" y="15196"/>
                    <a:pt x="8046" y="15005"/>
                    <a:pt x="7840" y="14887"/>
                  </a:cubicBezTo>
                  <a:cubicBezTo>
                    <a:pt x="7825" y="14873"/>
                    <a:pt x="7825" y="14858"/>
                    <a:pt x="7811" y="14843"/>
                  </a:cubicBezTo>
                  <a:cubicBezTo>
                    <a:pt x="7781" y="14799"/>
                    <a:pt x="7737" y="14770"/>
                    <a:pt x="7708" y="14726"/>
                  </a:cubicBezTo>
                  <a:cubicBezTo>
                    <a:pt x="7488" y="14462"/>
                    <a:pt x="7179" y="13874"/>
                    <a:pt x="6724" y="12949"/>
                  </a:cubicBezTo>
                  <a:cubicBezTo>
                    <a:pt x="6666" y="12832"/>
                    <a:pt x="6607" y="12729"/>
                    <a:pt x="6548" y="12597"/>
                  </a:cubicBezTo>
                  <a:cubicBezTo>
                    <a:pt x="6284" y="12054"/>
                    <a:pt x="5961" y="11379"/>
                    <a:pt x="5579" y="10630"/>
                  </a:cubicBezTo>
                  <a:cubicBezTo>
                    <a:pt x="5535" y="10556"/>
                    <a:pt x="5506" y="10483"/>
                    <a:pt x="5462" y="10410"/>
                  </a:cubicBezTo>
                  <a:cubicBezTo>
                    <a:pt x="5432" y="10322"/>
                    <a:pt x="5418" y="10292"/>
                    <a:pt x="5388" y="10233"/>
                  </a:cubicBezTo>
                  <a:cubicBezTo>
                    <a:pt x="5021" y="9514"/>
                    <a:pt x="4566" y="8853"/>
                    <a:pt x="4052" y="8237"/>
                  </a:cubicBezTo>
                  <a:cubicBezTo>
                    <a:pt x="3979" y="8163"/>
                    <a:pt x="3906" y="8075"/>
                    <a:pt x="3832" y="7987"/>
                  </a:cubicBezTo>
                  <a:cubicBezTo>
                    <a:pt x="3274" y="7356"/>
                    <a:pt x="2672" y="6769"/>
                    <a:pt x="2026" y="6211"/>
                  </a:cubicBezTo>
                  <a:cubicBezTo>
                    <a:pt x="1982" y="6182"/>
                    <a:pt x="1953" y="6152"/>
                    <a:pt x="1909" y="6123"/>
                  </a:cubicBezTo>
                  <a:cubicBezTo>
                    <a:pt x="969" y="5330"/>
                    <a:pt x="221" y="4802"/>
                    <a:pt x="133" y="4640"/>
                  </a:cubicBezTo>
                  <a:cubicBezTo>
                    <a:pt x="103" y="4596"/>
                    <a:pt x="89" y="4567"/>
                    <a:pt x="89" y="4523"/>
                  </a:cubicBezTo>
                  <a:cubicBezTo>
                    <a:pt x="0" y="4126"/>
                    <a:pt x="59" y="2878"/>
                    <a:pt x="147" y="1851"/>
                  </a:cubicBezTo>
                  <a:lnTo>
                    <a:pt x="147" y="1777"/>
                  </a:lnTo>
                  <a:cubicBezTo>
                    <a:pt x="147" y="1748"/>
                    <a:pt x="147" y="1675"/>
                    <a:pt x="162" y="1616"/>
                  </a:cubicBezTo>
                  <a:cubicBezTo>
                    <a:pt x="162" y="1601"/>
                    <a:pt x="162" y="1572"/>
                    <a:pt x="162" y="1542"/>
                  </a:cubicBezTo>
                  <a:cubicBezTo>
                    <a:pt x="177" y="1381"/>
                    <a:pt x="191" y="1205"/>
                    <a:pt x="221" y="1058"/>
                  </a:cubicBezTo>
                  <a:lnTo>
                    <a:pt x="221" y="1043"/>
                  </a:lnTo>
                  <a:cubicBezTo>
                    <a:pt x="235" y="794"/>
                    <a:pt x="279" y="544"/>
                    <a:pt x="338" y="309"/>
                  </a:cubicBezTo>
                  <a:cubicBezTo>
                    <a:pt x="470" y="1"/>
                    <a:pt x="5653" y="867"/>
                    <a:pt x="9176" y="1322"/>
                  </a:cubicBezTo>
                  <a:cubicBezTo>
                    <a:pt x="11716" y="1542"/>
                    <a:pt x="23167" y="2614"/>
                    <a:pt x="23240" y="3040"/>
                  </a:cubicBezTo>
                  <a:cubicBezTo>
                    <a:pt x="23255" y="3304"/>
                    <a:pt x="23240" y="3568"/>
                    <a:pt x="23196" y="383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2"/>
            <p:cNvSpPr/>
            <p:nvPr/>
          </p:nvSpPr>
          <p:spPr>
            <a:xfrm>
              <a:off x="674732" y="1023472"/>
              <a:ext cx="310174" cy="46115"/>
            </a:xfrm>
            <a:custGeom>
              <a:avLst/>
              <a:gdLst/>
              <a:ahLst/>
              <a:cxnLst/>
              <a:rect l="l" t="t" r="r" b="b"/>
              <a:pathLst>
                <a:path w="7513" h="1117" extrusionOk="0">
                  <a:moveTo>
                    <a:pt x="30" y="0"/>
                  </a:moveTo>
                  <a:lnTo>
                    <a:pt x="1" y="235"/>
                  </a:lnTo>
                  <a:cubicBezTo>
                    <a:pt x="1616" y="411"/>
                    <a:pt x="5609" y="881"/>
                    <a:pt x="7341" y="1116"/>
                  </a:cubicBezTo>
                  <a:lnTo>
                    <a:pt x="7356" y="1116"/>
                  </a:lnTo>
                  <a:cubicBezTo>
                    <a:pt x="7360" y="1117"/>
                    <a:pt x="7365" y="1117"/>
                    <a:pt x="7370" y="1117"/>
                  </a:cubicBezTo>
                  <a:cubicBezTo>
                    <a:pt x="7503" y="1117"/>
                    <a:pt x="7513" y="910"/>
                    <a:pt x="7370" y="896"/>
                  </a:cubicBezTo>
                  <a:cubicBezTo>
                    <a:pt x="5653" y="661"/>
                    <a:pt x="1630" y="191"/>
                    <a:pt x="30" y="0"/>
                  </a:cubicBezTo>
                  <a:close/>
                </a:path>
              </a:pathLst>
            </a:custGeom>
            <a:solidFill>
              <a:srgbClr val="800A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2"/>
            <p:cNvSpPr/>
            <p:nvPr/>
          </p:nvSpPr>
          <p:spPr>
            <a:xfrm>
              <a:off x="1359661" y="1119833"/>
              <a:ext cx="263068" cy="33978"/>
            </a:xfrm>
            <a:custGeom>
              <a:avLst/>
              <a:gdLst/>
              <a:ahLst/>
              <a:cxnLst/>
              <a:rect l="l" t="t" r="r" b="b"/>
              <a:pathLst>
                <a:path w="6372" h="823" extrusionOk="0">
                  <a:moveTo>
                    <a:pt x="118" y="1"/>
                  </a:moveTo>
                  <a:cubicBezTo>
                    <a:pt x="59" y="15"/>
                    <a:pt x="15" y="59"/>
                    <a:pt x="15" y="103"/>
                  </a:cubicBezTo>
                  <a:cubicBezTo>
                    <a:pt x="0" y="162"/>
                    <a:pt x="44" y="221"/>
                    <a:pt x="118" y="236"/>
                  </a:cubicBezTo>
                  <a:cubicBezTo>
                    <a:pt x="1527" y="382"/>
                    <a:pt x="4448" y="647"/>
                    <a:pt x="6357" y="823"/>
                  </a:cubicBezTo>
                  <a:lnTo>
                    <a:pt x="6372" y="603"/>
                  </a:lnTo>
                  <a:cubicBezTo>
                    <a:pt x="4478" y="426"/>
                    <a:pt x="1542" y="162"/>
                    <a:pt x="132" y="1"/>
                  </a:cubicBezTo>
                  <a:close/>
                </a:path>
              </a:pathLst>
            </a:custGeom>
            <a:solidFill>
              <a:srgbClr val="800A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2"/>
            <p:cNvSpPr/>
            <p:nvPr/>
          </p:nvSpPr>
          <p:spPr>
            <a:xfrm>
              <a:off x="669283" y="959810"/>
              <a:ext cx="959505" cy="632816"/>
            </a:xfrm>
            <a:custGeom>
              <a:avLst/>
              <a:gdLst/>
              <a:ahLst/>
              <a:cxnLst/>
              <a:rect l="l" t="t" r="r" b="b"/>
              <a:pathLst>
                <a:path w="23241" h="15328" extrusionOk="0">
                  <a:moveTo>
                    <a:pt x="23196" y="3833"/>
                  </a:moveTo>
                  <a:cubicBezTo>
                    <a:pt x="23196" y="3877"/>
                    <a:pt x="23182" y="3921"/>
                    <a:pt x="23182" y="3965"/>
                  </a:cubicBezTo>
                  <a:cubicBezTo>
                    <a:pt x="23167" y="4126"/>
                    <a:pt x="23138" y="4288"/>
                    <a:pt x="23108" y="4479"/>
                  </a:cubicBezTo>
                  <a:lnTo>
                    <a:pt x="23079" y="4699"/>
                  </a:lnTo>
                  <a:lnTo>
                    <a:pt x="23079" y="4713"/>
                  </a:lnTo>
                  <a:cubicBezTo>
                    <a:pt x="23064" y="4816"/>
                    <a:pt x="23050" y="4919"/>
                    <a:pt x="23035" y="5022"/>
                  </a:cubicBezTo>
                  <a:cubicBezTo>
                    <a:pt x="21376" y="4816"/>
                    <a:pt x="14344" y="4273"/>
                    <a:pt x="9881" y="3583"/>
                  </a:cubicBezTo>
                  <a:cubicBezTo>
                    <a:pt x="6269" y="3025"/>
                    <a:pt x="6284" y="4156"/>
                    <a:pt x="7679" y="6416"/>
                  </a:cubicBezTo>
                  <a:cubicBezTo>
                    <a:pt x="8838" y="8281"/>
                    <a:pt x="10703" y="11305"/>
                    <a:pt x="10864" y="15328"/>
                  </a:cubicBezTo>
                  <a:cubicBezTo>
                    <a:pt x="9602" y="15196"/>
                    <a:pt x="8046" y="15005"/>
                    <a:pt x="7840" y="14887"/>
                  </a:cubicBezTo>
                  <a:cubicBezTo>
                    <a:pt x="7825" y="14873"/>
                    <a:pt x="7811" y="14858"/>
                    <a:pt x="7811" y="14843"/>
                  </a:cubicBezTo>
                  <a:cubicBezTo>
                    <a:pt x="7767" y="14799"/>
                    <a:pt x="7737" y="14770"/>
                    <a:pt x="7693" y="14726"/>
                  </a:cubicBezTo>
                  <a:cubicBezTo>
                    <a:pt x="7488" y="14462"/>
                    <a:pt x="7179" y="13874"/>
                    <a:pt x="6724" y="12949"/>
                  </a:cubicBezTo>
                  <a:cubicBezTo>
                    <a:pt x="6666" y="12832"/>
                    <a:pt x="6607" y="12729"/>
                    <a:pt x="6548" y="12597"/>
                  </a:cubicBezTo>
                  <a:cubicBezTo>
                    <a:pt x="6269" y="12054"/>
                    <a:pt x="5946" y="11379"/>
                    <a:pt x="5579" y="10630"/>
                  </a:cubicBezTo>
                  <a:cubicBezTo>
                    <a:pt x="5535" y="10556"/>
                    <a:pt x="5506" y="10483"/>
                    <a:pt x="5462" y="10410"/>
                  </a:cubicBezTo>
                  <a:cubicBezTo>
                    <a:pt x="5418" y="10322"/>
                    <a:pt x="5403" y="10292"/>
                    <a:pt x="5374" y="10233"/>
                  </a:cubicBezTo>
                  <a:cubicBezTo>
                    <a:pt x="5007" y="9514"/>
                    <a:pt x="4566" y="8853"/>
                    <a:pt x="4038" y="8237"/>
                  </a:cubicBezTo>
                  <a:cubicBezTo>
                    <a:pt x="3979" y="8163"/>
                    <a:pt x="3906" y="8075"/>
                    <a:pt x="3832" y="7987"/>
                  </a:cubicBezTo>
                  <a:cubicBezTo>
                    <a:pt x="3274" y="7356"/>
                    <a:pt x="2658" y="6769"/>
                    <a:pt x="2012" y="6211"/>
                  </a:cubicBezTo>
                  <a:cubicBezTo>
                    <a:pt x="1982" y="6182"/>
                    <a:pt x="1938" y="6152"/>
                    <a:pt x="1909" y="6123"/>
                  </a:cubicBezTo>
                  <a:cubicBezTo>
                    <a:pt x="969" y="5330"/>
                    <a:pt x="221" y="4802"/>
                    <a:pt x="118" y="4640"/>
                  </a:cubicBezTo>
                  <a:cubicBezTo>
                    <a:pt x="103" y="4596"/>
                    <a:pt x="89" y="4567"/>
                    <a:pt x="89" y="4523"/>
                  </a:cubicBezTo>
                  <a:cubicBezTo>
                    <a:pt x="0" y="4126"/>
                    <a:pt x="45" y="2878"/>
                    <a:pt x="133" y="1836"/>
                  </a:cubicBezTo>
                  <a:lnTo>
                    <a:pt x="133" y="1763"/>
                  </a:lnTo>
                  <a:cubicBezTo>
                    <a:pt x="133" y="1748"/>
                    <a:pt x="133" y="1675"/>
                    <a:pt x="147" y="1616"/>
                  </a:cubicBezTo>
                  <a:cubicBezTo>
                    <a:pt x="147" y="1601"/>
                    <a:pt x="147" y="1572"/>
                    <a:pt x="162" y="1542"/>
                  </a:cubicBezTo>
                  <a:cubicBezTo>
                    <a:pt x="177" y="1366"/>
                    <a:pt x="191" y="1205"/>
                    <a:pt x="206" y="1058"/>
                  </a:cubicBezTo>
                  <a:lnTo>
                    <a:pt x="206" y="1043"/>
                  </a:lnTo>
                  <a:cubicBezTo>
                    <a:pt x="235" y="794"/>
                    <a:pt x="279" y="544"/>
                    <a:pt x="338" y="309"/>
                  </a:cubicBezTo>
                  <a:cubicBezTo>
                    <a:pt x="470" y="1"/>
                    <a:pt x="5653" y="867"/>
                    <a:pt x="9161" y="1322"/>
                  </a:cubicBezTo>
                  <a:cubicBezTo>
                    <a:pt x="11701" y="1542"/>
                    <a:pt x="23167" y="2614"/>
                    <a:pt x="23240" y="3040"/>
                  </a:cubicBezTo>
                  <a:cubicBezTo>
                    <a:pt x="23240" y="3304"/>
                    <a:pt x="23226" y="3568"/>
                    <a:pt x="23196" y="3833"/>
                  </a:cubicBezTo>
                  <a:close/>
                </a:path>
              </a:pathLst>
            </a:custGeom>
            <a:solidFill>
              <a:srgbClr val="FFFFFF">
                <a:alpha val="40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2"/>
            <p:cNvSpPr/>
            <p:nvPr/>
          </p:nvSpPr>
          <p:spPr>
            <a:xfrm>
              <a:off x="1025660" y="1312596"/>
              <a:ext cx="210388" cy="263068"/>
            </a:xfrm>
            <a:custGeom>
              <a:avLst/>
              <a:gdLst/>
              <a:ahLst/>
              <a:cxnLst/>
              <a:rect l="l" t="t" r="r" b="b"/>
              <a:pathLst>
                <a:path w="5096" h="6372" extrusionOk="0">
                  <a:moveTo>
                    <a:pt x="3715" y="4918"/>
                  </a:moveTo>
                  <a:cubicBezTo>
                    <a:pt x="2776" y="6166"/>
                    <a:pt x="2027" y="6372"/>
                    <a:pt x="1777" y="6357"/>
                  </a:cubicBezTo>
                  <a:cubicBezTo>
                    <a:pt x="1689" y="6357"/>
                    <a:pt x="1484" y="6181"/>
                    <a:pt x="1234" y="5887"/>
                  </a:cubicBezTo>
                  <a:cubicBezTo>
                    <a:pt x="691" y="5241"/>
                    <a:pt x="1" y="4023"/>
                    <a:pt x="16" y="2819"/>
                  </a:cubicBezTo>
                  <a:cubicBezTo>
                    <a:pt x="16" y="2687"/>
                    <a:pt x="30" y="2540"/>
                    <a:pt x="45" y="2393"/>
                  </a:cubicBezTo>
                  <a:cubicBezTo>
                    <a:pt x="265" y="1116"/>
                    <a:pt x="1234" y="206"/>
                    <a:pt x="2291" y="59"/>
                  </a:cubicBezTo>
                  <a:cubicBezTo>
                    <a:pt x="2717" y="0"/>
                    <a:pt x="3157" y="74"/>
                    <a:pt x="3554" y="279"/>
                  </a:cubicBezTo>
                  <a:lnTo>
                    <a:pt x="3686" y="367"/>
                  </a:lnTo>
                  <a:cubicBezTo>
                    <a:pt x="5095" y="1263"/>
                    <a:pt x="4669" y="3656"/>
                    <a:pt x="3715" y="491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2"/>
            <p:cNvSpPr/>
            <p:nvPr/>
          </p:nvSpPr>
          <p:spPr>
            <a:xfrm>
              <a:off x="1065666" y="1382286"/>
              <a:ext cx="18826" cy="25514"/>
            </a:xfrm>
            <a:custGeom>
              <a:avLst/>
              <a:gdLst/>
              <a:ahLst/>
              <a:cxnLst/>
              <a:rect l="l" t="t" r="r" b="b"/>
              <a:pathLst>
                <a:path w="456" h="618" extrusionOk="0">
                  <a:moveTo>
                    <a:pt x="456" y="309"/>
                  </a:moveTo>
                  <a:cubicBezTo>
                    <a:pt x="456" y="485"/>
                    <a:pt x="338" y="617"/>
                    <a:pt x="221" y="617"/>
                  </a:cubicBezTo>
                  <a:cubicBezTo>
                    <a:pt x="89" y="602"/>
                    <a:pt x="1" y="470"/>
                    <a:pt x="1" y="309"/>
                  </a:cubicBezTo>
                  <a:cubicBezTo>
                    <a:pt x="1" y="133"/>
                    <a:pt x="104" y="0"/>
                    <a:pt x="236" y="0"/>
                  </a:cubicBezTo>
                  <a:cubicBezTo>
                    <a:pt x="353" y="0"/>
                    <a:pt x="456" y="147"/>
                    <a:pt x="456" y="30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2"/>
            <p:cNvSpPr/>
            <p:nvPr/>
          </p:nvSpPr>
          <p:spPr>
            <a:xfrm>
              <a:off x="1149311" y="1389552"/>
              <a:ext cx="18826" cy="25514"/>
            </a:xfrm>
            <a:custGeom>
              <a:avLst/>
              <a:gdLst/>
              <a:ahLst/>
              <a:cxnLst/>
              <a:rect l="l" t="t" r="r" b="b"/>
              <a:pathLst>
                <a:path w="456" h="618" extrusionOk="0">
                  <a:moveTo>
                    <a:pt x="456" y="309"/>
                  </a:moveTo>
                  <a:cubicBezTo>
                    <a:pt x="456" y="485"/>
                    <a:pt x="353" y="617"/>
                    <a:pt x="221" y="617"/>
                  </a:cubicBezTo>
                  <a:cubicBezTo>
                    <a:pt x="104" y="617"/>
                    <a:pt x="1" y="470"/>
                    <a:pt x="1" y="309"/>
                  </a:cubicBezTo>
                  <a:cubicBezTo>
                    <a:pt x="15" y="133"/>
                    <a:pt x="118" y="1"/>
                    <a:pt x="236" y="1"/>
                  </a:cubicBezTo>
                  <a:cubicBezTo>
                    <a:pt x="368" y="1"/>
                    <a:pt x="456" y="147"/>
                    <a:pt x="456" y="30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2"/>
            <p:cNvSpPr/>
            <p:nvPr/>
          </p:nvSpPr>
          <p:spPr>
            <a:xfrm>
              <a:off x="1071735" y="1416883"/>
              <a:ext cx="92189" cy="46074"/>
            </a:xfrm>
            <a:custGeom>
              <a:avLst/>
              <a:gdLst/>
              <a:ahLst/>
              <a:cxnLst/>
              <a:rect l="l" t="t" r="r" b="b"/>
              <a:pathLst>
                <a:path w="2233" h="1116" extrusionOk="0">
                  <a:moveTo>
                    <a:pt x="127" y="1"/>
                  </a:moveTo>
                  <a:cubicBezTo>
                    <a:pt x="64" y="1"/>
                    <a:pt x="1" y="45"/>
                    <a:pt x="1" y="131"/>
                  </a:cubicBezTo>
                  <a:cubicBezTo>
                    <a:pt x="45" y="631"/>
                    <a:pt x="441" y="1042"/>
                    <a:pt x="955" y="1115"/>
                  </a:cubicBezTo>
                  <a:lnTo>
                    <a:pt x="1072" y="1115"/>
                  </a:lnTo>
                  <a:cubicBezTo>
                    <a:pt x="1081" y="1115"/>
                    <a:pt x="1089" y="1115"/>
                    <a:pt x="1097" y="1115"/>
                  </a:cubicBezTo>
                  <a:cubicBezTo>
                    <a:pt x="1699" y="1115"/>
                    <a:pt x="2072" y="597"/>
                    <a:pt x="2203" y="322"/>
                  </a:cubicBezTo>
                  <a:cubicBezTo>
                    <a:pt x="2232" y="264"/>
                    <a:pt x="2203" y="190"/>
                    <a:pt x="2129" y="161"/>
                  </a:cubicBezTo>
                  <a:cubicBezTo>
                    <a:pt x="2114" y="153"/>
                    <a:pt x="2098" y="150"/>
                    <a:pt x="2082" y="150"/>
                  </a:cubicBezTo>
                  <a:cubicBezTo>
                    <a:pt x="2036" y="150"/>
                    <a:pt x="1990" y="180"/>
                    <a:pt x="1968" y="234"/>
                  </a:cubicBezTo>
                  <a:cubicBezTo>
                    <a:pt x="1968" y="234"/>
                    <a:pt x="1694" y="873"/>
                    <a:pt x="1097" y="873"/>
                  </a:cubicBezTo>
                  <a:cubicBezTo>
                    <a:pt x="1061" y="873"/>
                    <a:pt x="1023" y="871"/>
                    <a:pt x="984" y="865"/>
                  </a:cubicBezTo>
                  <a:cubicBezTo>
                    <a:pt x="588" y="821"/>
                    <a:pt x="280" y="498"/>
                    <a:pt x="250" y="102"/>
                  </a:cubicBezTo>
                  <a:cubicBezTo>
                    <a:pt x="237" y="34"/>
                    <a:pt x="182"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2"/>
            <p:cNvSpPr/>
            <p:nvPr/>
          </p:nvSpPr>
          <p:spPr>
            <a:xfrm>
              <a:off x="1163884" y="1415025"/>
              <a:ext cx="35794" cy="35175"/>
            </a:xfrm>
            <a:custGeom>
              <a:avLst/>
              <a:gdLst/>
              <a:ahLst/>
              <a:cxnLst/>
              <a:rect l="l" t="t" r="r" b="b"/>
              <a:pathLst>
                <a:path w="867" h="852" extrusionOk="0">
                  <a:moveTo>
                    <a:pt x="852" y="382"/>
                  </a:moveTo>
                  <a:cubicBezTo>
                    <a:pt x="852" y="705"/>
                    <a:pt x="455" y="852"/>
                    <a:pt x="220" y="617"/>
                  </a:cubicBezTo>
                  <a:cubicBezTo>
                    <a:pt x="0" y="382"/>
                    <a:pt x="162" y="0"/>
                    <a:pt x="485" y="0"/>
                  </a:cubicBezTo>
                  <a:cubicBezTo>
                    <a:pt x="690" y="0"/>
                    <a:pt x="866" y="162"/>
                    <a:pt x="852" y="382"/>
                  </a:cubicBezTo>
                  <a:close/>
                </a:path>
              </a:pathLst>
            </a:custGeom>
            <a:solidFill>
              <a:srgbClr val="FF5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2"/>
            <p:cNvSpPr/>
            <p:nvPr/>
          </p:nvSpPr>
          <p:spPr>
            <a:xfrm>
              <a:off x="1033546" y="1403506"/>
              <a:ext cx="35216" cy="35794"/>
            </a:xfrm>
            <a:custGeom>
              <a:avLst/>
              <a:gdLst/>
              <a:ahLst/>
              <a:cxnLst/>
              <a:rect l="l" t="t" r="r" b="b"/>
              <a:pathLst>
                <a:path w="853" h="867" extrusionOk="0">
                  <a:moveTo>
                    <a:pt x="852" y="382"/>
                  </a:moveTo>
                  <a:cubicBezTo>
                    <a:pt x="838" y="705"/>
                    <a:pt x="456" y="866"/>
                    <a:pt x="221" y="632"/>
                  </a:cubicBezTo>
                  <a:cubicBezTo>
                    <a:pt x="1" y="397"/>
                    <a:pt x="162" y="15"/>
                    <a:pt x="485" y="15"/>
                  </a:cubicBezTo>
                  <a:cubicBezTo>
                    <a:pt x="691" y="0"/>
                    <a:pt x="852" y="176"/>
                    <a:pt x="852" y="382"/>
                  </a:cubicBezTo>
                  <a:close/>
                </a:path>
              </a:pathLst>
            </a:custGeom>
            <a:solidFill>
              <a:srgbClr val="FF5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2"/>
            <p:cNvSpPr/>
            <p:nvPr/>
          </p:nvSpPr>
          <p:spPr>
            <a:xfrm>
              <a:off x="1076607" y="1324114"/>
              <a:ext cx="159443" cy="251550"/>
            </a:xfrm>
            <a:custGeom>
              <a:avLst/>
              <a:gdLst/>
              <a:ahLst/>
              <a:cxnLst/>
              <a:rect l="l" t="t" r="r" b="b"/>
              <a:pathLst>
                <a:path w="3862" h="6093" extrusionOk="0">
                  <a:moveTo>
                    <a:pt x="2481" y="4639"/>
                  </a:moveTo>
                  <a:cubicBezTo>
                    <a:pt x="1542" y="5887"/>
                    <a:pt x="793" y="6093"/>
                    <a:pt x="543" y="6078"/>
                  </a:cubicBezTo>
                  <a:cubicBezTo>
                    <a:pt x="455" y="6078"/>
                    <a:pt x="250" y="5902"/>
                    <a:pt x="0" y="5608"/>
                  </a:cubicBezTo>
                  <a:cubicBezTo>
                    <a:pt x="3112" y="4360"/>
                    <a:pt x="2481" y="719"/>
                    <a:pt x="2320" y="0"/>
                  </a:cubicBezTo>
                  <a:lnTo>
                    <a:pt x="2452" y="88"/>
                  </a:lnTo>
                  <a:cubicBezTo>
                    <a:pt x="3861" y="984"/>
                    <a:pt x="3435" y="3377"/>
                    <a:pt x="2481" y="4639"/>
                  </a:cubicBezTo>
                  <a:close/>
                </a:path>
              </a:pathLst>
            </a:custGeom>
            <a:solidFill>
              <a:srgbClr val="FFFFFF">
                <a:alpha val="40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2"/>
            <p:cNvSpPr/>
            <p:nvPr/>
          </p:nvSpPr>
          <p:spPr>
            <a:xfrm>
              <a:off x="1317054" y="1214542"/>
              <a:ext cx="259146" cy="147387"/>
            </a:xfrm>
            <a:custGeom>
              <a:avLst/>
              <a:gdLst/>
              <a:ahLst/>
              <a:cxnLst/>
              <a:rect l="l" t="t" r="r" b="b"/>
              <a:pathLst>
                <a:path w="6277" h="3570" extrusionOk="0">
                  <a:moveTo>
                    <a:pt x="5421" y="0"/>
                  </a:moveTo>
                  <a:cubicBezTo>
                    <a:pt x="5383" y="0"/>
                    <a:pt x="5344" y="4"/>
                    <a:pt x="5304" y="12"/>
                  </a:cubicBezTo>
                  <a:cubicBezTo>
                    <a:pt x="3454" y="364"/>
                    <a:pt x="2045" y="1509"/>
                    <a:pt x="504" y="2507"/>
                  </a:cubicBezTo>
                  <a:cubicBezTo>
                    <a:pt x="1" y="2839"/>
                    <a:pt x="307" y="3570"/>
                    <a:pt x="782" y="3570"/>
                  </a:cubicBezTo>
                  <a:cubicBezTo>
                    <a:pt x="875" y="3570"/>
                    <a:pt x="975" y="3541"/>
                    <a:pt x="1076" y="3476"/>
                  </a:cubicBezTo>
                  <a:cubicBezTo>
                    <a:pt x="2530" y="2522"/>
                    <a:pt x="3851" y="1421"/>
                    <a:pt x="5598" y="1098"/>
                  </a:cubicBezTo>
                  <a:cubicBezTo>
                    <a:pt x="6276" y="973"/>
                    <a:pt x="6041" y="0"/>
                    <a:pt x="5421" y="0"/>
                  </a:cubicBezTo>
                  <a:close/>
                </a:path>
              </a:pathLst>
            </a:custGeom>
            <a:solidFill>
              <a:srgbClr val="FFFFFF">
                <a:alpha val="40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2"/>
            <p:cNvSpPr/>
            <p:nvPr/>
          </p:nvSpPr>
          <p:spPr>
            <a:xfrm>
              <a:off x="1272961" y="1358629"/>
              <a:ext cx="49748" cy="47932"/>
            </a:xfrm>
            <a:custGeom>
              <a:avLst/>
              <a:gdLst/>
              <a:ahLst/>
              <a:cxnLst/>
              <a:rect l="l" t="t" r="r" b="b"/>
              <a:pathLst>
                <a:path w="1205" h="1161" extrusionOk="0">
                  <a:moveTo>
                    <a:pt x="573" y="1"/>
                  </a:moveTo>
                  <a:cubicBezTo>
                    <a:pt x="426" y="1"/>
                    <a:pt x="280" y="60"/>
                    <a:pt x="177" y="162"/>
                  </a:cubicBezTo>
                  <a:cubicBezTo>
                    <a:pt x="59" y="295"/>
                    <a:pt x="1" y="441"/>
                    <a:pt x="1" y="603"/>
                  </a:cubicBezTo>
                  <a:cubicBezTo>
                    <a:pt x="1" y="911"/>
                    <a:pt x="250" y="1161"/>
                    <a:pt x="559" y="1161"/>
                  </a:cubicBezTo>
                  <a:cubicBezTo>
                    <a:pt x="596" y="1159"/>
                    <a:pt x="632" y="1153"/>
                    <a:pt x="667" y="1145"/>
                  </a:cubicBezTo>
                  <a:lnTo>
                    <a:pt x="667" y="1145"/>
                  </a:lnTo>
                  <a:cubicBezTo>
                    <a:pt x="690" y="1142"/>
                    <a:pt x="713" y="1137"/>
                    <a:pt x="735" y="1131"/>
                  </a:cubicBezTo>
                  <a:cubicBezTo>
                    <a:pt x="1028" y="1043"/>
                    <a:pt x="1205" y="750"/>
                    <a:pt x="1131" y="456"/>
                  </a:cubicBezTo>
                  <a:cubicBezTo>
                    <a:pt x="1072" y="192"/>
                    <a:pt x="838" y="1"/>
                    <a:pt x="573" y="1"/>
                  </a:cubicBezTo>
                  <a:close/>
                </a:path>
              </a:pathLst>
            </a:custGeom>
            <a:solidFill>
              <a:srgbClr val="FFFFFF">
                <a:alpha val="40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2"/>
            <p:cNvSpPr/>
            <p:nvPr/>
          </p:nvSpPr>
          <p:spPr>
            <a:xfrm>
              <a:off x="678365" y="964062"/>
              <a:ext cx="955252" cy="153993"/>
            </a:xfrm>
            <a:custGeom>
              <a:avLst/>
              <a:gdLst/>
              <a:ahLst/>
              <a:cxnLst/>
              <a:rect l="l" t="t" r="r" b="b"/>
              <a:pathLst>
                <a:path w="23138" h="3730" extrusionOk="0">
                  <a:moveTo>
                    <a:pt x="23050" y="3289"/>
                  </a:moveTo>
                  <a:cubicBezTo>
                    <a:pt x="23020" y="3436"/>
                    <a:pt x="22991" y="3583"/>
                    <a:pt x="22976" y="3730"/>
                  </a:cubicBezTo>
                  <a:cubicBezTo>
                    <a:pt x="18910" y="3230"/>
                    <a:pt x="3348" y="1395"/>
                    <a:pt x="1" y="940"/>
                  </a:cubicBezTo>
                  <a:cubicBezTo>
                    <a:pt x="30" y="647"/>
                    <a:pt x="74" y="368"/>
                    <a:pt x="133" y="89"/>
                  </a:cubicBezTo>
                  <a:cubicBezTo>
                    <a:pt x="162" y="1"/>
                    <a:pt x="661" y="1"/>
                    <a:pt x="1410" y="59"/>
                  </a:cubicBezTo>
                  <a:cubicBezTo>
                    <a:pt x="3216" y="177"/>
                    <a:pt x="6563" y="632"/>
                    <a:pt x="9044" y="940"/>
                  </a:cubicBezTo>
                  <a:cubicBezTo>
                    <a:pt x="11584" y="1160"/>
                    <a:pt x="22639" y="2658"/>
                    <a:pt x="23064" y="2775"/>
                  </a:cubicBezTo>
                  <a:cubicBezTo>
                    <a:pt x="23138" y="2805"/>
                    <a:pt x="23109" y="3025"/>
                    <a:pt x="23050" y="328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2"/>
            <p:cNvSpPr/>
            <p:nvPr/>
          </p:nvSpPr>
          <p:spPr>
            <a:xfrm>
              <a:off x="678365" y="964805"/>
              <a:ext cx="951619" cy="153250"/>
            </a:xfrm>
            <a:custGeom>
              <a:avLst/>
              <a:gdLst/>
              <a:ahLst/>
              <a:cxnLst/>
              <a:rect l="l" t="t" r="r" b="b"/>
              <a:pathLst>
                <a:path w="23050" h="3712" extrusionOk="0">
                  <a:moveTo>
                    <a:pt x="572" y="0"/>
                  </a:moveTo>
                  <a:cubicBezTo>
                    <a:pt x="308" y="0"/>
                    <a:pt x="149" y="22"/>
                    <a:pt x="133" y="71"/>
                  </a:cubicBezTo>
                  <a:cubicBezTo>
                    <a:pt x="74" y="350"/>
                    <a:pt x="30" y="629"/>
                    <a:pt x="1" y="922"/>
                  </a:cubicBezTo>
                  <a:cubicBezTo>
                    <a:pt x="3348" y="1377"/>
                    <a:pt x="18910" y="3212"/>
                    <a:pt x="22976" y="3712"/>
                  </a:cubicBezTo>
                  <a:cubicBezTo>
                    <a:pt x="22991" y="3565"/>
                    <a:pt x="23020" y="3418"/>
                    <a:pt x="23050" y="3271"/>
                  </a:cubicBezTo>
                  <a:cubicBezTo>
                    <a:pt x="18220" y="2699"/>
                    <a:pt x="1542" y="731"/>
                    <a:pt x="1337" y="702"/>
                  </a:cubicBezTo>
                  <a:cubicBezTo>
                    <a:pt x="1219" y="687"/>
                    <a:pt x="1307" y="350"/>
                    <a:pt x="1410" y="41"/>
                  </a:cubicBezTo>
                  <a:cubicBezTo>
                    <a:pt x="1074" y="15"/>
                    <a:pt x="787" y="0"/>
                    <a:pt x="572" y="0"/>
                  </a:cubicBezTo>
                  <a:close/>
                </a:path>
              </a:pathLst>
            </a:custGeom>
            <a:solidFill>
              <a:srgbClr val="800A1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2"/>
            <p:cNvSpPr/>
            <p:nvPr/>
          </p:nvSpPr>
          <p:spPr>
            <a:xfrm>
              <a:off x="989329" y="1287742"/>
              <a:ext cx="52143" cy="68533"/>
            </a:xfrm>
            <a:custGeom>
              <a:avLst/>
              <a:gdLst/>
              <a:ahLst/>
              <a:cxnLst/>
              <a:rect l="l" t="t" r="r" b="b"/>
              <a:pathLst>
                <a:path w="1263" h="1660" extrusionOk="0">
                  <a:moveTo>
                    <a:pt x="1204" y="1571"/>
                  </a:moveTo>
                  <a:cubicBezTo>
                    <a:pt x="1263" y="1527"/>
                    <a:pt x="734" y="573"/>
                    <a:pt x="426" y="147"/>
                  </a:cubicBezTo>
                  <a:cubicBezTo>
                    <a:pt x="323" y="0"/>
                    <a:pt x="0" y="250"/>
                    <a:pt x="73" y="367"/>
                  </a:cubicBezTo>
                  <a:cubicBezTo>
                    <a:pt x="220" y="602"/>
                    <a:pt x="1101" y="1659"/>
                    <a:pt x="1204" y="157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2"/>
            <p:cNvSpPr/>
            <p:nvPr/>
          </p:nvSpPr>
          <p:spPr>
            <a:xfrm>
              <a:off x="955351" y="1363501"/>
              <a:ext cx="70350" cy="17629"/>
            </a:xfrm>
            <a:custGeom>
              <a:avLst/>
              <a:gdLst/>
              <a:ahLst/>
              <a:cxnLst/>
              <a:rect l="l" t="t" r="r" b="b"/>
              <a:pathLst>
                <a:path w="1704" h="427" extrusionOk="0">
                  <a:moveTo>
                    <a:pt x="1704" y="250"/>
                  </a:moveTo>
                  <a:cubicBezTo>
                    <a:pt x="1704" y="177"/>
                    <a:pt x="676" y="15"/>
                    <a:pt x="177" y="0"/>
                  </a:cubicBezTo>
                  <a:cubicBezTo>
                    <a:pt x="1" y="0"/>
                    <a:pt x="16" y="382"/>
                    <a:pt x="133" y="397"/>
                  </a:cubicBezTo>
                  <a:cubicBezTo>
                    <a:pt x="397" y="426"/>
                    <a:pt x="1704" y="382"/>
                    <a:pt x="1704" y="25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2"/>
            <p:cNvSpPr/>
            <p:nvPr/>
          </p:nvSpPr>
          <p:spPr>
            <a:xfrm>
              <a:off x="975374" y="1328325"/>
              <a:ext cx="52762" cy="35835"/>
            </a:xfrm>
            <a:custGeom>
              <a:avLst/>
              <a:gdLst/>
              <a:ahLst/>
              <a:cxnLst/>
              <a:rect l="l" t="t" r="r" b="b"/>
              <a:pathLst>
                <a:path w="1278" h="868" extrusionOk="0">
                  <a:moveTo>
                    <a:pt x="1248" y="779"/>
                  </a:moveTo>
                  <a:cubicBezTo>
                    <a:pt x="1278" y="735"/>
                    <a:pt x="602" y="265"/>
                    <a:pt x="265" y="74"/>
                  </a:cubicBezTo>
                  <a:cubicBezTo>
                    <a:pt x="132" y="1"/>
                    <a:pt x="0" y="280"/>
                    <a:pt x="88" y="339"/>
                  </a:cubicBezTo>
                  <a:cubicBezTo>
                    <a:pt x="265" y="456"/>
                    <a:pt x="1204" y="867"/>
                    <a:pt x="1248" y="7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2"/>
            <p:cNvSpPr/>
            <p:nvPr/>
          </p:nvSpPr>
          <p:spPr>
            <a:xfrm>
              <a:off x="1226886" y="1378653"/>
              <a:ext cx="73405" cy="26092"/>
            </a:xfrm>
            <a:custGeom>
              <a:avLst/>
              <a:gdLst/>
              <a:ahLst/>
              <a:cxnLst/>
              <a:rect l="l" t="t" r="r" b="b"/>
              <a:pathLst>
                <a:path w="1778" h="632" extrusionOk="0">
                  <a:moveTo>
                    <a:pt x="1" y="133"/>
                  </a:moveTo>
                  <a:cubicBezTo>
                    <a:pt x="1" y="206"/>
                    <a:pt x="1043" y="500"/>
                    <a:pt x="1542" y="588"/>
                  </a:cubicBezTo>
                  <a:cubicBezTo>
                    <a:pt x="1733" y="632"/>
                    <a:pt x="1777" y="221"/>
                    <a:pt x="1645" y="191"/>
                  </a:cubicBezTo>
                  <a:cubicBezTo>
                    <a:pt x="1381" y="118"/>
                    <a:pt x="1" y="0"/>
                    <a:pt x="1" y="13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2"/>
            <p:cNvSpPr/>
            <p:nvPr/>
          </p:nvSpPr>
          <p:spPr>
            <a:xfrm>
              <a:off x="1217225" y="1306527"/>
              <a:ext cx="61226" cy="55198"/>
            </a:xfrm>
            <a:custGeom>
              <a:avLst/>
              <a:gdLst/>
              <a:ahLst/>
              <a:cxnLst/>
              <a:rect l="l" t="t" r="r" b="b"/>
              <a:pathLst>
                <a:path w="1483" h="1337" extrusionOk="0">
                  <a:moveTo>
                    <a:pt x="103" y="1292"/>
                  </a:moveTo>
                  <a:cubicBezTo>
                    <a:pt x="147" y="1336"/>
                    <a:pt x="984" y="720"/>
                    <a:pt x="1351" y="397"/>
                  </a:cubicBezTo>
                  <a:cubicBezTo>
                    <a:pt x="1483" y="279"/>
                    <a:pt x="1204" y="0"/>
                    <a:pt x="1101" y="88"/>
                  </a:cubicBezTo>
                  <a:cubicBezTo>
                    <a:pt x="896" y="250"/>
                    <a:pt x="0" y="1204"/>
                    <a:pt x="103" y="129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2"/>
            <p:cNvSpPr/>
            <p:nvPr/>
          </p:nvSpPr>
          <p:spPr>
            <a:xfrm>
              <a:off x="1228125" y="1348349"/>
              <a:ext cx="57015" cy="23656"/>
            </a:xfrm>
            <a:custGeom>
              <a:avLst/>
              <a:gdLst/>
              <a:ahLst/>
              <a:cxnLst/>
              <a:rect l="l" t="t" r="r" b="b"/>
              <a:pathLst>
                <a:path w="1381" h="573" extrusionOk="0">
                  <a:moveTo>
                    <a:pt x="44" y="529"/>
                  </a:moveTo>
                  <a:cubicBezTo>
                    <a:pt x="59" y="573"/>
                    <a:pt x="866" y="441"/>
                    <a:pt x="1234" y="323"/>
                  </a:cubicBezTo>
                  <a:cubicBezTo>
                    <a:pt x="1380" y="294"/>
                    <a:pt x="1263" y="0"/>
                    <a:pt x="1175" y="15"/>
                  </a:cubicBezTo>
                  <a:cubicBezTo>
                    <a:pt x="969" y="74"/>
                    <a:pt x="0" y="426"/>
                    <a:pt x="44" y="52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9" name="Google Shape;1049;p32"/>
          <p:cNvGrpSpPr/>
          <p:nvPr/>
        </p:nvGrpSpPr>
        <p:grpSpPr>
          <a:xfrm>
            <a:off x="575170" y="573358"/>
            <a:ext cx="715684" cy="890640"/>
            <a:chOff x="8463825" y="1571925"/>
            <a:chExt cx="327050" cy="390700"/>
          </a:xfrm>
        </p:grpSpPr>
        <p:sp>
          <p:nvSpPr>
            <p:cNvPr id="1050" name="Google Shape;1050;p32"/>
            <p:cNvSpPr/>
            <p:nvPr/>
          </p:nvSpPr>
          <p:spPr>
            <a:xfrm>
              <a:off x="8463825" y="1571925"/>
              <a:ext cx="327050" cy="390700"/>
            </a:xfrm>
            <a:custGeom>
              <a:avLst/>
              <a:gdLst/>
              <a:ahLst/>
              <a:cxnLst/>
              <a:rect l="l" t="t" r="r" b="b"/>
              <a:pathLst>
                <a:path w="13082" h="15628" extrusionOk="0">
                  <a:moveTo>
                    <a:pt x="7887" y="0"/>
                  </a:moveTo>
                  <a:cubicBezTo>
                    <a:pt x="7078" y="0"/>
                    <a:pt x="480" y="5386"/>
                    <a:pt x="250" y="6451"/>
                  </a:cubicBezTo>
                  <a:cubicBezTo>
                    <a:pt x="0" y="7553"/>
                    <a:pt x="3274" y="10606"/>
                    <a:pt x="3450" y="10870"/>
                  </a:cubicBezTo>
                  <a:cubicBezTo>
                    <a:pt x="3641" y="11149"/>
                    <a:pt x="2349" y="15098"/>
                    <a:pt x="3127" y="15598"/>
                  </a:cubicBezTo>
                  <a:cubicBezTo>
                    <a:pt x="3160" y="15618"/>
                    <a:pt x="3205" y="15627"/>
                    <a:pt x="3263" y="15627"/>
                  </a:cubicBezTo>
                  <a:cubicBezTo>
                    <a:pt x="4593" y="15627"/>
                    <a:pt x="12362" y="10482"/>
                    <a:pt x="12714" y="9990"/>
                  </a:cubicBezTo>
                  <a:cubicBezTo>
                    <a:pt x="13081" y="9490"/>
                    <a:pt x="10071" y="6848"/>
                    <a:pt x="9881" y="6554"/>
                  </a:cubicBezTo>
                  <a:cubicBezTo>
                    <a:pt x="9704" y="6246"/>
                    <a:pt x="12068" y="4895"/>
                    <a:pt x="12318" y="4323"/>
                  </a:cubicBezTo>
                  <a:cubicBezTo>
                    <a:pt x="12435" y="4029"/>
                    <a:pt x="8515" y="227"/>
                    <a:pt x="7928" y="7"/>
                  </a:cubicBezTo>
                  <a:cubicBezTo>
                    <a:pt x="7917" y="2"/>
                    <a:pt x="7903" y="0"/>
                    <a:pt x="78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2"/>
            <p:cNvSpPr/>
            <p:nvPr/>
          </p:nvSpPr>
          <p:spPr>
            <a:xfrm>
              <a:off x="8514825" y="1616450"/>
              <a:ext cx="226850" cy="307850"/>
            </a:xfrm>
            <a:custGeom>
              <a:avLst/>
              <a:gdLst/>
              <a:ahLst/>
              <a:cxnLst/>
              <a:rect l="l" t="t" r="r" b="b"/>
              <a:pathLst>
                <a:path w="9074" h="12314" extrusionOk="0">
                  <a:moveTo>
                    <a:pt x="5698" y="0"/>
                  </a:moveTo>
                  <a:cubicBezTo>
                    <a:pt x="5623" y="0"/>
                    <a:pt x="5538" y="52"/>
                    <a:pt x="5404" y="149"/>
                  </a:cubicBezTo>
                  <a:cubicBezTo>
                    <a:pt x="4405" y="868"/>
                    <a:pt x="1073" y="3202"/>
                    <a:pt x="544" y="3716"/>
                  </a:cubicBezTo>
                  <a:cubicBezTo>
                    <a:pt x="1" y="4245"/>
                    <a:pt x="206" y="4700"/>
                    <a:pt x="397" y="4979"/>
                  </a:cubicBezTo>
                  <a:cubicBezTo>
                    <a:pt x="588" y="5243"/>
                    <a:pt x="2717" y="7430"/>
                    <a:pt x="3363" y="8076"/>
                  </a:cubicBezTo>
                  <a:cubicBezTo>
                    <a:pt x="4024" y="8737"/>
                    <a:pt x="2776" y="10690"/>
                    <a:pt x="2644" y="10983"/>
                  </a:cubicBezTo>
                  <a:cubicBezTo>
                    <a:pt x="2532" y="11276"/>
                    <a:pt x="2115" y="12313"/>
                    <a:pt x="2251" y="12313"/>
                  </a:cubicBezTo>
                  <a:cubicBezTo>
                    <a:pt x="2258" y="12313"/>
                    <a:pt x="2266" y="12310"/>
                    <a:pt x="2277" y="12305"/>
                  </a:cubicBezTo>
                  <a:cubicBezTo>
                    <a:pt x="2482" y="12202"/>
                    <a:pt x="7958" y="8899"/>
                    <a:pt x="8310" y="8678"/>
                  </a:cubicBezTo>
                  <a:cubicBezTo>
                    <a:pt x="8942" y="8297"/>
                    <a:pt x="9074" y="7886"/>
                    <a:pt x="8883" y="7709"/>
                  </a:cubicBezTo>
                  <a:cubicBezTo>
                    <a:pt x="8692" y="7533"/>
                    <a:pt x="6152" y="5625"/>
                    <a:pt x="5800" y="5331"/>
                  </a:cubicBezTo>
                  <a:cubicBezTo>
                    <a:pt x="5433" y="5052"/>
                    <a:pt x="5609" y="4832"/>
                    <a:pt x="5844" y="4626"/>
                  </a:cubicBezTo>
                  <a:cubicBezTo>
                    <a:pt x="6079" y="4436"/>
                    <a:pt x="7415" y="3584"/>
                    <a:pt x="8002" y="3144"/>
                  </a:cubicBezTo>
                  <a:cubicBezTo>
                    <a:pt x="8589" y="2718"/>
                    <a:pt x="8868" y="2380"/>
                    <a:pt x="8633" y="2145"/>
                  </a:cubicBezTo>
                  <a:cubicBezTo>
                    <a:pt x="8398" y="1896"/>
                    <a:pt x="6607" y="883"/>
                    <a:pt x="5917" y="149"/>
                  </a:cubicBezTo>
                  <a:cubicBezTo>
                    <a:pt x="5831" y="48"/>
                    <a:pt x="5769" y="0"/>
                    <a:pt x="56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2"/>
            <p:cNvSpPr/>
            <p:nvPr/>
          </p:nvSpPr>
          <p:spPr>
            <a:xfrm>
              <a:off x="8517400" y="1603225"/>
              <a:ext cx="220975" cy="307700"/>
            </a:xfrm>
            <a:custGeom>
              <a:avLst/>
              <a:gdLst/>
              <a:ahLst/>
              <a:cxnLst/>
              <a:rect l="l" t="t" r="r" b="b"/>
              <a:pathLst>
                <a:path w="8839" h="12308" extrusionOk="0">
                  <a:moveTo>
                    <a:pt x="5683" y="1"/>
                  </a:moveTo>
                  <a:cubicBezTo>
                    <a:pt x="5608" y="1"/>
                    <a:pt x="5523" y="52"/>
                    <a:pt x="5389" y="149"/>
                  </a:cubicBezTo>
                  <a:cubicBezTo>
                    <a:pt x="4376" y="869"/>
                    <a:pt x="1087" y="3496"/>
                    <a:pt x="544" y="4025"/>
                  </a:cubicBezTo>
                  <a:cubicBezTo>
                    <a:pt x="1" y="4539"/>
                    <a:pt x="192" y="4700"/>
                    <a:pt x="382" y="4965"/>
                  </a:cubicBezTo>
                  <a:cubicBezTo>
                    <a:pt x="573" y="5229"/>
                    <a:pt x="2702" y="7416"/>
                    <a:pt x="3363" y="8077"/>
                  </a:cubicBezTo>
                  <a:cubicBezTo>
                    <a:pt x="4009" y="8723"/>
                    <a:pt x="3744" y="8782"/>
                    <a:pt x="3612" y="9090"/>
                  </a:cubicBezTo>
                  <a:cubicBezTo>
                    <a:pt x="3497" y="9379"/>
                    <a:pt x="2104" y="12308"/>
                    <a:pt x="2253" y="12308"/>
                  </a:cubicBezTo>
                  <a:cubicBezTo>
                    <a:pt x="2255" y="12308"/>
                    <a:pt x="2258" y="12307"/>
                    <a:pt x="2262" y="12305"/>
                  </a:cubicBezTo>
                  <a:cubicBezTo>
                    <a:pt x="2306" y="12276"/>
                    <a:pt x="2673" y="12055"/>
                    <a:pt x="3201" y="11747"/>
                  </a:cubicBezTo>
                  <a:cubicBezTo>
                    <a:pt x="4845" y="10793"/>
                    <a:pt x="8061" y="8884"/>
                    <a:pt x="8295" y="8664"/>
                  </a:cubicBezTo>
                  <a:cubicBezTo>
                    <a:pt x="8589" y="8385"/>
                    <a:pt x="8839" y="8238"/>
                    <a:pt x="8662" y="8077"/>
                  </a:cubicBezTo>
                  <a:cubicBezTo>
                    <a:pt x="8472" y="7901"/>
                    <a:pt x="6137" y="5625"/>
                    <a:pt x="5770" y="5332"/>
                  </a:cubicBezTo>
                  <a:cubicBezTo>
                    <a:pt x="5418" y="5053"/>
                    <a:pt x="5594" y="4832"/>
                    <a:pt x="5829" y="4627"/>
                  </a:cubicBezTo>
                  <a:cubicBezTo>
                    <a:pt x="6064" y="4436"/>
                    <a:pt x="7400" y="3585"/>
                    <a:pt x="7987" y="3144"/>
                  </a:cubicBezTo>
                  <a:cubicBezTo>
                    <a:pt x="8560" y="2704"/>
                    <a:pt x="8604" y="2586"/>
                    <a:pt x="8369" y="2337"/>
                  </a:cubicBezTo>
                  <a:cubicBezTo>
                    <a:pt x="8251" y="2205"/>
                    <a:pt x="7767" y="1823"/>
                    <a:pt x="7224" y="1368"/>
                  </a:cubicBezTo>
                  <a:cubicBezTo>
                    <a:pt x="6769" y="986"/>
                    <a:pt x="6328" y="575"/>
                    <a:pt x="5902" y="149"/>
                  </a:cubicBezTo>
                  <a:cubicBezTo>
                    <a:pt x="5816" y="48"/>
                    <a:pt x="5754" y="1"/>
                    <a:pt x="56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2"/>
            <p:cNvSpPr/>
            <p:nvPr/>
          </p:nvSpPr>
          <p:spPr>
            <a:xfrm>
              <a:off x="8517400" y="1603225"/>
              <a:ext cx="180600" cy="307700"/>
            </a:xfrm>
            <a:custGeom>
              <a:avLst/>
              <a:gdLst/>
              <a:ahLst/>
              <a:cxnLst/>
              <a:rect l="l" t="t" r="r" b="b"/>
              <a:pathLst>
                <a:path w="7224" h="12308" extrusionOk="0">
                  <a:moveTo>
                    <a:pt x="5683" y="1"/>
                  </a:moveTo>
                  <a:cubicBezTo>
                    <a:pt x="5608" y="1"/>
                    <a:pt x="5523" y="52"/>
                    <a:pt x="5389" y="149"/>
                  </a:cubicBezTo>
                  <a:cubicBezTo>
                    <a:pt x="4376" y="869"/>
                    <a:pt x="1087" y="3496"/>
                    <a:pt x="544" y="4025"/>
                  </a:cubicBezTo>
                  <a:cubicBezTo>
                    <a:pt x="1" y="4539"/>
                    <a:pt x="192" y="4700"/>
                    <a:pt x="382" y="4965"/>
                  </a:cubicBezTo>
                  <a:cubicBezTo>
                    <a:pt x="573" y="5229"/>
                    <a:pt x="2702" y="7416"/>
                    <a:pt x="3363" y="8077"/>
                  </a:cubicBezTo>
                  <a:cubicBezTo>
                    <a:pt x="4009" y="8723"/>
                    <a:pt x="3744" y="8782"/>
                    <a:pt x="3612" y="9090"/>
                  </a:cubicBezTo>
                  <a:cubicBezTo>
                    <a:pt x="3497" y="9379"/>
                    <a:pt x="2104" y="12308"/>
                    <a:pt x="2253" y="12308"/>
                  </a:cubicBezTo>
                  <a:cubicBezTo>
                    <a:pt x="2255" y="12308"/>
                    <a:pt x="2258" y="12307"/>
                    <a:pt x="2262" y="12305"/>
                  </a:cubicBezTo>
                  <a:cubicBezTo>
                    <a:pt x="2306" y="12276"/>
                    <a:pt x="2673" y="12055"/>
                    <a:pt x="3201" y="11747"/>
                  </a:cubicBezTo>
                  <a:cubicBezTo>
                    <a:pt x="3876" y="10940"/>
                    <a:pt x="4420" y="9941"/>
                    <a:pt x="5051" y="9325"/>
                  </a:cubicBezTo>
                  <a:cubicBezTo>
                    <a:pt x="5653" y="8767"/>
                    <a:pt x="3069" y="6022"/>
                    <a:pt x="2658" y="5420"/>
                  </a:cubicBezTo>
                  <a:cubicBezTo>
                    <a:pt x="2335" y="4950"/>
                    <a:pt x="5609" y="2601"/>
                    <a:pt x="7224" y="1368"/>
                  </a:cubicBezTo>
                  <a:cubicBezTo>
                    <a:pt x="6769" y="986"/>
                    <a:pt x="6328" y="575"/>
                    <a:pt x="5902" y="149"/>
                  </a:cubicBezTo>
                  <a:cubicBezTo>
                    <a:pt x="5816" y="48"/>
                    <a:pt x="5754" y="1"/>
                    <a:pt x="5683" y="1"/>
                  </a:cubicBezTo>
                  <a:close/>
                </a:path>
              </a:pathLst>
            </a:custGeom>
            <a:solidFill>
              <a:srgbClr val="FFFFFF">
                <a:alpha val="40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4" name="Google Shape;1054;p32"/>
          <p:cNvSpPr txBox="1">
            <a:spLocks noGrp="1"/>
          </p:cNvSpPr>
          <p:nvPr>
            <p:ph type="ctrTitle"/>
          </p:nvPr>
        </p:nvSpPr>
        <p:spPr>
          <a:xfrm rot="-236261">
            <a:off x="1944196" y="676254"/>
            <a:ext cx="4726859" cy="2006052"/>
          </a:xfrm>
          <a:prstGeom prst="rect">
            <a:avLst/>
          </a:prstGeom>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 sz="4700" b="1">
                <a:latin typeface="Josefin Slab"/>
                <a:ea typeface="Josefin Slab"/>
                <a:cs typeface="Josefin Slab"/>
                <a:sym typeface="Josefin Slab"/>
              </a:rPr>
              <a:t>Reproductive Justice</a:t>
            </a:r>
            <a:r>
              <a:rPr lang="en" sz="4700" b="1">
                <a:solidFill>
                  <a:srgbClr val="4C1130"/>
                </a:solidFill>
                <a:latin typeface="Josefin Slab"/>
                <a:ea typeface="Josefin Slab"/>
                <a:cs typeface="Josefin Slab"/>
                <a:sym typeface="Josefin Slab"/>
              </a:rPr>
              <a:t> </a:t>
            </a:r>
            <a:endParaRPr sz="4700" b="1">
              <a:solidFill>
                <a:srgbClr val="4C1130"/>
              </a:solidFill>
              <a:latin typeface="Josefin Slab"/>
              <a:ea typeface="Josefin Slab"/>
              <a:cs typeface="Josefin Slab"/>
              <a:sym typeface="Josefin Slab"/>
            </a:endParaRPr>
          </a:p>
          <a:p>
            <a:pPr marL="0" lvl="0" indent="0" algn="ctr" rtl="0">
              <a:lnSpc>
                <a:spcPct val="90000"/>
              </a:lnSpc>
              <a:spcBef>
                <a:spcPts val="0"/>
              </a:spcBef>
              <a:spcAft>
                <a:spcPts val="0"/>
              </a:spcAft>
              <a:buNone/>
            </a:pPr>
            <a:r>
              <a:rPr lang="en" sz="4400"/>
              <a:t> </a:t>
            </a:r>
            <a:endParaRPr sz="4400"/>
          </a:p>
        </p:txBody>
      </p:sp>
      <p:sp>
        <p:nvSpPr>
          <p:cNvPr id="1055" name="Google Shape;1055;p32"/>
          <p:cNvSpPr txBox="1">
            <a:spLocks noGrp="1"/>
          </p:cNvSpPr>
          <p:nvPr>
            <p:ph type="subTitle" idx="1"/>
          </p:nvPr>
        </p:nvSpPr>
        <p:spPr>
          <a:xfrm rot="-237426">
            <a:off x="2406109" y="2223773"/>
            <a:ext cx="4564582" cy="84780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700" b="1">
                <a:latin typeface="Josefin Slab"/>
                <a:ea typeface="Josefin Slab"/>
                <a:cs typeface="Josefin Slab"/>
                <a:sym typeface="Josefin Slab"/>
              </a:rPr>
              <a:t>Presenters: </a:t>
            </a:r>
            <a:r>
              <a:rPr lang="en" sz="1420" b="1">
                <a:latin typeface="Josefin Slab"/>
                <a:ea typeface="Josefin Slab"/>
                <a:cs typeface="Josefin Slab"/>
                <a:sym typeface="Josefin Slab"/>
              </a:rPr>
              <a:t>Yara Alhusari, Tateanne Green, Aliyah Warr, Sabrina Vahobova, Lindsay Hernandez </a:t>
            </a:r>
            <a:endParaRPr sz="1700" b="1">
              <a:latin typeface="Josefin Slab"/>
              <a:ea typeface="Josefin Slab"/>
              <a:cs typeface="Josefin Slab"/>
              <a:sym typeface="Josefin Slab"/>
            </a:endParaRPr>
          </a:p>
        </p:txBody>
      </p:sp>
      <p:grpSp>
        <p:nvGrpSpPr>
          <p:cNvPr id="1056" name="Google Shape;1056;p32"/>
          <p:cNvGrpSpPr/>
          <p:nvPr/>
        </p:nvGrpSpPr>
        <p:grpSpPr>
          <a:xfrm rot="977670">
            <a:off x="578706" y="3847089"/>
            <a:ext cx="1096512" cy="1201743"/>
            <a:chOff x="654050" y="3857500"/>
            <a:chExt cx="722700" cy="907300"/>
          </a:xfrm>
        </p:grpSpPr>
        <p:sp>
          <p:nvSpPr>
            <p:cNvPr id="1057" name="Google Shape;1057;p32"/>
            <p:cNvSpPr/>
            <p:nvPr/>
          </p:nvSpPr>
          <p:spPr>
            <a:xfrm>
              <a:off x="654050" y="3857500"/>
              <a:ext cx="722700" cy="777750"/>
            </a:xfrm>
            <a:custGeom>
              <a:avLst/>
              <a:gdLst/>
              <a:ahLst/>
              <a:cxnLst/>
              <a:rect l="l" t="t" r="r" b="b"/>
              <a:pathLst>
                <a:path w="28908" h="31110" extrusionOk="0">
                  <a:moveTo>
                    <a:pt x="1381" y="17471"/>
                  </a:moveTo>
                  <a:cubicBezTo>
                    <a:pt x="1366" y="17089"/>
                    <a:pt x="1263" y="13198"/>
                    <a:pt x="1572" y="12494"/>
                  </a:cubicBezTo>
                  <a:cubicBezTo>
                    <a:pt x="1880" y="11789"/>
                    <a:pt x="4185" y="9058"/>
                    <a:pt x="4111" y="8868"/>
                  </a:cubicBezTo>
                  <a:cubicBezTo>
                    <a:pt x="4038" y="8677"/>
                    <a:pt x="4655" y="4640"/>
                    <a:pt x="7782" y="3039"/>
                  </a:cubicBezTo>
                  <a:cubicBezTo>
                    <a:pt x="10909" y="1439"/>
                    <a:pt x="11540" y="3142"/>
                    <a:pt x="11731" y="2863"/>
                  </a:cubicBezTo>
                  <a:cubicBezTo>
                    <a:pt x="11922" y="2584"/>
                    <a:pt x="16106" y="0"/>
                    <a:pt x="19703" y="1351"/>
                  </a:cubicBezTo>
                  <a:cubicBezTo>
                    <a:pt x="23299" y="2716"/>
                    <a:pt x="23006" y="6166"/>
                    <a:pt x="23431" y="6122"/>
                  </a:cubicBezTo>
                  <a:cubicBezTo>
                    <a:pt x="23843" y="6093"/>
                    <a:pt x="24870" y="6049"/>
                    <a:pt x="24914" y="6504"/>
                  </a:cubicBezTo>
                  <a:cubicBezTo>
                    <a:pt x="24973" y="6974"/>
                    <a:pt x="23754" y="11143"/>
                    <a:pt x="22918" y="11510"/>
                  </a:cubicBezTo>
                  <a:cubicBezTo>
                    <a:pt x="22081" y="11877"/>
                    <a:pt x="21464" y="10894"/>
                    <a:pt x="21112" y="10996"/>
                  </a:cubicBezTo>
                  <a:cubicBezTo>
                    <a:pt x="20745" y="11114"/>
                    <a:pt x="19585" y="11173"/>
                    <a:pt x="19614" y="11422"/>
                  </a:cubicBezTo>
                  <a:cubicBezTo>
                    <a:pt x="19629" y="11657"/>
                    <a:pt x="19776" y="17471"/>
                    <a:pt x="20114" y="17471"/>
                  </a:cubicBezTo>
                  <a:cubicBezTo>
                    <a:pt x="20466" y="17471"/>
                    <a:pt x="23578" y="17485"/>
                    <a:pt x="23740" y="17206"/>
                  </a:cubicBezTo>
                  <a:cubicBezTo>
                    <a:pt x="23887" y="16927"/>
                    <a:pt x="25340" y="15665"/>
                    <a:pt x="26544" y="17177"/>
                  </a:cubicBezTo>
                  <a:cubicBezTo>
                    <a:pt x="27762" y="18674"/>
                    <a:pt x="27674" y="19878"/>
                    <a:pt x="27043" y="20143"/>
                  </a:cubicBezTo>
                  <a:cubicBezTo>
                    <a:pt x="26397" y="20407"/>
                    <a:pt x="25766" y="20245"/>
                    <a:pt x="26617" y="21655"/>
                  </a:cubicBezTo>
                  <a:cubicBezTo>
                    <a:pt x="27469" y="23064"/>
                    <a:pt x="28907" y="26896"/>
                    <a:pt x="26984" y="28716"/>
                  </a:cubicBezTo>
                  <a:cubicBezTo>
                    <a:pt x="25061" y="30551"/>
                    <a:pt x="23520" y="28349"/>
                    <a:pt x="23343" y="28599"/>
                  </a:cubicBezTo>
                  <a:cubicBezTo>
                    <a:pt x="23153" y="28848"/>
                    <a:pt x="22712" y="29157"/>
                    <a:pt x="21919" y="29142"/>
                  </a:cubicBezTo>
                  <a:cubicBezTo>
                    <a:pt x="21127" y="29127"/>
                    <a:pt x="21068" y="28496"/>
                    <a:pt x="20818" y="28481"/>
                  </a:cubicBezTo>
                  <a:cubicBezTo>
                    <a:pt x="20569" y="28467"/>
                    <a:pt x="20216" y="29142"/>
                    <a:pt x="18924" y="29201"/>
                  </a:cubicBezTo>
                  <a:cubicBezTo>
                    <a:pt x="17618" y="29274"/>
                    <a:pt x="17574" y="28437"/>
                    <a:pt x="17280" y="28525"/>
                  </a:cubicBezTo>
                  <a:cubicBezTo>
                    <a:pt x="16987" y="28613"/>
                    <a:pt x="16385" y="29186"/>
                    <a:pt x="15871" y="29201"/>
                  </a:cubicBezTo>
                  <a:cubicBezTo>
                    <a:pt x="15342" y="29201"/>
                    <a:pt x="15078" y="28628"/>
                    <a:pt x="14814" y="28731"/>
                  </a:cubicBezTo>
                  <a:cubicBezTo>
                    <a:pt x="14549" y="28819"/>
                    <a:pt x="13815" y="29406"/>
                    <a:pt x="13258" y="29436"/>
                  </a:cubicBezTo>
                  <a:cubicBezTo>
                    <a:pt x="12700" y="29480"/>
                    <a:pt x="12626" y="28936"/>
                    <a:pt x="12230" y="29039"/>
                  </a:cubicBezTo>
                  <a:cubicBezTo>
                    <a:pt x="11819" y="29142"/>
                    <a:pt x="11452" y="29700"/>
                    <a:pt x="10879" y="29759"/>
                  </a:cubicBezTo>
                  <a:cubicBezTo>
                    <a:pt x="10072" y="29861"/>
                    <a:pt x="1616" y="31109"/>
                    <a:pt x="1234" y="30551"/>
                  </a:cubicBezTo>
                  <a:cubicBezTo>
                    <a:pt x="852" y="29993"/>
                    <a:pt x="1116" y="23871"/>
                    <a:pt x="837" y="23710"/>
                  </a:cubicBezTo>
                  <a:cubicBezTo>
                    <a:pt x="559" y="23563"/>
                    <a:pt x="338" y="23769"/>
                    <a:pt x="221" y="23460"/>
                  </a:cubicBezTo>
                  <a:cubicBezTo>
                    <a:pt x="103" y="23167"/>
                    <a:pt x="1" y="21302"/>
                    <a:pt x="265" y="21214"/>
                  </a:cubicBezTo>
                  <a:cubicBezTo>
                    <a:pt x="529" y="21126"/>
                    <a:pt x="823" y="21361"/>
                    <a:pt x="735" y="21067"/>
                  </a:cubicBezTo>
                  <a:cubicBezTo>
                    <a:pt x="661" y="20774"/>
                    <a:pt x="456" y="18278"/>
                    <a:pt x="926" y="18190"/>
                  </a:cubicBezTo>
                  <a:cubicBezTo>
                    <a:pt x="1395" y="18102"/>
                    <a:pt x="1395" y="18146"/>
                    <a:pt x="1381" y="1747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2"/>
            <p:cNvSpPr/>
            <p:nvPr/>
          </p:nvSpPr>
          <p:spPr>
            <a:xfrm>
              <a:off x="902150" y="4097900"/>
              <a:ext cx="133625" cy="229775"/>
            </a:xfrm>
            <a:custGeom>
              <a:avLst/>
              <a:gdLst/>
              <a:ahLst/>
              <a:cxnLst/>
              <a:rect l="l" t="t" r="r" b="b"/>
              <a:pathLst>
                <a:path w="5345" h="9191" extrusionOk="0">
                  <a:moveTo>
                    <a:pt x="2585" y="2555"/>
                  </a:moveTo>
                  <a:cubicBezTo>
                    <a:pt x="2614" y="2232"/>
                    <a:pt x="2658" y="1909"/>
                    <a:pt x="2717" y="1586"/>
                  </a:cubicBezTo>
                  <a:cubicBezTo>
                    <a:pt x="2776" y="1234"/>
                    <a:pt x="2893" y="881"/>
                    <a:pt x="3055" y="573"/>
                  </a:cubicBezTo>
                  <a:cubicBezTo>
                    <a:pt x="3157" y="397"/>
                    <a:pt x="3304" y="235"/>
                    <a:pt x="3480" y="147"/>
                  </a:cubicBezTo>
                  <a:cubicBezTo>
                    <a:pt x="3701" y="0"/>
                    <a:pt x="3980" y="44"/>
                    <a:pt x="4156" y="221"/>
                  </a:cubicBezTo>
                  <a:cubicBezTo>
                    <a:pt x="4347" y="411"/>
                    <a:pt x="4464" y="646"/>
                    <a:pt x="4537" y="896"/>
                  </a:cubicBezTo>
                  <a:cubicBezTo>
                    <a:pt x="4655" y="1292"/>
                    <a:pt x="4743" y="1689"/>
                    <a:pt x="4816" y="2085"/>
                  </a:cubicBezTo>
                  <a:cubicBezTo>
                    <a:pt x="5081" y="3656"/>
                    <a:pt x="5242" y="5256"/>
                    <a:pt x="5271" y="6856"/>
                  </a:cubicBezTo>
                  <a:cubicBezTo>
                    <a:pt x="5286" y="7238"/>
                    <a:pt x="5315" y="7634"/>
                    <a:pt x="5330" y="8016"/>
                  </a:cubicBezTo>
                  <a:cubicBezTo>
                    <a:pt x="5345" y="8207"/>
                    <a:pt x="5345" y="8398"/>
                    <a:pt x="5330" y="8603"/>
                  </a:cubicBezTo>
                  <a:cubicBezTo>
                    <a:pt x="5330" y="8647"/>
                    <a:pt x="5330" y="8691"/>
                    <a:pt x="5315" y="8735"/>
                  </a:cubicBezTo>
                  <a:cubicBezTo>
                    <a:pt x="5286" y="8882"/>
                    <a:pt x="5154" y="9000"/>
                    <a:pt x="5007" y="9000"/>
                  </a:cubicBezTo>
                  <a:cubicBezTo>
                    <a:pt x="4860" y="8985"/>
                    <a:pt x="4743" y="8868"/>
                    <a:pt x="4743" y="8706"/>
                  </a:cubicBezTo>
                  <a:cubicBezTo>
                    <a:pt x="4699" y="8339"/>
                    <a:pt x="4684" y="7957"/>
                    <a:pt x="4670" y="7576"/>
                  </a:cubicBezTo>
                  <a:lnTo>
                    <a:pt x="4670" y="7341"/>
                  </a:lnTo>
                  <a:cubicBezTo>
                    <a:pt x="4611" y="6343"/>
                    <a:pt x="4611" y="5330"/>
                    <a:pt x="4493" y="4331"/>
                  </a:cubicBezTo>
                  <a:cubicBezTo>
                    <a:pt x="4376" y="3436"/>
                    <a:pt x="4317" y="2540"/>
                    <a:pt x="4097" y="1659"/>
                  </a:cubicBezTo>
                  <a:cubicBezTo>
                    <a:pt x="4038" y="1395"/>
                    <a:pt x="3965" y="1131"/>
                    <a:pt x="3877" y="881"/>
                  </a:cubicBezTo>
                  <a:cubicBezTo>
                    <a:pt x="3803" y="690"/>
                    <a:pt x="3715" y="690"/>
                    <a:pt x="3612" y="852"/>
                  </a:cubicBezTo>
                  <a:cubicBezTo>
                    <a:pt x="3524" y="984"/>
                    <a:pt x="3466" y="1131"/>
                    <a:pt x="3422" y="1278"/>
                  </a:cubicBezTo>
                  <a:cubicBezTo>
                    <a:pt x="3290" y="1747"/>
                    <a:pt x="3216" y="2217"/>
                    <a:pt x="3187" y="2702"/>
                  </a:cubicBezTo>
                  <a:cubicBezTo>
                    <a:pt x="3143" y="3538"/>
                    <a:pt x="3084" y="4361"/>
                    <a:pt x="3055" y="5197"/>
                  </a:cubicBezTo>
                  <a:cubicBezTo>
                    <a:pt x="3040" y="5447"/>
                    <a:pt x="3069" y="5697"/>
                    <a:pt x="3069" y="5961"/>
                  </a:cubicBezTo>
                  <a:cubicBezTo>
                    <a:pt x="3084" y="6064"/>
                    <a:pt x="3069" y="6181"/>
                    <a:pt x="3040" y="6298"/>
                  </a:cubicBezTo>
                  <a:cubicBezTo>
                    <a:pt x="3011" y="6401"/>
                    <a:pt x="2908" y="6475"/>
                    <a:pt x="2805" y="6489"/>
                  </a:cubicBezTo>
                  <a:cubicBezTo>
                    <a:pt x="2688" y="6504"/>
                    <a:pt x="2570" y="6431"/>
                    <a:pt x="2526" y="6313"/>
                  </a:cubicBezTo>
                  <a:cubicBezTo>
                    <a:pt x="2467" y="6210"/>
                    <a:pt x="2438" y="6078"/>
                    <a:pt x="2438" y="5946"/>
                  </a:cubicBezTo>
                  <a:cubicBezTo>
                    <a:pt x="2409" y="5579"/>
                    <a:pt x="2365" y="5197"/>
                    <a:pt x="2335" y="4830"/>
                  </a:cubicBezTo>
                  <a:cubicBezTo>
                    <a:pt x="2218" y="3656"/>
                    <a:pt x="1924" y="2511"/>
                    <a:pt x="1469" y="1439"/>
                  </a:cubicBezTo>
                  <a:cubicBezTo>
                    <a:pt x="1440" y="1336"/>
                    <a:pt x="1396" y="1248"/>
                    <a:pt x="1337" y="1175"/>
                  </a:cubicBezTo>
                  <a:cubicBezTo>
                    <a:pt x="1220" y="984"/>
                    <a:pt x="1117" y="984"/>
                    <a:pt x="985" y="1175"/>
                  </a:cubicBezTo>
                  <a:cubicBezTo>
                    <a:pt x="882" y="1351"/>
                    <a:pt x="808" y="1542"/>
                    <a:pt x="794" y="1747"/>
                  </a:cubicBezTo>
                  <a:cubicBezTo>
                    <a:pt x="706" y="2291"/>
                    <a:pt x="676" y="2834"/>
                    <a:pt x="676" y="3392"/>
                  </a:cubicBezTo>
                  <a:cubicBezTo>
                    <a:pt x="676" y="4405"/>
                    <a:pt x="750" y="5403"/>
                    <a:pt x="852" y="6416"/>
                  </a:cubicBezTo>
                  <a:cubicBezTo>
                    <a:pt x="941" y="7223"/>
                    <a:pt x="985" y="8045"/>
                    <a:pt x="985" y="8868"/>
                  </a:cubicBezTo>
                  <a:cubicBezTo>
                    <a:pt x="985" y="8926"/>
                    <a:pt x="985" y="8970"/>
                    <a:pt x="985" y="9014"/>
                  </a:cubicBezTo>
                  <a:cubicBezTo>
                    <a:pt x="970" y="9088"/>
                    <a:pt x="926" y="9147"/>
                    <a:pt x="867" y="9176"/>
                  </a:cubicBezTo>
                  <a:cubicBezTo>
                    <a:pt x="779" y="9191"/>
                    <a:pt x="706" y="9161"/>
                    <a:pt x="662" y="9103"/>
                  </a:cubicBezTo>
                  <a:cubicBezTo>
                    <a:pt x="603" y="9014"/>
                    <a:pt x="559" y="8926"/>
                    <a:pt x="544" y="8838"/>
                  </a:cubicBezTo>
                  <a:cubicBezTo>
                    <a:pt x="456" y="8486"/>
                    <a:pt x="397" y="8134"/>
                    <a:pt x="368" y="7767"/>
                  </a:cubicBezTo>
                  <a:cubicBezTo>
                    <a:pt x="265" y="6710"/>
                    <a:pt x="104" y="5638"/>
                    <a:pt x="45" y="4566"/>
                  </a:cubicBezTo>
                  <a:cubicBezTo>
                    <a:pt x="1" y="3671"/>
                    <a:pt x="16" y="2790"/>
                    <a:pt x="118" y="1909"/>
                  </a:cubicBezTo>
                  <a:cubicBezTo>
                    <a:pt x="148" y="1615"/>
                    <a:pt x="221" y="1322"/>
                    <a:pt x="324" y="1057"/>
                  </a:cubicBezTo>
                  <a:cubicBezTo>
                    <a:pt x="397" y="911"/>
                    <a:pt x="485" y="764"/>
                    <a:pt x="603" y="646"/>
                  </a:cubicBezTo>
                  <a:cubicBezTo>
                    <a:pt x="911" y="265"/>
                    <a:pt x="1513" y="309"/>
                    <a:pt x="1777" y="720"/>
                  </a:cubicBezTo>
                  <a:cubicBezTo>
                    <a:pt x="2012" y="1057"/>
                    <a:pt x="2188" y="1424"/>
                    <a:pt x="2291" y="1821"/>
                  </a:cubicBezTo>
                  <a:cubicBezTo>
                    <a:pt x="2365" y="2070"/>
                    <a:pt x="2453" y="2320"/>
                    <a:pt x="2541" y="255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2"/>
            <p:cNvSpPr/>
            <p:nvPr/>
          </p:nvSpPr>
          <p:spPr>
            <a:xfrm>
              <a:off x="1032100" y="4099725"/>
              <a:ext cx="81500" cy="220600"/>
            </a:xfrm>
            <a:custGeom>
              <a:avLst/>
              <a:gdLst/>
              <a:ahLst/>
              <a:cxnLst/>
              <a:rect l="l" t="t" r="r" b="b"/>
              <a:pathLst>
                <a:path w="3260" h="8824" extrusionOk="0">
                  <a:moveTo>
                    <a:pt x="2408" y="4023"/>
                  </a:moveTo>
                  <a:cubicBezTo>
                    <a:pt x="2320" y="4023"/>
                    <a:pt x="2290" y="4082"/>
                    <a:pt x="2232" y="4111"/>
                  </a:cubicBezTo>
                  <a:cubicBezTo>
                    <a:pt x="1762" y="4522"/>
                    <a:pt x="1057" y="4449"/>
                    <a:pt x="675" y="3979"/>
                  </a:cubicBezTo>
                  <a:cubicBezTo>
                    <a:pt x="352" y="3583"/>
                    <a:pt x="162" y="3113"/>
                    <a:pt x="103" y="2629"/>
                  </a:cubicBezTo>
                  <a:cubicBezTo>
                    <a:pt x="0" y="1953"/>
                    <a:pt x="0" y="1278"/>
                    <a:pt x="103" y="603"/>
                  </a:cubicBezTo>
                  <a:cubicBezTo>
                    <a:pt x="132" y="500"/>
                    <a:pt x="103" y="338"/>
                    <a:pt x="279" y="338"/>
                  </a:cubicBezTo>
                  <a:cubicBezTo>
                    <a:pt x="440" y="338"/>
                    <a:pt x="440" y="500"/>
                    <a:pt x="455" y="603"/>
                  </a:cubicBezTo>
                  <a:cubicBezTo>
                    <a:pt x="499" y="808"/>
                    <a:pt x="499" y="999"/>
                    <a:pt x="529" y="1205"/>
                  </a:cubicBezTo>
                  <a:cubicBezTo>
                    <a:pt x="543" y="1718"/>
                    <a:pt x="602" y="2232"/>
                    <a:pt x="705" y="2731"/>
                  </a:cubicBezTo>
                  <a:cubicBezTo>
                    <a:pt x="763" y="2922"/>
                    <a:pt x="837" y="3128"/>
                    <a:pt x="910" y="3304"/>
                  </a:cubicBezTo>
                  <a:cubicBezTo>
                    <a:pt x="954" y="3407"/>
                    <a:pt x="1013" y="3495"/>
                    <a:pt x="1086" y="3568"/>
                  </a:cubicBezTo>
                  <a:cubicBezTo>
                    <a:pt x="1395" y="3921"/>
                    <a:pt x="1762" y="3891"/>
                    <a:pt x="1982" y="3480"/>
                  </a:cubicBezTo>
                  <a:cubicBezTo>
                    <a:pt x="2173" y="3128"/>
                    <a:pt x="2290" y="2731"/>
                    <a:pt x="2334" y="2320"/>
                  </a:cubicBezTo>
                  <a:cubicBezTo>
                    <a:pt x="2408" y="1821"/>
                    <a:pt x="2437" y="1307"/>
                    <a:pt x="2408" y="794"/>
                  </a:cubicBezTo>
                  <a:cubicBezTo>
                    <a:pt x="2393" y="647"/>
                    <a:pt x="2393" y="500"/>
                    <a:pt x="2408" y="353"/>
                  </a:cubicBezTo>
                  <a:cubicBezTo>
                    <a:pt x="2422" y="133"/>
                    <a:pt x="2540" y="1"/>
                    <a:pt x="2716" y="1"/>
                  </a:cubicBezTo>
                  <a:cubicBezTo>
                    <a:pt x="2892" y="1"/>
                    <a:pt x="2995" y="118"/>
                    <a:pt x="3024" y="353"/>
                  </a:cubicBezTo>
                  <a:cubicBezTo>
                    <a:pt x="3039" y="529"/>
                    <a:pt x="3054" y="720"/>
                    <a:pt x="3068" y="896"/>
                  </a:cubicBezTo>
                  <a:cubicBezTo>
                    <a:pt x="3098" y="1674"/>
                    <a:pt x="3098" y="2467"/>
                    <a:pt x="3083" y="3245"/>
                  </a:cubicBezTo>
                  <a:cubicBezTo>
                    <a:pt x="3083" y="3583"/>
                    <a:pt x="3083" y="3921"/>
                    <a:pt x="3098" y="4273"/>
                  </a:cubicBezTo>
                  <a:cubicBezTo>
                    <a:pt x="3127" y="4831"/>
                    <a:pt x="3156" y="5403"/>
                    <a:pt x="3171" y="5976"/>
                  </a:cubicBezTo>
                  <a:cubicBezTo>
                    <a:pt x="3200" y="6769"/>
                    <a:pt x="3230" y="7547"/>
                    <a:pt x="3259" y="8325"/>
                  </a:cubicBezTo>
                  <a:cubicBezTo>
                    <a:pt x="3259" y="8413"/>
                    <a:pt x="3245" y="8501"/>
                    <a:pt x="3230" y="8589"/>
                  </a:cubicBezTo>
                  <a:cubicBezTo>
                    <a:pt x="3200" y="8707"/>
                    <a:pt x="3098" y="8795"/>
                    <a:pt x="2980" y="8809"/>
                  </a:cubicBezTo>
                  <a:cubicBezTo>
                    <a:pt x="2848" y="8824"/>
                    <a:pt x="2731" y="8751"/>
                    <a:pt x="2672" y="8633"/>
                  </a:cubicBezTo>
                  <a:cubicBezTo>
                    <a:pt x="2628" y="8545"/>
                    <a:pt x="2599" y="8442"/>
                    <a:pt x="2599" y="8325"/>
                  </a:cubicBezTo>
                  <a:cubicBezTo>
                    <a:pt x="2569" y="7576"/>
                    <a:pt x="2540" y="6842"/>
                    <a:pt x="2510" y="6093"/>
                  </a:cubicBezTo>
                  <a:cubicBezTo>
                    <a:pt x="2481" y="5447"/>
                    <a:pt x="2452" y="4816"/>
                    <a:pt x="2437" y="4170"/>
                  </a:cubicBezTo>
                  <a:cubicBezTo>
                    <a:pt x="2452" y="4126"/>
                    <a:pt x="2437" y="4067"/>
                    <a:pt x="2408" y="402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2"/>
            <p:cNvSpPr/>
            <p:nvPr/>
          </p:nvSpPr>
          <p:spPr>
            <a:xfrm>
              <a:off x="911700" y="4338300"/>
              <a:ext cx="89225" cy="228675"/>
            </a:xfrm>
            <a:custGeom>
              <a:avLst/>
              <a:gdLst/>
              <a:ahLst/>
              <a:cxnLst/>
              <a:rect l="l" t="t" r="r" b="b"/>
              <a:pathLst>
                <a:path w="3569" h="9147" extrusionOk="0">
                  <a:moveTo>
                    <a:pt x="1028" y="4434"/>
                  </a:moveTo>
                  <a:cubicBezTo>
                    <a:pt x="1043" y="4801"/>
                    <a:pt x="1043" y="5153"/>
                    <a:pt x="1072" y="5506"/>
                  </a:cubicBezTo>
                  <a:cubicBezTo>
                    <a:pt x="1116" y="6269"/>
                    <a:pt x="1190" y="7032"/>
                    <a:pt x="1234" y="7796"/>
                  </a:cubicBezTo>
                  <a:cubicBezTo>
                    <a:pt x="1249" y="8104"/>
                    <a:pt x="1249" y="8412"/>
                    <a:pt x="1263" y="8721"/>
                  </a:cubicBezTo>
                  <a:cubicBezTo>
                    <a:pt x="1263" y="8838"/>
                    <a:pt x="1249" y="8956"/>
                    <a:pt x="1116" y="8985"/>
                  </a:cubicBezTo>
                  <a:cubicBezTo>
                    <a:pt x="984" y="9014"/>
                    <a:pt x="926" y="8926"/>
                    <a:pt x="867" y="8824"/>
                  </a:cubicBezTo>
                  <a:cubicBezTo>
                    <a:pt x="779" y="8647"/>
                    <a:pt x="720" y="8457"/>
                    <a:pt x="691" y="8266"/>
                  </a:cubicBezTo>
                  <a:cubicBezTo>
                    <a:pt x="603" y="7781"/>
                    <a:pt x="529" y="7297"/>
                    <a:pt x="500" y="6798"/>
                  </a:cubicBezTo>
                  <a:cubicBezTo>
                    <a:pt x="412" y="5667"/>
                    <a:pt x="324" y="4522"/>
                    <a:pt x="221" y="3392"/>
                  </a:cubicBezTo>
                  <a:cubicBezTo>
                    <a:pt x="177" y="2848"/>
                    <a:pt x="74" y="2335"/>
                    <a:pt x="45" y="1791"/>
                  </a:cubicBezTo>
                  <a:cubicBezTo>
                    <a:pt x="1" y="1512"/>
                    <a:pt x="59" y="1219"/>
                    <a:pt x="177" y="940"/>
                  </a:cubicBezTo>
                  <a:cubicBezTo>
                    <a:pt x="500" y="309"/>
                    <a:pt x="1043" y="74"/>
                    <a:pt x="1718" y="44"/>
                  </a:cubicBezTo>
                  <a:cubicBezTo>
                    <a:pt x="2188" y="0"/>
                    <a:pt x="2643" y="235"/>
                    <a:pt x="2863" y="646"/>
                  </a:cubicBezTo>
                  <a:cubicBezTo>
                    <a:pt x="3113" y="1131"/>
                    <a:pt x="3040" y="1615"/>
                    <a:pt x="2834" y="2085"/>
                  </a:cubicBezTo>
                  <a:cubicBezTo>
                    <a:pt x="2599" y="2614"/>
                    <a:pt x="2129" y="2863"/>
                    <a:pt x="1601" y="2995"/>
                  </a:cubicBezTo>
                  <a:cubicBezTo>
                    <a:pt x="1572" y="2995"/>
                    <a:pt x="1542" y="3010"/>
                    <a:pt x="1513" y="3010"/>
                  </a:cubicBezTo>
                  <a:cubicBezTo>
                    <a:pt x="1263" y="3069"/>
                    <a:pt x="1263" y="3069"/>
                    <a:pt x="1351" y="3318"/>
                  </a:cubicBezTo>
                  <a:cubicBezTo>
                    <a:pt x="1483" y="3627"/>
                    <a:pt x="1616" y="3920"/>
                    <a:pt x="1733" y="4228"/>
                  </a:cubicBezTo>
                  <a:cubicBezTo>
                    <a:pt x="2320" y="5652"/>
                    <a:pt x="2893" y="7077"/>
                    <a:pt x="3451" y="8486"/>
                  </a:cubicBezTo>
                  <a:cubicBezTo>
                    <a:pt x="3480" y="8559"/>
                    <a:pt x="3509" y="8633"/>
                    <a:pt x="3524" y="8721"/>
                  </a:cubicBezTo>
                  <a:cubicBezTo>
                    <a:pt x="3568" y="8882"/>
                    <a:pt x="3465" y="9058"/>
                    <a:pt x="3304" y="9102"/>
                  </a:cubicBezTo>
                  <a:cubicBezTo>
                    <a:pt x="3142" y="9147"/>
                    <a:pt x="2981" y="9073"/>
                    <a:pt x="2922" y="8912"/>
                  </a:cubicBezTo>
                  <a:cubicBezTo>
                    <a:pt x="2805" y="8662"/>
                    <a:pt x="2687" y="8398"/>
                    <a:pt x="2585" y="8148"/>
                  </a:cubicBezTo>
                  <a:cubicBezTo>
                    <a:pt x="2115" y="6974"/>
                    <a:pt x="1630" y="5814"/>
                    <a:pt x="1160" y="4639"/>
                  </a:cubicBezTo>
                  <a:cubicBezTo>
                    <a:pt x="1146" y="4566"/>
                    <a:pt x="1131" y="4478"/>
                    <a:pt x="1028" y="4434"/>
                  </a:cubicBezTo>
                  <a:close/>
                  <a:moveTo>
                    <a:pt x="1322" y="2320"/>
                  </a:moveTo>
                  <a:cubicBezTo>
                    <a:pt x="1865" y="2320"/>
                    <a:pt x="2306" y="1879"/>
                    <a:pt x="2320" y="1351"/>
                  </a:cubicBezTo>
                  <a:cubicBezTo>
                    <a:pt x="2379" y="984"/>
                    <a:pt x="2085" y="676"/>
                    <a:pt x="1733" y="720"/>
                  </a:cubicBezTo>
                  <a:cubicBezTo>
                    <a:pt x="1160" y="720"/>
                    <a:pt x="647" y="969"/>
                    <a:pt x="720" y="1791"/>
                  </a:cubicBezTo>
                  <a:cubicBezTo>
                    <a:pt x="749" y="2276"/>
                    <a:pt x="823" y="2349"/>
                    <a:pt x="1322" y="23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2"/>
            <p:cNvSpPr/>
            <p:nvPr/>
          </p:nvSpPr>
          <p:spPr>
            <a:xfrm>
              <a:off x="996475" y="4335350"/>
              <a:ext cx="80775" cy="223175"/>
            </a:xfrm>
            <a:custGeom>
              <a:avLst/>
              <a:gdLst/>
              <a:ahLst/>
              <a:cxnLst/>
              <a:rect l="l" t="t" r="r" b="b"/>
              <a:pathLst>
                <a:path w="3231" h="8927" extrusionOk="0">
                  <a:moveTo>
                    <a:pt x="207" y="3084"/>
                  </a:moveTo>
                  <a:cubicBezTo>
                    <a:pt x="133" y="2291"/>
                    <a:pt x="74" y="1484"/>
                    <a:pt x="16" y="676"/>
                  </a:cubicBezTo>
                  <a:cubicBezTo>
                    <a:pt x="1" y="412"/>
                    <a:pt x="89" y="265"/>
                    <a:pt x="251" y="250"/>
                  </a:cubicBezTo>
                  <a:cubicBezTo>
                    <a:pt x="427" y="236"/>
                    <a:pt x="530" y="353"/>
                    <a:pt x="559" y="632"/>
                  </a:cubicBezTo>
                  <a:cubicBezTo>
                    <a:pt x="588" y="1058"/>
                    <a:pt x="603" y="1469"/>
                    <a:pt x="662" y="1880"/>
                  </a:cubicBezTo>
                  <a:cubicBezTo>
                    <a:pt x="808" y="3025"/>
                    <a:pt x="941" y="4170"/>
                    <a:pt x="1058" y="5315"/>
                  </a:cubicBezTo>
                  <a:cubicBezTo>
                    <a:pt x="1117" y="5873"/>
                    <a:pt x="1220" y="6446"/>
                    <a:pt x="1366" y="7004"/>
                  </a:cubicBezTo>
                  <a:cubicBezTo>
                    <a:pt x="1410" y="7209"/>
                    <a:pt x="1484" y="7429"/>
                    <a:pt x="1587" y="7635"/>
                  </a:cubicBezTo>
                  <a:cubicBezTo>
                    <a:pt x="1631" y="7738"/>
                    <a:pt x="1689" y="7826"/>
                    <a:pt x="1763" y="7929"/>
                  </a:cubicBezTo>
                  <a:cubicBezTo>
                    <a:pt x="1880" y="8061"/>
                    <a:pt x="2012" y="8193"/>
                    <a:pt x="2203" y="8149"/>
                  </a:cubicBezTo>
                  <a:cubicBezTo>
                    <a:pt x="2409" y="8105"/>
                    <a:pt x="2409" y="7929"/>
                    <a:pt x="2438" y="7782"/>
                  </a:cubicBezTo>
                  <a:cubicBezTo>
                    <a:pt x="2541" y="7385"/>
                    <a:pt x="2585" y="6989"/>
                    <a:pt x="2570" y="6578"/>
                  </a:cubicBezTo>
                  <a:cubicBezTo>
                    <a:pt x="2555" y="5477"/>
                    <a:pt x="2467" y="4361"/>
                    <a:pt x="2291" y="3275"/>
                  </a:cubicBezTo>
                  <a:cubicBezTo>
                    <a:pt x="2218" y="2790"/>
                    <a:pt x="2159" y="2320"/>
                    <a:pt x="2086" y="1836"/>
                  </a:cubicBezTo>
                  <a:cubicBezTo>
                    <a:pt x="2027" y="1440"/>
                    <a:pt x="1968" y="1029"/>
                    <a:pt x="1910" y="632"/>
                  </a:cubicBezTo>
                  <a:cubicBezTo>
                    <a:pt x="1865" y="500"/>
                    <a:pt x="1865" y="368"/>
                    <a:pt x="1910" y="236"/>
                  </a:cubicBezTo>
                  <a:cubicBezTo>
                    <a:pt x="1924" y="118"/>
                    <a:pt x="2027" y="30"/>
                    <a:pt x="2144" y="16"/>
                  </a:cubicBezTo>
                  <a:cubicBezTo>
                    <a:pt x="2262" y="1"/>
                    <a:pt x="2379" y="74"/>
                    <a:pt x="2423" y="177"/>
                  </a:cubicBezTo>
                  <a:cubicBezTo>
                    <a:pt x="2497" y="324"/>
                    <a:pt x="2526" y="471"/>
                    <a:pt x="2555" y="632"/>
                  </a:cubicBezTo>
                  <a:cubicBezTo>
                    <a:pt x="2761" y="1821"/>
                    <a:pt x="2952" y="3025"/>
                    <a:pt x="3099" y="4244"/>
                  </a:cubicBezTo>
                  <a:cubicBezTo>
                    <a:pt x="3216" y="5257"/>
                    <a:pt x="3231" y="6284"/>
                    <a:pt x="3143" y="7312"/>
                  </a:cubicBezTo>
                  <a:cubicBezTo>
                    <a:pt x="3128" y="7606"/>
                    <a:pt x="3069" y="7885"/>
                    <a:pt x="2967" y="8163"/>
                  </a:cubicBezTo>
                  <a:cubicBezTo>
                    <a:pt x="2746" y="8736"/>
                    <a:pt x="2277" y="8927"/>
                    <a:pt x="1719" y="8648"/>
                  </a:cubicBezTo>
                  <a:cubicBezTo>
                    <a:pt x="1440" y="8516"/>
                    <a:pt x="1220" y="8281"/>
                    <a:pt x="1087" y="8002"/>
                  </a:cubicBezTo>
                  <a:cubicBezTo>
                    <a:pt x="852" y="7532"/>
                    <a:pt x="691" y="7033"/>
                    <a:pt x="603" y="6505"/>
                  </a:cubicBezTo>
                  <a:cubicBezTo>
                    <a:pt x="324" y="5374"/>
                    <a:pt x="295" y="4229"/>
                    <a:pt x="207" y="30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2"/>
            <p:cNvSpPr/>
            <p:nvPr/>
          </p:nvSpPr>
          <p:spPr>
            <a:xfrm>
              <a:off x="1242400" y="4304900"/>
              <a:ext cx="78200" cy="245550"/>
            </a:xfrm>
            <a:custGeom>
              <a:avLst/>
              <a:gdLst/>
              <a:ahLst/>
              <a:cxnLst/>
              <a:rect l="l" t="t" r="r" b="b"/>
              <a:pathLst>
                <a:path w="3128" h="9822" extrusionOk="0">
                  <a:moveTo>
                    <a:pt x="1145" y="1880"/>
                  </a:moveTo>
                  <a:cubicBezTo>
                    <a:pt x="1204" y="2247"/>
                    <a:pt x="1307" y="2614"/>
                    <a:pt x="1454" y="2951"/>
                  </a:cubicBezTo>
                  <a:cubicBezTo>
                    <a:pt x="1791" y="3803"/>
                    <a:pt x="2144" y="4640"/>
                    <a:pt x="2496" y="5476"/>
                  </a:cubicBezTo>
                  <a:cubicBezTo>
                    <a:pt x="2731" y="6078"/>
                    <a:pt x="2922" y="6680"/>
                    <a:pt x="3025" y="7311"/>
                  </a:cubicBezTo>
                  <a:cubicBezTo>
                    <a:pt x="3127" y="7987"/>
                    <a:pt x="3069" y="8647"/>
                    <a:pt x="2599" y="9176"/>
                  </a:cubicBezTo>
                  <a:cubicBezTo>
                    <a:pt x="2246" y="9587"/>
                    <a:pt x="1806" y="9822"/>
                    <a:pt x="1263" y="9675"/>
                  </a:cubicBezTo>
                  <a:cubicBezTo>
                    <a:pt x="646" y="9499"/>
                    <a:pt x="162" y="9161"/>
                    <a:pt x="44" y="8471"/>
                  </a:cubicBezTo>
                  <a:cubicBezTo>
                    <a:pt x="0" y="8148"/>
                    <a:pt x="59" y="7811"/>
                    <a:pt x="235" y="7532"/>
                  </a:cubicBezTo>
                  <a:cubicBezTo>
                    <a:pt x="323" y="7356"/>
                    <a:pt x="529" y="7267"/>
                    <a:pt x="705" y="7341"/>
                  </a:cubicBezTo>
                  <a:cubicBezTo>
                    <a:pt x="866" y="7429"/>
                    <a:pt x="940" y="7620"/>
                    <a:pt x="866" y="7781"/>
                  </a:cubicBezTo>
                  <a:cubicBezTo>
                    <a:pt x="852" y="7884"/>
                    <a:pt x="808" y="7972"/>
                    <a:pt x="793" y="8060"/>
                  </a:cubicBezTo>
                  <a:cubicBezTo>
                    <a:pt x="720" y="8457"/>
                    <a:pt x="881" y="8736"/>
                    <a:pt x="1307" y="8912"/>
                  </a:cubicBezTo>
                  <a:cubicBezTo>
                    <a:pt x="1615" y="9029"/>
                    <a:pt x="1953" y="8912"/>
                    <a:pt x="2114" y="8618"/>
                  </a:cubicBezTo>
                  <a:cubicBezTo>
                    <a:pt x="2364" y="8251"/>
                    <a:pt x="2364" y="7840"/>
                    <a:pt x="2290" y="7414"/>
                  </a:cubicBezTo>
                  <a:cubicBezTo>
                    <a:pt x="2173" y="6710"/>
                    <a:pt x="1967" y="6020"/>
                    <a:pt x="1674" y="5359"/>
                  </a:cubicBezTo>
                  <a:cubicBezTo>
                    <a:pt x="1410" y="4698"/>
                    <a:pt x="1131" y="4023"/>
                    <a:pt x="852" y="3348"/>
                  </a:cubicBezTo>
                  <a:cubicBezTo>
                    <a:pt x="646" y="2878"/>
                    <a:pt x="514" y="2379"/>
                    <a:pt x="441" y="1865"/>
                  </a:cubicBezTo>
                  <a:cubicBezTo>
                    <a:pt x="382" y="1454"/>
                    <a:pt x="455" y="1043"/>
                    <a:pt x="661" y="690"/>
                  </a:cubicBezTo>
                  <a:cubicBezTo>
                    <a:pt x="969" y="118"/>
                    <a:pt x="1733" y="0"/>
                    <a:pt x="2202" y="441"/>
                  </a:cubicBezTo>
                  <a:cubicBezTo>
                    <a:pt x="2423" y="646"/>
                    <a:pt x="2584" y="911"/>
                    <a:pt x="2643" y="1204"/>
                  </a:cubicBezTo>
                  <a:cubicBezTo>
                    <a:pt x="2657" y="1248"/>
                    <a:pt x="2657" y="1307"/>
                    <a:pt x="2643" y="1351"/>
                  </a:cubicBezTo>
                  <a:cubicBezTo>
                    <a:pt x="2643" y="1454"/>
                    <a:pt x="2511" y="1513"/>
                    <a:pt x="2423" y="1439"/>
                  </a:cubicBezTo>
                  <a:cubicBezTo>
                    <a:pt x="2349" y="1366"/>
                    <a:pt x="2276" y="1278"/>
                    <a:pt x="2217" y="1190"/>
                  </a:cubicBezTo>
                  <a:cubicBezTo>
                    <a:pt x="2129" y="1072"/>
                    <a:pt x="2026" y="955"/>
                    <a:pt x="1894" y="867"/>
                  </a:cubicBezTo>
                  <a:cubicBezTo>
                    <a:pt x="1644" y="661"/>
                    <a:pt x="1277" y="778"/>
                    <a:pt x="1189" y="1087"/>
                  </a:cubicBezTo>
                  <a:cubicBezTo>
                    <a:pt x="1131" y="1263"/>
                    <a:pt x="1101" y="1439"/>
                    <a:pt x="1145" y="188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2"/>
            <p:cNvSpPr/>
            <p:nvPr/>
          </p:nvSpPr>
          <p:spPr>
            <a:xfrm>
              <a:off x="1166425" y="4320675"/>
              <a:ext cx="67925" cy="232350"/>
            </a:xfrm>
            <a:custGeom>
              <a:avLst/>
              <a:gdLst/>
              <a:ahLst/>
              <a:cxnLst/>
              <a:rect l="l" t="t" r="r" b="b"/>
              <a:pathLst>
                <a:path w="2717" h="9294" extrusionOk="0">
                  <a:moveTo>
                    <a:pt x="1292" y="6123"/>
                  </a:moveTo>
                  <a:cubicBezTo>
                    <a:pt x="1219" y="6123"/>
                    <a:pt x="1101" y="6137"/>
                    <a:pt x="969" y="6123"/>
                  </a:cubicBezTo>
                  <a:cubicBezTo>
                    <a:pt x="852" y="6108"/>
                    <a:pt x="793" y="6167"/>
                    <a:pt x="793" y="6284"/>
                  </a:cubicBezTo>
                  <a:cubicBezTo>
                    <a:pt x="793" y="6372"/>
                    <a:pt x="778" y="6446"/>
                    <a:pt x="778" y="6519"/>
                  </a:cubicBezTo>
                  <a:cubicBezTo>
                    <a:pt x="793" y="7121"/>
                    <a:pt x="822" y="7723"/>
                    <a:pt x="852" y="8325"/>
                  </a:cubicBezTo>
                  <a:cubicBezTo>
                    <a:pt x="866" y="8618"/>
                    <a:pt x="866" y="8618"/>
                    <a:pt x="1145" y="8633"/>
                  </a:cubicBezTo>
                  <a:cubicBezTo>
                    <a:pt x="1292" y="8633"/>
                    <a:pt x="1439" y="8633"/>
                    <a:pt x="1586" y="8648"/>
                  </a:cubicBezTo>
                  <a:cubicBezTo>
                    <a:pt x="1674" y="8648"/>
                    <a:pt x="1762" y="8662"/>
                    <a:pt x="1835" y="8692"/>
                  </a:cubicBezTo>
                  <a:cubicBezTo>
                    <a:pt x="1953" y="8736"/>
                    <a:pt x="2041" y="8839"/>
                    <a:pt x="2026" y="8971"/>
                  </a:cubicBezTo>
                  <a:cubicBezTo>
                    <a:pt x="2026" y="9088"/>
                    <a:pt x="1938" y="9206"/>
                    <a:pt x="1821" y="9220"/>
                  </a:cubicBezTo>
                  <a:cubicBezTo>
                    <a:pt x="1395" y="9294"/>
                    <a:pt x="969" y="9264"/>
                    <a:pt x="558" y="9147"/>
                  </a:cubicBezTo>
                  <a:cubicBezTo>
                    <a:pt x="323" y="9073"/>
                    <a:pt x="250" y="8839"/>
                    <a:pt x="235" y="8604"/>
                  </a:cubicBezTo>
                  <a:cubicBezTo>
                    <a:pt x="191" y="7312"/>
                    <a:pt x="103" y="6005"/>
                    <a:pt x="103" y="4713"/>
                  </a:cubicBezTo>
                  <a:cubicBezTo>
                    <a:pt x="103" y="3642"/>
                    <a:pt x="15" y="2584"/>
                    <a:pt x="0" y="1513"/>
                  </a:cubicBezTo>
                  <a:cubicBezTo>
                    <a:pt x="0" y="1278"/>
                    <a:pt x="15" y="1028"/>
                    <a:pt x="59" y="793"/>
                  </a:cubicBezTo>
                  <a:cubicBezTo>
                    <a:pt x="88" y="470"/>
                    <a:pt x="338" y="221"/>
                    <a:pt x="676" y="192"/>
                  </a:cubicBezTo>
                  <a:cubicBezTo>
                    <a:pt x="1175" y="103"/>
                    <a:pt x="1689" y="45"/>
                    <a:pt x="2202" y="15"/>
                  </a:cubicBezTo>
                  <a:cubicBezTo>
                    <a:pt x="2305" y="1"/>
                    <a:pt x="2408" y="15"/>
                    <a:pt x="2511" y="45"/>
                  </a:cubicBezTo>
                  <a:cubicBezTo>
                    <a:pt x="2687" y="118"/>
                    <a:pt x="2716" y="368"/>
                    <a:pt x="2540" y="470"/>
                  </a:cubicBezTo>
                  <a:cubicBezTo>
                    <a:pt x="2467" y="514"/>
                    <a:pt x="2379" y="544"/>
                    <a:pt x="2291" y="544"/>
                  </a:cubicBezTo>
                  <a:cubicBezTo>
                    <a:pt x="1850" y="573"/>
                    <a:pt x="1410" y="691"/>
                    <a:pt x="969" y="764"/>
                  </a:cubicBezTo>
                  <a:cubicBezTo>
                    <a:pt x="705" y="808"/>
                    <a:pt x="690" y="823"/>
                    <a:pt x="676" y="1102"/>
                  </a:cubicBezTo>
                  <a:cubicBezTo>
                    <a:pt x="646" y="1645"/>
                    <a:pt x="661" y="2173"/>
                    <a:pt x="705" y="2702"/>
                  </a:cubicBezTo>
                  <a:cubicBezTo>
                    <a:pt x="749" y="3480"/>
                    <a:pt x="720" y="4258"/>
                    <a:pt x="734" y="5022"/>
                  </a:cubicBezTo>
                  <a:cubicBezTo>
                    <a:pt x="734" y="5535"/>
                    <a:pt x="734" y="5550"/>
                    <a:pt x="1248" y="5506"/>
                  </a:cubicBezTo>
                  <a:lnTo>
                    <a:pt x="1733" y="5477"/>
                  </a:lnTo>
                  <a:cubicBezTo>
                    <a:pt x="1791" y="5462"/>
                    <a:pt x="1850" y="5462"/>
                    <a:pt x="1909" y="5477"/>
                  </a:cubicBezTo>
                  <a:cubicBezTo>
                    <a:pt x="2056" y="5477"/>
                    <a:pt x="2173" y="5579"/>
                    <a:pt x="2188" y="5726"/>
                  </a:cubicBezTo>
                  <a:cubicBezTo>
                    <a:pt x="2188" y="5858"/>
                    <a:pt x="2114" y="5976"/>
                    <a:pt x="1982" y="6005"/>
                  </a:cubicBezTo>
                  <a:cubicBezTo>
                    <a:pt x="1762" y="6079"/>
                    <a:pt x="1527" y="6123"/>
                    <a:pt x="1292" y="612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2"/>
            <p:cNvSpPr/>
            <p:nvPr/>
          </p:nvSpPr>
          <p:spPr>
            <a:xfrm>
              <a:off x="1084950" y="4332425"/>
              <a:ext cx="73425" cy="219875"/>
            </a:xfrm>
            <a:custGeom>
              <a:avLst/>
              <a:gdLst/>
              <a:ahLst/>
              <a:cxnLst/>
              <a:rect l="l" t="t" r="r" b="b"/>
              <a:pathLst>
                <a:path w="2937" h="8795" extrusionOk="0">
                  <a:moveTo>
                    <a:pt x="74" y="1395"/>
                  </a:moveTo>
                  <a:cubicBezTo>
                    <a:pt x="44" y="1102"/>
                    <a:pt x="29" y="823"/>
                    <a:pt x="0" y="529"/>
                  </a:cubicBezTo>
                  <a:cubicBezTo>
                    <a:pt x="0" y="412"/>
                    <a:pt x="15" y="309"/>
                    <a:pt x="44" y="206"/>
                  </a:cubicBezTo>
                  <a:cubicBezTo>
                    <a:pt x="59" y="118"/>
                    <a:pt x="132" y="44"/>
                    <a:pt x="235" y="30"/>
                  </a:cubicBezTo>
                  <a:cubicBezTo>
                    <a:pt x="338" y="0"/>
                    <a:pt x="455" y="59"/>
                    <a:pt x="499" y="162"/>
                  </a:cubicBezTo>
                  <a:cubicBezTo>
                    <a:pt x="529" y="206"/>
                    <a:pt x="558" y="279"/>
                    <a:pt x="558" y="338"/>
                  </a:cubicBezTo>
                  <a:cubicBezTo>
                    <a:pt x="675" y="1659"/>
                    <a:pt x="808" y="2981"/>
                    <a:pt x="881" y="4302"/>
                  </a:cubicBezTo>
                  <a:cubicBezTo>
                    <a:pt x="925" y="5286"/>
                    <a:pt x="1028" y="6269"/>
                    <a:pt x="1028" y="7253"/>
                  </a:cubicBezTo>
                  <a:cubicBezTo>
                    <a:pt x="1028" y="7458"/>
                    <a:pt x="1057" y="7664"/>
                    <a:pt x="1101" y="7869"/>
                  </a:cubicBezTo>
                  <a:cubicBezTo>
                    <a:pt x="1175" y="8075"/>
                    <a:pt x="1204" y="8104"/>
                    <a:pt x="1409" y="8104"/>
                  </a:cubicBezTo>
                  <a:cubicBezTo>
                    <a:pt x="1703" y="8104"/>
                    <a:pt x="1997" y="8104"/>
                    <a:pt x="2276" y="8090"/>
                  </a:cubicBezTo>
                  <a:cubicBezTo>
                    <a:pt x="2408" y="8075"/>
                    <a:pt x="2555" y="8090"/>
                    <a:pt x="2687" y="8134"/>
                  </a:cubicBezTo>
                  <a:cubicBezTo>
                    <a:pt x="2834" y="8163"/>
                    <a:pt x="2936" y="8295"/>
                    <a:pt x="2922" y="8442"/>
                  </a:cubicBezTo>
                  <a:cubicBezTo>
                    <a:pt x="2922" y="8603"/>
                    <a:pt x="2789" y="8721"/>
                    <a:pt x="2643" y="8721"/>
                  </a:cubicBezTo>
                  <a:cubicBezTo>
                    <a:pt x="2114" y="8706"/>
                    <a:pt x="1586" y="8794"/>
                    <a:pt x="1072" y="8706"/>
                  </a:cubicBezTo>
                  <a:cubicBezTo>
                    <a:pt x="808" y="8677"/>
                    <a:pt x="602" y="8501"/>
                    <a:pt x="529" y="8251"/>
                  </a:cubicBezTo>
                  <a:cubicBezTo>
                    <a:pt x="470" y="8075"/>
                    <a:pt x="426" y="7913"/>
                    <a:pt x="411" y="7737"/>
                  </a:cubicBezTo>
                  <a:cubicBezTo>
                    <a:pt x="367" y="7238"/>
                    <a:pt x="308" y="6739"/>
                    <a:pt x="308" y="6225"/>
                  </a:cubicBezTo>
                  <a:cubicBezTo>
                    <a:pt x="308" y="6005"/>
                    <a:pt x="294" y="5785"/>
                    <a:pt x="279" y="5564"/>
                  </a:cubicBezTo>
                  <a:cubicBezTo>
                    <a:pt x="220" y="4596"/>
                    <a:pt x="176" y="3612"/>
                    <a:pt x="118" y="2628"/>
                  </a:cubicBezTo>
                  <a:cubicBezTo>
                    <a:pt x="88" y="2232"/>
                    <a:pt x="103" y="1806"/>
                    <a:pt x="74" y="139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2"/>
            <p:cNvSpPr/>
            <p:nvPr/>
          </p:nvSpPr>
          <p:spPr>
            <a:xfrm>
              <a:off x="782500" y="3911625"/>
              <a:ext cx="429850" cy="167725"/>
            </a:xfrm>
            <a:custGeom>
              <a:avLst/>
              <a:gdLst/>
              <a:ahLst/>
              <a:cxnLst/>
              <a:rect l="l" t="t" r="r" b="b"/>
              <a:pathLst>
                <a:path w="17194" h="6709" extrusionOk="0">
                  <a:moveTo>
                    <a:pt x="6769" y="3032"/>
                  </a:moveTo>
                  <a:cubicBezTo>
                    <a:pt x="7209" y="3590"/>
                    <a:pt x="7459" y="4280"/>
                    <a:pt x="7444" y="5000"/>
                  </a:cubicBezTo>
                  <a:cubicBezTo>
                    <a:pt x="7444" y="5235"/>
                    <a:pt x="7371" y="6013"/>
                    <a:pt x="6754" y="6101"/>
                  </a:cubicBezTo>
                  <a:cubicBezTo>
                    <a:pt x="6729" y="6104"/>
                    <a:pt x="6705" y="6106"/>
                    <a:pt x="6682" y="6106"/>
                  </a:cubicBezTo>
                  <a:cubicBezTo>
                    <a:pt x="6296" y="6106"/>
                    <a:pt x="6150" y="5663"/>
                    <a:pt x="6108" y="5469"/>
                  </a:cubicBezTo>
                  <a:cubicBezTo>
                    <a:pt x="5961" y="4823"/>
                    <a:pt x="6152" y="3899"/>
                    <a:pt x="6769" y="3032"/>
                  </a:cubicBezTo>
                  <a:close/>
                  <a:moveTo>
                    <a:pt x="12253" y="1"/>
                  </a:moveTo>
                  <a:cubicBezTo>
                    <a:pt x="11401" y="1"/>
                    <a:pt x="10463" y="159"/>
                    <a:pt x="9456" y="478"/>
                  </a:cubicBezTo>
                  <a:cubicBezTo>
                    <a:pt x="8428" y="772"/>
                    <a:pt x="7488" y="1344"/>
                    <a:pt x="6725" y="2108"/>
                  </a:cubicBezTo>
                  <a:cubicBezTo>
                    <a:pt x="6299" y="1770"/>
                    <a:pt x="5800" y="1535"/>
                    <a:pt x="5271" y="1432"/>
                  </a:cubicBezTo>
                  <a:lnTo>
                    <a:pt x="5227" y="1432"/>
                  </a:lnTo>
                  <a:cubicBezTo>
                    <a:pt x="5075" y="1404"/>
                    <a:pt x="4925" y="1390"/>
                    <a:pt x="4777" y="1390"/>
                  </a:cubicBezTo>
                  <a:cubicBezTo>
                    <a:pt x="2026" y="1390"/>
                    <a:pt x="143" y="6083"/>
                    <a:pt x="60" y="6292"/>
                  </a:cubicBezTo>
                  <a:cubicBezTo>
                    <a:pt x="1" y="6453"/>
                    <a:pt x="74" y="6629"/>
                    <a:pt x="236" y="6688"/>
                  </a:cubicBezTo>
                  <a:cubicBezTo>
                    <a:pt x="251" y="6703"/>
                    <a:pt x="280" y="6703"/>
                    <a:pt x="295" y="6703"/>
                  </a:cubicBezTo>
                  <a:cubicBezTo>
                    <a:pt x="314" y="6706"/>
                    <a:pt x="333" y="6708"/>
                    <a:pt x="351" y="6708"/>
                  </a:cubicBezTo>
                  <a:cubicBezTo>
                    <a:pt x="475" y="6708"/>
                    <a:pt x="581" y="6627"/>
                    <a:pt x="632" y="6512"/>
                  </a:cubicBezTo>
                  <a:cubicBezTo>
                    <a:pt x="646" y="6470"/>
                    <a:pt x="2438" y="2002"/>
                    <a:pt x="4771" y="2002"/>
                  </a:cubicBezTo>
                  <a:cubicBezTo>
                    <a:pt x="4883" y="2002"/>
                    <a:pt x="4996" y="2013"/>
                    <a:pt x="5110" y="2034"/>
                  </a:cubicBezTo>
                  <a:lnTo>
                    <a:pt x="5154" y="2034"/>
                  </a:lnTo>
                  <a:cubicBezTo>
                    <a:pt x="5580" y="2122"/>
                    <a:pt x="5991" y="2313"/>
                    <a:pt x="6328" y="2592"/>
                  </a:cubicBezTo>
                  <a:cubicBezTo>
                    <a:pt x="5550" y="3620"/>
                    <a:pt x="5330" y="4765"/>
                    <a:pt x="5506" y="5587"/>
                  </a:cubicBezTo>
                  <a:cubicBezTo>
                    <a:pt x="5668" y="6272"/>
                    <a:pt x="6112" y="6699"/>
                    <a:pt x="6670" y="6699"/>
                  </a:cubicBezTo>
                  <a:cubicBezTo>
                    <a:pt x="6721" y="6699"/>
                    <a:pt x="6774" y="6695"/>
                    <a:pt x="6828" y="6688"/>
                  </a:cubicBezTo>
                  <a:cubicBezTo>
                    <a:pt x="7562" y="6600"/>
                    <a:pt x="8031" y="5954"/>
                    <a:pt x="8061" y="5014"/>
                  </a:cubicBezTo>
                  <a:cubicBezTo>
                    <a:pt x="8076" y="4104"/>
                    <a:pt x="7767" y="3223"/>
                    <a:pt x="7165" y="2533"/>
                  </a:cubicBezTo>
                  <a:cubicBezTo>
                    <a:pt x="7855" y="1843"/>
                    <a:pt x="8707" y="1329"/>
                    <a:pt x="9646" y="1050"/>
                  </a:cubicBezTo>
                  <a:cubicBezTo>
                    <a:pt x="10586" y="759"/>
                    <a:pt x="11453" y="613"/>
                    <a:pt x="12236" y="613"/>
                  </a:cubicBezTo>
                  <a:cubicBezTo>
                    <a:pt x="13227" y="613"/>
                    <a:pt x="14081" y="847"/>
                    <a:pt x="14770" y="1315"/>
                  </a:cubicBezTo>
                  <a:cubicBezTo>
                    <a:pt x="15842" y="2034"/>
                    <a:pt x="16458" y="3311"/>
                    <a:pt x="16576" y="5000"/>
                  </a:cubicBezTo>
                  <a:cubicBezTo>
                    <a:pt x="16590" y="5194"/>
                    <a:pt x="16732" y="5287"/>
                    <a:pt x="16875" y="5287"/>
                  </a:cubicBezTo>
                  <a:cubicBezTo>
                    <a:pt x="17034" y="5287"/>
                    <a:pt x="17193" y="5172"/>
                    <a:pt x="17178" y="4956"/>
                  </a:cubicBezTo>
                  <a:cubicBezTo>
                    <a:pt x="17060" y="3076"/>
                    <a:pt x="16341" y="1638"/>
                    <a:pt x="15108" y="801"/>
                  </a:cubicBezTo>
                  <a:cubicBezTo>
                    <a:pt x="14327" y="269"/>
                    <a:pt x="13363" y="1"/>
                    <a:pt x="122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2"/>
            <p:cNvSpPr/>
            <p:nvPr/>
          </p:nvSpPr>
          <p:spPr>
            <a:xfrm>
              <a:off x="1155400" y="4025950"/>
              <a:ext cx="83725" cy="73075"/>
            </a:xfrm>
            <a:custGeom>
              <a:avLst/>
              <a:gdLst/>
              <a:ahLst/>
              <a:cxnLst/>
              <a:rect l="l" t="t" r="r" b="b"/>
              <a:pathLst>
                <a:path w="3349" h="2923" extrusionOk="0">
                  <a:moveTo>
                    <a:pt x="2086" y="2878"/>
                  </a:moveTo>
                  <a:cubicBezTo>
                    <a:pt x="1719" y="2820"/>
                    <a:pt x="1" y="882"/>
                    <a:pt x="353" y="691"/>
                  </a:cubicBezTo>
                  <a:cubicBezTo>
                    <a:pt x="706" y="500"/>
                    <a:pt x="3348" y="1"/>
                    <a:pt x="3319" y="353"/>
                  </a:cubicBezTo>
                  <a:cubicBezTo>
                    <a:pt x="3304" y="720"/>
                    <a:pt x="2291" y="2922"/>
                    <a:pt x="2086" y="287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2"/>
            <p:cNvSpPr/>
            <p:nvPr/>
          </p:nvSpPr>
          <p:spPr>
            <a:xfrm>
              <a:off x="719025" y="4100475"/>
              <a:ext cx="142800" cy="241525"/>
            </a:xfrm>
            <a:custGeom>
              <a:avLst/>
              <a:gdLst/>
              <a:ahLst/>
              <a:cxnLst/>
              <a:rect l="l" t="t" r="r" b="b"/>
              <a:pathLst>
                <a:path w="5712" h="9661" extrusionOk="0">
                  <a:moveTo>
                    <a:pt x="5711" y="9146"/>
                  </a:moveTo>
                  <a:cubicBezTo>
                    <a:pt x="5711" y="9146"/>
                    <a:pt x="103" y="9660"/>
                    <a:pt x="0" y="9440"/>
                  </a:cubicBezTo>
                  <a:cubicBezTo>
                    <a:pt x="0" y="9440"/>
                    <a:pt x="0" y="3568"/>
                    <a:pt x="103" y="3215"/>
                  </a:cubicBezTo>
                  <a:cubicBezTo>
                    <a:pt x="103" y="3201"/>
                    <a:pt x="118" y="3186"/>
                    <a:pt x="118" y="3171"/>
                  </a:cubicBezTo>
                  <a:cubicBezTo>
                    <a:pt x="220" y="2951"/>
                    <a:pt x="338" y="2745"/>
                    <a:pt x="470" y="2540"/>
                  </a:cubicBezTo>
                  <a:cubicBezTo>
                    <a:pt x="1057" y="1586"/>
                    <a:pt x="2158" y="0"/>
                    <a:pt x="2760" y="74"/>
                  </a:cubicBezTo>
                  <a:cubicBezTo>
                    <a:pt x="3494" y="162"/>
                    <a:pt x="5256" y="3347"/>
                    <a:pt x="5520" y="4390"/>
                  </a:cubicBezTo>
                  <a:cubicBezTo>
                    <a:pt x="5550" y="4478"/>
                    <a:pt x="5550" y="4566"/>
                    <a:pt x="5550" y="4639"/>
                  </a:cubicBezTo>
                  <a:cubicBezTo>
                    <a:pt x="5520" y="5006"/>
                    <a:pt x="5579" y="6548"/>
                    <a:pt x="5638" y="7722"/>
                  </a:cubicBezTo>
                  <a:cubicBezTo>
                    <a:pt x="5682" y="8515"/>
                    <a:pt x="5711" y="9146"/>
                    <a:pt x="5711" y="91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2"/>
            <p:cNvSpPr/>
            <p:nvPr/>
          </p:nvSpPr>
          <p:spPr>
            <a:xfrm>
              <a:off x="719025" y="4163950"/>
              <a:ext cx="142800" cy="178050"/>
            </a:xfrm>
            <a:custGeom>
              <a:avLst/>
              <a:gdLst/>
              <a:ahLst/>
              <a:cxnLst/>
              <a:rect l="l" t="t" r="r" b="b"/>
              <a:pathLst>
                <a:path w="5712" h="7122" extrusionOk="0">
                  <a:moveTo>
                    <a:pt x="5711" y="6607"/>
                  </a:moveTo>
                  <a:cubicBezTo>
                    <a:pt x="5711" y="6607"/>
                    <a:pt x="103" y="7121"/>
                    <a:pt x="0" y="6901"/>
                  </a:cubicBezTo>
                  <a:cubicBezTo>
                    <a:pt x="0" y="6901"/>
                    <a:pt x="0" y="1029"/>
                    <a:pt x="103" y="676"/>
                  </a:cubicBezTo>
                  <a:cubicBezTo>
                    <a:pt x="103" y="662"/>
                    <a:pt x="118" y="647"/>
                    <a:pt x="118" y="632"/>
                  </a:cubicBezTo>
                  <a:cubicBezTo>
                    <a:pt x="220" y="412"/>
                    <a:pt x="338" y="206"/>
                    <a:pt x="470" y="1"/>
                  </a:cubicBezTo>
                  <a:cubicBezTo>
                    <a:pt x="808" y="133"/>
                    <a:pt x="1145" y="427"/>
                    <a:pt x="1395" y="985"/>
                  </a:cubicBezTo>
                  <a:cubicBezTo>
                    <a:pt x="1439" y="1087"/>
                    <a:pt x="837" y="5741"/>
                    <a:pt x="5638" y="5183"/>
                  </a:cubicBezTo>
                  <a:cubicBezTo>
                    <a:pt x="5682" y="5976"/>
                    <a:pt x="5711" y="6607"/>
                    <a:pt x="5711" y="6607"/>
                  </a:cubicBezTo>
                  <a:close/>
                </a:path>
              </a:pathLst>
            </a:custGeom>
            <a:solidFill>
              <a:srgbClr val="800A1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2"/>
            <p:cNvSpPr/>
            <p:nvPr/>
          </p:nvSpPr>
          <p:spPr>
            <a:xfrm>
              <a:off x="699200" y="4307100"/>
              <a:ext cx="183175" cy="107925"/>
            </a:xfrm>
            <a:custGeom>
              <a:avLst/>
              <a:gdLst/>
              <a:ahLst/>
              <a:cxnLst/>
              <a:rect l="l" t="t" r="r" b="b"/>
              <a:pathLst>
                <a:path w="7327" h="4317" extrusionOk="0">
                  <a:moveTo>
                    <a:pt x="7326" y="3729"/>
                  </a:moveTo>
                  <a:lnTo>
                    <a:pt x="7297" y="3729"/>
                  </a:lnTo>
                  <a:lnTo>
                    <a:pt x="2834" y="4096"/>
                  </a:lnTo>
                  <a:lnTo>
                    <a:pt x="2834" y="4096"/>
                  </a:lnTo>
                  <a:lnTo>
                    <a:pt x="191" y="4317"/>
                  </a:lnTo>
                  <a:lnTo>
                    <a:pt x="162" y="4317"/>
                  </a:lnTo>
                  <a:lnTo>
                    <a:pt x="162" y="4214"/>
                  </a:lnTo>
                  <a:cubicBezTo>
                    <a:pt x="162" y="3817"/>
                    <a:pt x="162" y="2291"/>
                    <a:pt x="118" y="1968"/>
                  </a:cubicBezTo>
                  <a:cubicBezTo>
                    <a:pt x="0" y="925"/>
                    <a:pt x="162" y="632"/>
                    <a:pt x="1527" y="573"/>
                  </a:cubicBezTo>
                  <a:lnTo>
                    <a:pt x="1571" y="573"/>
                  </a:lnTo>
                  <a:cubicBezTo>
                    <a:pt x="2760" y="529"/>
                    <a:pt x="5594" y="235"/>
                    <a:pt x="6108" y="206"/>
                  </a:cubicBezTo>
                  <a:cubicBezTo>
                    <a:pt x="6636" y="191"/>
                    <a:pt x="7238" y="0"/>
                    <a:pt x="7253" y="793"/>
                  </a:cubicBezTo>
                  <a:cubicBezTo>
                    <a:pt x="7253" y="1234"/>
                    <a:pt x="7282" y="2100"/>
                    <a:pt x="7312" y="2790"/>
                  </a:cubicBezTo>
                  <a:cubicBezTo>
                    <a:pt x="7326" y="3333"/>
                    <a:pt x="7326" y="3729"/>
                    <a:pt x="7326" y="372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2"/>
            <p:cNvSpPr/>
            <p:nvPr/>
          </p:nvSpPr>
          <p:spPr>
            <a:xfrm>
              <a:off x="699575" y="4321775"/>
              <a:ext cx="183150" cy="91050"/>
            </a:xfrm>
            <a:custGeom>
              <a:avLst/>
              <a:gdLst/>
              <a:ahLst/>
              <a:cxnLst/>
              <a:rect l="l" t="t" r="r" b="b"/>
              <a:pathLst>
                <a:path w="7326" h="3642" extrusionOk="0">
                  <a:moveTo>
                    <a:pt x="7326" y="3304"/>
                  </a:moveTo>
                  <a:cubicBezTo>
                    <a:pt x="6284" y="3348"/>
                    <a:pt x="4463" y="3436"/>
                    <a:pt x="2819" y="3524"/>
                  </a:cubicBezTo>
                  <a:lnTo>
                    <a:pt x="2819" y="3524"/>
                  </a:lnTo>
                  <a:cubicBezTo>
                    <a:pt x="1806" y="3568"/>
                    <a:pt x="852" y="3612"/>
                    <a:pt x="191" y="3642"/>
                  </a:cubicBezTo>
                  <a:lnTo>
                    <a:pt x="147" y="3642"/>
                  </a:lnTo>
                  <a:cubicBezTo>
                    <a:pt x="147" y="3230"/>
                    <a:pt x="147" y="1718"/>
                    <a:pt x="103" y="1395"/>
                  </a:cubicBezTo>
                  <a:cubicBezTo>
                    <a:pt x="0" y="338"/>
                    <a:pt x="147" y="59"/>
                    <a:pt x="1512" y="1"/>
                  </a:cubicBezTo>
                  <a:cubicBezTo>
                    <a:pt x="1512" y="793"/>
                    <a:pt x="1365" y="2540"/>
                    <a:pt x="1615" y="2496"/>
                  </a:cubicBezTo>
                  <a:cubicBezTo>
                    <a:pt x="1865" y="2467"/>
                    <a:pt x="5520" y="2291"/>
                    <a:pt x="7297" y="2218"/>
                  </a:cubicBezTo>
                  <a:cubicBezTo>
                    <a:pt x="7311" y="2731"/>
                    <a:pt x="7326" y="3142"/>
                    <a:pt x="7326" y="3142"/>
                  </a:cubicBezTo>
                  <a:cubicBezTo>
                    <a:pt x="7326" y="3142"/>
                    <a:pt x="7311" y="3201"/>
                    <a:pt x="7326" y="3304"/>
                  </a:cubicBezTo>
                  <a:close/>
                </a:path>
              </a:pathLst>
            </a:custGeom>
            <a:solidFill>
              <a:srgbClr val="800A1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2"/>
            <p:cNvSpPr/>
            <p:nvPr/>
          </p:nvSpPr>
          <p:spPr>
            <a:xfrm>
              <a:off x="699925" y="4400325"/>
              <a:ext cx="193825" cy="197850"/>
            </a:xfrm>
            <a:custGeom>
              <a:avLst/>
              <a:gdLst/>
              <a:ahLst/>
              <a:cxnLst/>
              <a:rect l="l" t="t" r="r" b="b"/>
              <a:pathLst>
                <a:path w="7753" h="7914" extrusionOk="0">
                  <a:moveTo>
                    <a:pt x="7635" y="6871"/>
                  </a:moveTo>
                  <a:cubicBezTo>
                    <a:pt x="7752" y="7370"/>
                    <a:pt x="588" y="7913"/>
                    <a:pt x="280" y="7913"/>
                  </a:cubicBezTo>
                  <a:cubicBezTo>
                    <a:pt x="1" y="7913"/>
                    <a:pt x="133" y="1997"/>
                    <a:pt x="162" y="632"/>
                  </a:cubicBezTo>
                  <a:cubicBezTo>
                    <a:pt x="162" y="617"/>
                    <a:pt x="162" y="602"/>
                    <a:pt x="162" y="602"/>
                  </a:cubicBezTo>
                  <a:lnTo>
                    <a:pt x="162" y="500"/>
                  </a:lnTo>
                  <a:lnTo>
                    <a:pt x="162" y="353"/>
                  </a:lnTo>
                  <a:cubicBezTo>
                    <a:pt x="294" y="133"/>
                    <a:pt x="6783" y="15"/>
                    <a:pt x="7268" y="0"/>
                  </a:cubicBezTo>
                  <a:lnTo>
                    <a:pt x="7297" y="0"/>
                  </a:lnTo>
                  <a:lnTo>
                    <a:pt x="7297" y="162"/>
                  </a:lnTo>
                  <a:cubicBezTo>
                    <a:pt x="7327" y="940"/>
                    <a:pt x="7459" y="4581"/>
                    <a:pt x="7561" y="6166"/>
                  </a:cubicBezTo>
                  <a:cubicBezTo>
                    <a:pt x="7576" y="6401"/>
                    <a:pt x="7606" y="6636"/>
                    <a:pt x="7635" y="687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2"/>
            <p:cNvSpPr/>
            <p:nvPr/>
          </p:nvSpPr>
          <p:spPr>
            <a:xfrm>
              <a:off x="699925" y="4416100"/>
              <a:ext cx="193825" cy="182075"/>
            </a:xfrm>
            <a:custGeom>
              <a:avLst/>
              <a:gdLst/>
              <a:ahLst/>
              <a:cxnLst/>
              <a:rect l="l" t="t" r="r" b="b"/>
              <a:pathLst>
                <a:path w="7753" h="7283" extrusionOk="0">
                  <a:moveTo>
                    <a:pt x="7635" y="6240"/>
                  </a:moveTo>
                  <a:cubicBezTo>
                    <a:pt x="7752" y="6739"/>
                    <a:pt x="588" y="7282"/>
                    <a:pt x="280" y="7282"/>
                  </a:cubicBezTo>
                  <a:cubicBezTo>
                    <a:pt x="1" y="7282"/>
                    <a:pt x="133" y="1366"/>
                    <a:pt x="162" y="1"/>
                  </a:cubicBezTo>
                  <a:lnTo>
                    <a:pt x="1674" y="45"/>
                  </a:lnTo>
                  <a:cubicBezTo>
                    <a:pt x="1674" y="45"/>
                    <a:pt x="2291" y="5022"/>
                    <a:pt x="7576" y="5535"/>
                  </a:cubicBezTo>
                  <a:cubicBezTo>
                    <a:pt x="7591" y="5770"/>
                    <a:pt x="7606" y="6005"/>
                    <a:pt x="7635" y="6240"/>
                  </a:cubicBezTo>
                  <a:close/>
                </a:path>
              </a:pathLst>
            </a:custGeom>
            <a:solidFill>
              <a:srgbClr val="800A1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2"/>
            <p:cNvSpPr/>
            <p:nvPr/>
          </p:nvSpPr>
          <p:spPr>
            <a:xfrm>
              <a:off x="684525" y="4384550"/>
              <a:ext cx="211425" cy="40750"/>
            </a:xfrm>
            <a:custGeom>
              <a:avLst/>
              <a:gdLst/>
              <a:ahLst/>
              <a:cxnLst/>
              <a:rect l="l" t="t" r="r" b="b"/>
              <a:pathLst>
                <a:path w="8457" h="1630" extrusionOk="0">
                  <a:moveTo>
                    <a:pt x="8192" y="1101"/>
                  </a:moveTo>
                  <a:cubicBezTo>
                    <a:pt x="8119" y="1101"/>
                    <a:pt x="4551" y="1380"/>
                    <a:pt x="2246" y="1527"/>
                  </a:cubicBezTo>
                  <a:cubicBezTo>
                    <a:pt x="1189" y="1586"/>
                    <a:pt x="411" y="1630"/>
                    <a:pt x="308" y="1615"/>
                  </a:cubicBezTo>
                  <a:cubicBezTo>
                    <a:pt x="0" y="1556"/>
                    <a:pt x="59" y="690"/>
                    <a:pt x="382" y="587"/>
                  </a:cubicBezTo>
                  <a:cubicBezTo>
                    <a:pt x="514" y="558"/>
                    <a:pt x="1263" y="485"/>
                    <a:pt x="2246" y="411"/>
                  </a:cubicBezTo>
                  <a:cubicBezTo>
                    <a:pt x="4507" y="235"/>
                    <a:pt x="8045" y="15"/>
                    <a:pt x="8192" y="0"/>
                  </a:cubicBezTo>
                  <a:cubicBezTo>
                    <a:pt x="8398" y="0"/>
                    <a:pt x="8456" y="1101"/>
                    <a:pt x="8192" y="110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2"/>
            <p:cNvSpPr/>
            <p:nvPr/>
          </p:nvSpPr>
          <p:spPr>
            <a:xfrm>
              <a:off x="684525" y="4394825"/>
              <a:ext cx="56175" cy="30475"/>
            </a:xfrm>
            <a:custGeom>
              <a:avLst/>
              <a:gdLst/>
              <a:ahLst/>
              <a:cxnLst/>
              <a:rect l="l" t="t" r="r" b="b"/>
              <a:pathLst>
                <a:path w="2247" h="1219" extrusionOk="0">
                  <a:moveTo>
                    <a:pt x="2246" y="1116"/>
                  </a:moveTo>
                  <a:cubicBezTo>
                    <a:pt x="1189" y="1189"/>
                    <a:pt x="411" y="1219"/>
                    <a:pt x="308" y="1204"/>
                  </a:cubicBezTo>
                  <a:cubicBezTo>
                    <a:pt x="0" y="1145"/>
                    <a:pt x="59" y="279"/>
                    <a:pt x="382" y="191"/>
                  </a:cubicBezTo>
                  <a:cubicBezTo>
                    <a:pt x="514" y="147"/>
                    <a:pt x="1263" y="74"/>
                    <a:pt x="2246" y="0"/>
                  </a:cubicBezTo>
                  <a:cubicBezTo>
                    <a:pt x="2232" y="294"/>
                    <a:pt x="2217" y="705"/>
                    <a:pt x="2246" y="1116"/>
                  </a:cubicBezTo>
                  <a:close/>
                </a:path>
              </a:pathLst>
            </a:custGeom>
            <a:solidFill>
              <a:srgbClr val="800A1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2"/>
            <p:cNvSpPr/>
            <p:nvPr/>
          </p:nvSpPr>
          <p:spPr>
            <a:xfrm>
              <a:off x="721950" y="4100100"/>
              <a:ext cx="135100" cy="132525"/>
            </a:xfrm>
            <a:custGeom>
              <a:avLst/>
              <a:gdLst/>
              <a:ahLst/>
              <a:cxnLst/>
              <a:rect l="l" t="t" r="r" b="b"/>
              <a:pathLst>
                <a:path w="5404" h="5301" extrusionOk="0">
                  <a:moveTo>
                    <a:pt x="5403" y="4419"/>
                  </a:moveTo>
                  <a:cubicBezTo>
                    <a:pt x="4684" y="5021"/>
                    <a:pt x="3759" y="5300"/>
                    <a:pt x="2834" y="5227"/>
                  </a:cubicBezTo>
                  <a:cubicBezTo>
                    <a:pt x="1278" y="5124"/>
                    <a:pt x="397" y="3935"/>
                    <a:pt x="1" y="3201"/>
                  </a:cubicBezTo>
                  <a:cubicBezTo>
                    <a:pt x="221" y="2702"/>
                    <a:pt x="1850" y="0"/>
                    <a:pt x="2643" y="103"/>
                  </a:cubicBezTo>
                  <a:cubicBezTo>
                    <a:pt x="2687" y="103"/>
                    <a:pt x="2717" y="118"/>
                    <a:pt x="2761" y="133"/>
                  </a:cubicBezTo>
                  <a:cubicBezTo>
                    <a:pt x="3025" y="294"/>
                    <a:pt x="3260" y="514"/>
                    <a:pt x="3436" y="779"/>
                  </a:cubicBezTo>
                  <a:cubicBezTo>
                    <a:pt x="3979" y="1498"/>
                    <a:pt x="4434" y="2261"/>
                    <a:pt x="4831" y="3069"/>
                  </a:cubicBezTo>
                  <a:cubicBezTo>
                    <a:pt x="4977" y="3362"/>
                    <a:pt x="5110" y="3627"/>
                    <a:pt x="5198" y="3876"/>
                  </a:cubicBezTo>
                  <a:cubicBezTo>
                    <a:pt x="5286" y="4052"/>
                    <a:pt x="5345" y="4229"/>
                    <a:pt x="5403" y="441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2"/>
            <p:cNvSpPr/>
            <p:nvPr/>
          </p:nvSpPr>
          <p:spPr>
            <a:xfrm>
              <a:off x="721949" y="4100106"/>
              <a:ext cx="135100" cy="132525"/>
            </a:xfrm>
            <a:custGeom>
              <a:avLst/>
              <a:gdLst/>
              <a:ahLst/>
              <a:cxnLst/>
              <a:rect l="l" t="t" r="r" b="b"/>
              <a:pathLst>
                <a:path w="5404" h="5301" extrusionOk="0">
                  <a:moveTo>
                    <a:pt x="5403" y="4419"/>
                  </a:moveTo>
                  <a:cubicBezTo>
                    <a:pt x="4684" y="5021"/>
                    <a:pt x="3759" y="5300"/>
                    <a:pt x="2834" y="5227"/>
                  </a:cubicBezTo>
                  <a:cubicBezTo>
                    <a:pt x="1278" y="5124"/>
                    <a:pt x="397" y="3935"/>
                    <a:pt x="1" y="3201"/>
                  </a:cubicBezTo>
                  <a:cubicBezTo>
                    <a:pt x="221" y="2702"/>
                    <a:pt x="1850" y="0"/>
                    <a:pt x="2643" y="103"/>
                  </a:cubicBezTo>
                  <a:cubicBezTo>
                    <a:pt x="2687" y="103"/>
                    <a:pt x="2717" y="118"/>
                    <a:pt x="2761" y="133"/>
                  </a:cubicBezTo>
                  <a:cubicBezTo>
                    <a:pt x="2203" y="1366"/>
                    <a:pt x="911" y="4992"/>
                    <a:pt x="5212" y="3876"/>
                  </a:cubicBezTo>
                  <a:cubicBezTo>
                    <a:pt x="5286" y="4052"/>
                    <a:pt x="5359" y="4229"/>
                    <a:pt x="5403" y="4419"/>
                  </a:cubicBezTo>
                  <a:close/>
                </a:path>
              </a:pathLst>
            </a:custGeom>
            <a:solidFill>
              <a:srgbClr val="FFFF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2"/>
            <p:cNvSpPr/>
            <p:nvPr/>
          </p:nvSpPr>
          <p:spPr>
            <a:xfrm>
              <a:off x="792425" y="4119175"/>
              <a:ext cx="50675" cy="66825"/>
            </a:xfrm>
            <a:custGeom>
              <a:avLst/>
              <a:gdLst/>
              <a:ahLst/>
              <a:cxnLst/>
              <a:rect l="l" t="t" r="r" b="b"/>
              <a:pathLst>
                <a:path w="2027" h="2673" extrusionOk="0">
                  <a:moveTo>
                    <a:pt x="2026" y="2291"/>
                  </a:moveTo>
                  <a:cubicBezTo>
                    <a:pt x="1028" y="2673"/>
                    <a:pt x="0" y="1821"/>
                    <a:pt x="191" y="779"/>
                  </a:cubicBezTo>
                  <a:cubicBezTo>
                    <a:pt x="235" y="471"/>
                    <a:pt x="397" y="206"/>
                    <a:pt x="632" y="1"/>
                  </a:cubicBezTo>
                  <a:cubicBezTo>
                    <a:pt x="1160" y="720"/>
                    <a:pt x="1630" y="1484"/>
                    <a:pt x="2026" y="2291"/>
                  </a:cubicBezTo>
                  <a:close/>
                </a:path>
              </a:pathLst>
            </a:custGeom>
            <a:solidFill>
              <a:srgbClr val="FFFF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2"/>
            <p:cNvSpPr/>
            <p:nvPr/>
          </p:nvSpPr>
          <p:spPr>
            <a:xfrm>
              <a:off x="998700" y="4699450"/>
              <a:ext cx="48825" cy="65350"/>
            </a:xfrm>
            <a:custGeom>
              <a:avLst/>
              <a:gdLst/>
              <a:ahLst/>
              <a:cxnLst/>
              <a:rect l="l" t="t" r="r" b="b"/>
              <a:pathLst>
                <a:path w="1953" h="2614" extrusionOk="0">
                  <a:moveTo>
                    <a:pt x="1009" y="0"/>
                  </a:moveTo>
                  <a:cubicBezTo>
                    <a:pt x="867" y="0"/>
                    <a:pt x="880" y="796"/>
                    <a:pt x="763" y="1131"/>
                  </a:cubicBezTo>
                  <a:cubicBezTo>
                    <a:pt x="631" y="1468"/>
                    <a:pt x="0" y="1322"/>
                    <a:pt x="0" y="1468"/>
                  </a:cubicBezTo>
                  <a:cubicBezTo>
                    <a:pt x="0" y="1557"/>
                    <a:pt x="529" y="1674"/>
                    <a:pt x="705" y="1821"/>
                  </a:cubicBezTo>
                  <a:cubicBezTo>
                    <a:pt x="896" y="1968"/>
                    <a:pt x="925" y="2599"/>
                    <a:pt x="1072" y="2614"/>
                  </a:cubicBezTo>
                  <a:cubicBezTo>
                    <a:pt x="1074" y="2614"/>
                    <a:pt x="1076" y="2614"/>
                    <a:pt x="1078" y="2614"/>
                  </a:cubicBezTo>
                  <a:cubicBezTo>
                    <a:pt x="1218" y="2614"/>
                    <a:pt x="1206" y="2095"/>
                    <a:pt x="1351" y="1791"/>
                  </a:cubicBezTo>
                  <a:cubicBezTo>
                    <a:pt x="1512" y="1483"/>
                    <a:pt x="1953" y="1498"/>
                    <a:pt x="1953" y="1380"/>
                  </a:cubicBezTo>
                  <a:cubicBezTo>
                    <a:pt x="1938" y="1263"/>
                    <a:pt x="1468" y="1292"/>
                    <a:pt x="1307" y="1072"/>
                  </a:cubicBezTo>
                  <a:cubicBezTo>
                    <a:pt x="1160" y="867"/>
                    <a:pt x="1160" y="15"/>
                    <a:pt x="1013" y="0"/>
                  </a:cubicBezTo>
                  <a:cubicBezTo>
                    <a:pt x="1012" y="0"/>
                    <a:pt x="1010" y="0"/>
                    <a:pt x="1009" y="0"/>
                  </a:cubicBezTo>
                  <a:close/>
                </a:path>
              </a:pathLst>
            </a:custGeom>
            <a:solidFill>
              <a:srgbClr val="F8F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9" name="Google Shape;1079;p32"/>
          <p:cNvSpPr/>
          <p:nvPr/>
        </p:nvSpPr>
        <p:spPr>
          <a:xfrm>
            <a:off x="5425846" y="4864989"/>
            <a:ext cx="91969" cy="78739"/>
          </a:xfrm>
          <a:custGeom>
            <a:avLst/>
            <a:gdLst/>
            <a:ahLst/>
            <a:cxnLst/>
            <a:rect l="l" t="t" r="r" b="b"/>
            <a:pathLst>
              <a:path w="1147" h="982" extrusionOk="0">
                <a:moveTo>
                  <a:pt x="662" y="1"/>
                </a:moveTo>
                <a:cubicBezTo>
                  <a:pt x="221" y="1"/>
                  <a:pt x="1" y="529"/>
                  <a:pt x="309" y="838"/>
                </a:cubicBezTo>
                <a:cubicBezTo>
                  <a:pt x="409" y="938"/>
                  <a:pt x="532" y="982"/>
                  <a:pt x="652" y="982"/>
                </a:cubicBezTo>
                <a:cubicBezTo>
                  <a:pt x="904" y="982"/>
                  <a:pt x="1146" y="788"/>
                  <a:pt x="1146" y="500"/>
                </a:cubicBezTo>
                <a:cubicBezTo>
                  <a:pt x="1146" y="221"/>
                  <a:pt x="926" y="1"/>
                  <a:pt x="662" y="1"/>
                </a:cubicBezTo>
                <a:close/>
              </a:path>
            </a:pathLst>
          </a:custGeom>
          <a:solidFill>
            <a:srgbClr val="FF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0" name="Google Shape;1080;p32"/>
          <p:cNvGrpSpPr/>
          <p:nvPr/>
        </p:nvGrpSpPr>
        <p:grpSpPr>
          <a:xfrm rot="-2167541">
            <a:off x="7649302" y="3901742"/>
            <a:ext cx="1254474" cy="890678"/>
            <a:chOff x="1404550" y="1011550"/>
            <a:chExt cx="676100" cy="509825"/>
          </a:xfrm>
        </p:grpSpPr>
        <p:sp>
          <p:nvSpPr>
            <p:cNvPr id="1081" name="Google Shape;1081;p32"/>
            <p:cNvSpPr/>
            <p:nvPr/>
          </p:nvSpPr>
          <p:spPr>
            <a:xfrm>
              <a:off x="1404550" y="1011550"/>
              <a:ext cx="676100" cy="509825"/>
            </a:xfrm>
            <a:custGeom>
              <a:avLst/>
              <a:gdLst/>
              <a:ahLst/>
              <a:cxnLst/>
              <a:rect l="l" t="t" r="r" b="b"/>
              <a:pathLst>
                <a:path w="27044" h="20393" extrusionOk="0">
                  <a:moveTo>
                    <a:pt x="1043" y="852"/>
                  </a:moveTo>
                  <a:cubicBezTo>
                    <a:pt x="926" y="1498"/>
                    <a:pt x="15" y="5198"/>
                    <a:pt x="1337" y="7473"/>
                  </a:cubicBezTo>
                  <a:cubicBezTo>
                    <a:pt x="2159" y="8897"/>
                    <a:pt x="2085" y="8868"/>
                    <a:pt x="1102" y="9910"/>
                  </a:cubicBezTo>
                  <a:cubicBezTo>
                    <a:pt x="118" y="10953"/>
                    <a:pt x="1" y="19027"/>
                    <a:pt x="559" y="19453"/>
                  </a:cubicBezTo>
                  <a:cubicBezTo>
                    <a:pt x="1102" y="19879"/>
                    <a:pt x="2687" y="19938"/>
                    <a:pt x="2819" y="19512"/>
                  </a:cubicBezTo>
                  <a:cubicBezTo>
                    <a:pt x="2937" y="19086"/>
                    <a:pt x="4155" y="18969"/>
                    <a:pt x="4229" y="19336"/>
                  </a:cubicBezTo>
                  <a:cubicBezTo>
                    <a:pt x="4288" y="19703"/>
                    <a:pt x="4772" y="20011"/>
                    <a:pt x="5873" y="20070"/>
                  </a:cubicBezTo>
                  <a:cubicBezTo>
                    <a:pt x="6974" y="20128"/>
                    <a:pt x="7165" y="19277"/>
                    <a:pt x="7400" y="19453"/>
                  </a:cubicBezTo>
                  <a:cubicBezTo>
                    <a:pt x="7650" y="19644"/>
                    <a:pt x="7826" y="20011"/>
                    <a:pt x="8633" y="20070"/>
                  </a:cubicBezTo>
                  <a:cubicBezTo>
                    <a:pt x="9426" y="20128"/>
                    <a:pt x="9661" y="19512"/>
                    <a:pt x="9969" y="19585"/>
                  </a:cubicBezTo>
                  <a:cubicBezTo>
                    <a:pt x="10277" y="19644"/>
                    <a:pt x="10101" y="20246"/>
                    <a:pt x="10894" y="20246"/>
                  </a:cubicBezTo>
                  <a:cubicBezTo>
                    <a:pt x="11687" y="20246"/>
                    <a:pt x="11745" y="19453"/>
                    <a:pt x="12113" y="19703"/>
                  </a:cubicBezTo>
                  <a:cubicBezTo>
                    <a:pt x="12480" y="19952"/>
                    <a:pt x="13155" y="20319"/>
                    <a:pt x="13889" y="20011"/>
                  </a:cubicBezTo>
                  <a:cubicBezTo>
                    <a:pt x="14623" y="19703"/>
                    <a:pt x="14799" y="19336"/>
                    <a:pt x="14990" y="19585"/>
                  </a:cubicBezTo>
                  <a:cubicBezTo>
                    <a:pt x="15166" y="19835"/>
                    <a:pt x="16517" y="20070"/>
                    <a:pt x="16766" y="19835"/>
                  </a:cubicBezTo>
                  <a:cubicBezTo>
                    <a:pt x="17001" y="19585"/>
                    <a:pt x="17794" y="20319"/>
                    <a:pt x="18660" y="20319"/>
                  </a:cubicBezTo>
                  <a:cubicBezTo>
                    <a:pt x="19512" y="20319"/>
                    <a:pt x="19761" y="19835"/>
                    <a:pt x="19937" y="19893"/>
                  </a:cubicBezTo>
                  <a:cubicBezTo>
                    <a:pt x="20128" y="19952"/>
                    <a:pt x="21097" y="20378"/>
                    <a:pt x="21905" y="20319"/>
                  </a:cubicBezTo>
                  <a:cubicBezTo>
                    <a:pt x="22697" y="20260"/>
                    <a:pt x="23123" y="20143"/>
                    <a:pt x="23549" y="20260"/>
                  </a:cubicBezTo>
                  <a:cubicBezTo>
                    <a:pt x="23975" y="20393"/>
                    <a:pt x="25810" y="20143"/>
                    <a:pt x="26426" y="18675"/>
                  </a:cubicBezTo>
                  <a:cubicBezTo>
                    <a:pt x="27043" y="17207"/>
                    <a:pt x="24958" y="13111"/>
                    <a:pt x="25516" y="13111"/>
                  </a:cubicBezTo>
                  <a:cubicBezTo>
                    <a:pt x="26059" y="13111"/>
                    <a:pt x="26676" y="12861"/>
                    <a:pt x="26793" y="11760"/>
                  </a:cubicBezTo>
                  <a:cubicBezTo>
                    <a:pt x="26911" y="10659"/>
                    <a:pt x="26001" y="9441"/>
                    <a:pt x="25076" y="9191"/>
                  </a:cubicBezTo>
                  <a:cubicBezTo>
                    <a:pt x="24166" y="8956"/>
                    <a:pt x="25663" y="6622"/>
                    <a:pt x="25810" y="3935"/>
                  </a:cubicBezTo>
                  <a:cubicBezTo>
                    <a:pt x="26001" y="750"/>
                    <a:pt x="25208" y="206"/>
                    <a:pt x="23975" y="148"/>
                  </a:cubicBezTo>
                  <a:cubicBezTo>
                    <a:pt x="23241" y="104"/>
                    <a:pt x="8266" y="1"/>
                    <a:pt x="3186" y="1"/>
                  </a:cubicBezTo>
                  <a:cubicBezTo>
                    <a:pt x="1601" y="1"/>
                    <a:pt x="1175" y="192"/>
                    <a:pt x="1043" y="85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2"/>
            <p:cNvSpPr/>
            <p:nvPr/>
          </p:nvSpPr>
          <p:spPr>
            <a:xfrm>
              <a:off x="1441625" y="1279125"/>
              <a:ext cx="118200" cy="207750"/>
            </a:xfrm>
            <a:custGeom>
              <a:avLst/>
              <a:gdLst/>
              <a:ahLst/>
              <a:cxnLst/>
              <a:rect l="l" t="t" r="r" b="b"/>
              <a:pathLst>
                <a:path w="4728" h="8310" extrusionOk="0">
                  <a:moveTo>
                    <a:pt x="2526" y="2246"/>
                  </a:moveTo>
                  <a:cubicBezTo>
                    <a:pt x="2555" y="1953"/>
                    <a:pt x="2628" y="1659"/>
                    <a:pt x="2702" y="1366"/>
                  </a:cubicBezTo>
                  <a:cubicBezTo>
                    <a:pt x="2790" y="1043"/>
                    <a:pt x="2907" y="749"/>
                    <a:pt x="3098" y="470"/>
                  </a:cubicBezTo>
                  <a:cubicBezTo>
                    <a:pt x="3186" y="309"/>
                    <a:pt x="3333" y="176"/>
                    <a:pt x="3509" y="103"/>
                  </a:cubicBezTo>
                  <a:cubicBezTo>
                    <a:pt x="3715" y="0"/>
                    <a:pt x="3964" y="44"/>
                    <a:pt x="4111" y="220"/>
                  </a:cubicBezTo>
                  <a:cubicBezTo>
                    <a:pt x="4273" y="411"/>
                    <a:pt x="4375" y="632"/>
                    <a:pt x="4405" y="866"/>
                  </a:cubicBezTo>
                  <a:cubicBezTo>
                    <a:pt x="4493" y="1233"/>
                    <a:pt x="4552" y="1600"/>
                    <a:pt x="4581" y="1967"/>
                  </a:cubicBezTo>
                  <a:cubicBezTo>
                    <a:pt x="4713" y="3436"/>
                    <a:pt x="4728" y="4904"/>
                    <a:pt x="4654" y="6357"/>
                  </a:cubicBezTo>
                  <a:cubicBezTo>
                    <a:pt x="4625" y="6724"/>
                    <a:pt x="4625" y="7076"/>
                    <a:pt x="4625" y="7429"/>
                  </a:cubicBezTo>
                  <a:cubicBezTo>
                    <a:pt x="4625" y="7605"/>
                    <a:pt x="4610" y="7781"/>
                    <a:pt x="4581" y="7957"/>
                  </a:cubicBezTo>
                  <a:cubicBezTo>
                    <a:pt x="4581" y="8001"/>
                    <a:pt x="4566" y="8045"/>
                    <a:pt x="4552" y="8089"/>
                  </a:cubicBezTo>
                  <a:cubicBezTo>
                    <a:pt x="4522" y="8222"/>
                    <a:pt x="4390" y="8310"/>
                    <a:pt x="4258" y="8310"/>
                  </a:cubicBezTo>
                  <a:cubicBezTo>
                    <a:pt x="4111" y="8280"/>
                    <a:pt x="4008" y="8163"/>
                    <a:pt x="4023" y="8016"/>
                  </a:cubicBezTo>
                  <a:cubicBezTo>
                    <a:pt x="4023" y="7678"/>
                    <a:pt x="4038" y="7326"/>
                    <a:pt x="4052" y="6974"/>
                  </a:cubicBezTo>
                  <a:cubicBezTo>
                    <a:pt x="4052" y="6915"/>
                    <a:pt x="4067" y="6842"/>
                    <a:pt x="4067" y="6768"/>
                  </a:cubicBezTo>
                  <a:cubicBezTo>
                    <a:pt x="4082" y="5843"/>
                    <a:pt x="4170" y="4918"/>
                    <a:pt x="4126" y="3993"/>
                  </a:cubicBezTo>
                  <a:cubicBezTo>
                    <a:pt x="4126" y="3171"/>
                    <a:pt x="4067" y="2349"/>
                    <a:pt x="3964" y="1527"/>
                  </a:cubicBezTo>
                  <a:cubicBezTo>
                    <a:pt x="3935" y="1277"/>
                    <a:pt x="3876" y="1028"/>
                    <a:pt x="3818" y="793"/>
                  </a:cubicBezTo>
                  <a:cubicBezTo>
                    <a:pt x="3774" y="617"/>
                    <a:pt x="3685" y="602"/>
                    <a:pt x="3568" y="749"/>
                  </a:cubicBezTo>
                  <a:cubicBezTo>
                    <a:pt x="3480" y="852"/>
                    <a:pt x="3421" y="984"/>
                    <a:pt x="3362" y="1116"/>
                  </a:cubicBezTo>
                  <a:cubicBezTo>
                    <a:pt x="3216" y="1527"/>
                    <a:pt x="3113" y="1953"/>
                    <a:pt x="3054" y="2393"/>
                  </a:cubicBezTo>
                  <a:cubicBezTo>
                    <a:pt x="2937" y="3157"/>
                    <a:pt x="2834" y="3905"/>
                    <a:pt x="2746" y="4669"/>
                  </a:cubicBezTo>
                  <a:cubicBezTo>
                    <a:pt x="2716" y="4889"/>
                    <a:pt x="2716" y="5124"/>
                    <a:pt x="2702" y="5359"/>
                  </a:cubicBezTo>
                  <a:cubicBezTo>
                    <a:pt x="2702" y="5462"/>
                    <a:pt x="2687" y="5579"/>
                    <a:pt x="2643" y="5667"/>
                  </a:cubicBezTo>
                  <a:cubicBezTo>
                    <a:pt x="2614" y="5770"/>
                    <a:pt x="2526" y="5829"/>
                    <a:pt x="2423" y="5829"/>
                  </a:cubicBezTo>
                  <a:cubicBezTo>
                    <a:pt x="2305" y="5843"/>
                    <a:pt x="2203" y="5770"/>
                    <a:pt x="2173" y="5667"/>
                  </a:cubicBezTo>
                  <a:cubicBezTo>
                    <a:pt x="2129" y="5550"/>
                    <a:pt x="2115" y="5432"/>
                    <a:pt x="2129" y="5315"/>
                  </a:cubicBezTo>
                  <a:lnTo>
                    <a:pt x="2129" y="4287"/>
                  </a:lnTo>
                  <a:cubicBezTo>
                    <a:pt x="2100" y="3201"/>
                    <a:pt x="1909" y="2144"/>
                    <a:pt x="1571" y="1116"/>
                  </a:cubicBezTo>
                  <a:cubicBezTo>
                    <a:pt x="1542" y="1028"/>
                    <a:pt x="1513" y="955"/>
                    <a:pt x="1469" y="866"/>
                  </a:cubicBezTo>
                  <a:cubicBezTo>
                    <a:pt x="1381" y="690"/>
                    <a:pt x="1278" y="690"/>
                    <a:pt x="1160" y="852"/>
                  </a:cubicBezTo>
                  <a:cubicBezTo>
                    <a:pt x="1043" y="999"/>
                    <a:pt x="969" y="1175"/>
                    <a:pt x="925" y="1351"/>
                  </a:cubicBezTo>
                  <a:cubicBezTo>
                    <a:pt x="808" y="1850"/>
                    <a:pt x="735" y="2349"/>
                    <a:pt x="705" y="2848"/>
                  </a:cubicBezTo>
                  <a:cubicBezTo>
                    <a:pt x="632" y="3773"/>
                    <a:pt x="617" y="4698"/>
                    <a:pt x="646" y="5623"/>
                  </a:cubicBezTo>
                  <a:cubicBezTo>
                    <a:pt x="661" y="6372"/>
                    <a:pt x="646" y="7135"/>
                    <a:pt x="588" y="7884"/>
                  </a:cubicBezTo>
                  <a:cubicBezTo>
                    <a:pt x="588" y="7928"/>
                    <a:pt x="573" y="7972"/>
                    <a:pt x="573" y="8016"/>
                  </a:cubicBezTo>
                  <a:cubicBezTo>
                    <a:pt x="558" y="8075"/>
                    <a:pt x="514" y="8133"/>
                    <a:pt x="441" y="8148"/>
                  </a:cubicBezTo>
                  <a:cubicBezTo>
                    <a:pt x="368" y="8163"/>
                    <a:pt x="294" y="8133"/>
                    <a:pt x="265" y="8060"/>
                  </a:cubicBezTo>
                  <a:cubicBezTo>
                    <a:pt x="221" y="7987"/>
                    <a:pt x="191" y="7899"/>
                    <a:pt x="177" y="7810"/>
                  </a:cubicBezTo>
                  <a:cubicBezTo>
                    <a:pt x="118" y="7487"/>
                    <a:pt x="89" y="7165"/>
                    <a:pt x="103" y="6827"/>
                  </a:cubicBezTo>
                  <a:cubicBezTo>
                    <a:pt x="74" y="5843"/>
                    <a:pt x="1" y="4860"/>
                    <a:pt x="45" y="3876"/>
                  </a:cubicBezTo>
                  <a:cubicBezTo>
                    <a:pt x="59" y="3054"/>
                    <a:pt x="147" y="2246"/>
                    <a:pt x="294" y="1439"/>
                  </a:cubicBezTo>
                  <a:cubicBezTo>
                    <a:pt x="338" y="1175"/>
                    <a:pt x="426" y="925"/>
                    <a:pt x="558" y="690"/>
                  </a:cubicBezTo>
                  <a:cubicBezTo>
                    <a:pt x="617" y="558"/>
                    <a:pt x="720" y="426"/>
                    <a:pt x="823" y="323"/>
                  </a:cubicBezTo>
                  <a:cubicBezTo>
                    <a:pt x="1146" y="15"/>
                    <a:pt x="1689" y="88"/>
                    <a:pt x="1909" y="485"/>
                  </a:cubicBezTo>
                  <a:cubicBezTo>
                    <a:pt x="2085" y="808"/>
                    <a:pt x="2217" y="1160"/>
                    <a:pt x="2291" y="1527"/>
                  </a:cubicBezTo>
                  <a:cubicBezTo>
                    <a:pt x="2349" y="1762"/>
                    <a:pt x="2408" y="1997"/>
                    <a:pt x="2467" y="221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2"/>
            <p:cNvSpPr/>
            <p:nvPr/>
          </p:nvSpPr>
          <p:spPr>
            <a:xfrm>
              <a:off x="1679825" y="1281700"/>
              <a:ext cx="71600" cy="211425"/>
            </a:xfrm>
            <a:custGeom>
              <a:avLst/>
              <a:gdLst/>
              <a:ahLst/>
              <a:cxnLst/>
              <a:rect l="l" t="t" r="r" b="b"/>
              <a:pathLst>
                <a:path w="2864" h="8457" extrusionOk="0">
                  <a:moveTo>
                    <a:pt x="720" y="3993"/>
                  </a:moveTo>
                  <a:cubicBezTo>
                    <a:pt x="705" y="4331"/>
                    <a:pt x="676" y="4654"/>
                    <a:pt x="676" y="4977"/>
                  </a:cubicBezTo>
                  <a:cubicBezTo>
                    <a:pt x="661" y="5667"/>
                    <a:pt x="661" y="6372"/>
                    <a:pt x="646" y="7076"/>
                  </a:cubicBezTo>
                  <a:cubicBezTo>
                    <a:pt x="646" y="7355"/>
                    <a:pt x="617" y="7649"/>
                    <a:pt x="602" y="7928"/>
                  </a:cubicBezTo>
                  <a:cubicBezTo>
                    <a:pt x="602" y="8030"/>
                    <a:pt x="573" y="8133"/>
                    <a:pt x="456" y="8148"/>
                  </a:cubicBezTo>
                  <a:cubicBezTo>
                    <a:pt x="338" y="8177"/>
                    <a:pt x="279" y="8074"/>
                    <a:pt x="235" y="7986"/>
                  </a:cubicBezTo>
                  <a:cubicBezTo>
                    <a:pt x="177" y="7825"/>
                    <a:pt x="133" y="7649"/>
                    <a:pt x="118" y="7473"/>
                  </a:cubicBezTo>
                  <a:cubicBezTo>
                    <a:pt x="59" y="7017"/>
                    <a:pt x="44" y="6562"/>
                    <a:pt x="44" y="6122"/>
                  </a:cubicBezTo>
                  <a:cubicBezTo>
                    <a:pt x="44" y="5065"/>
                    <a:pt x="59" y="4023"/>
                    <a:pt x="44" y="2966"/>
                  </a:cubicBezTo>
                  <a:cubicBezTo>
                    <a:pt x="44" y="2481"/>
                    <a:pt x="0" y="1997"/>
                    <a:pt x="0" y="1497"/>
                  </a:cubicBezTo>
                  <a:cubicBezTo>
                    <a:pt x="0" y="1233"/>
                    <a:pt x="59" y="969"/>
                    <a:pt x="191" y="734"/>
                  </a:cubicBezTo>
                  <a:cubicBezTo>
                    <a:pt x="529" y="191"/>
                    <a:pt x="1057" y="0"/>
                    <a:pt x="1674" y="29"/>
                  </a:cubicBezTo>
                  <a:cubicBezTo>
                    <a:pt x="2100" y="15"/>
                    <a:pt x="2496" y="264"/>
                    <a:pt x="2672" y="661"/>
                  </a:cubicBezTo>
                  <a:cubicBezTo>
                    <a:pt x="2863" y="1116"/>
                    <a:pt x="2760" y="1556"/>
                    <a:pt x="2540" y="1967"/>
                  </a:cubicBezTo>
                  <a:cubicBezTo>
                    <a:pt x="2276" y="2437"/>
                    <a:pt x="1836" y="2628"/>
                    <a:pt x="1336" y="2716"/>
                  </a:cubicBezTo>
                  <a:lnTo>
                    <a:pt x="1263" y="2716"/>
                  </a:lnTo>
                  <a:cubicBezTo>
                    <a:pt x="1028" y="2745"/>
                    <a:pt x="1028" y="2760"/>
                    <a:pt x="1102" y="2980"/>
                  </a:cubicBezTo>
                  <a:cubicBezTo>
                    <a:pt x="1190" y="3274"/>
                    <a:pt x="1278" y="3553"/>
                    <a:pt x="1380" y="3846"/>
                  </a:cubicBezTo>
                  <a:cubicBezTo>
                    <a:pt x="1792" y="5197"/>
                    <a:pt x="2217" y="6533"/>
                    <a:pt x="2628" y="7869"/>
                  </a:cubicBezTo>
                  <a:cubicBezTo>
                    <a:pt x="2658" y="7928"/>
                    <a:pt x="2672" y="8001"/>
                    <a:pt x="2672" y="8074"/>
                  </a:cubicBezTo>
                  <a:cubicBezTo>
                    <a:pt x="2702" y="8236"/>
                    <a:pt x="2599" y="8383"/>
                    <a:pt x="2452" y="8412"/>
                  </a:cubicBezTo>
                  <a:cubicBezTo>
                    <a:pt x="2291" y="8456"/>
                    <a:pt x="2159" y="8353"/>
                    <a:pt x="2114" y="8207"/>
                  </a:cubicBezTo>
                  <a:cubicBezTo>
                    <a:pt x="2026" y="7972"/>
                    <a:pt x="1924" y="7737"/>
                    <a:pt x="1865" y="7473"/>
                  </a:cubicBezTo>
                  <a:cubicBezTo>
                    <a:pt x="1513" y="6372"/>
                    <a:pt x="1160" y="5270"/>
                    <a:pt x="823" y="4169"/>
                  </a:cubicBezTo>
                  <a:cubicBezTo>
                    <a:pt x="808" y="4140"/>
                    <a:pt x="808" y="4052"/>
                    <a:pt x="720" y="3993"/>
                  </a:cubicBezTo>
                  <a:close/>
                  <a:moveTo>
                    <a:pt x="1131" y="2070"/>
                  </a:moveTo>
                  <a:cubicBezTo>
                    <a:pt x="1630" y="2114"/>
                    <a:pt x="2070" y="1747"/>
                    <a:pt x="2114" y="1263"/>
                  </a:cubicBezTo>
                  <a:cubicBezTo>
                    <a:pt x="2203" y="940"/>
                    <a:pt x="1953" y="631"/>
                    <a:pt x="1630" y="646"/>
                  </a:cubicBezTo>
                  <a:cubicBezTo>
                    <a:pt x="1102" y="617"/>
                    <a:pt x="617" y="793"/>
                    <a:pt x="617" y="1556"/>
                  </a:cubicBezTo>
                  <a:cubicBezTo>
                    <a:pt x="617" y="1997"/>
                    <a:pt x="676" y="2070"/>
                    <a:pt x="1131" y="20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2"/>
            <p:cNvSpPr/>
            <p:nvPr/>
          </p:nvSpPr>
          <p:spPr>
            <a:xfrm>
              <a:off x="1757275" y="1285725"/>
              <a:ext cx="65725" cy="204100"/>
            </a:xfrm>
            <a:custGeom>
              <a:avLst/>
              <a:gdLst/>
              <a:ahLst/>
              <a:cxnLst/>
              <a:rect l="l" t="t" r="r" b="b"/>
              <a:pathLst>
                <a:path w="2629" h="8164" extrusionOk="0">
                  <a:moveTo>
                    <a:pt x="59" y="2672"/>
                  </a:moveTo>
                  <a:lnTo>
                    <a:pt x="59" y="456"/>
                  </a:lnTo>
                  <a:cubicBezTo>
                    <a:pt x="59" y="221"/>
                    <a:pt x="147" y="89"/>
                    <a:pt x="308" y="89"/>
                  </a:cubicBezTo>
                  <a:cubicBezTo>
                    <a:pt x="470" y="89"/>
                    <a:pt x="558" y="206"/>
                    <a:pt x="558" y="456"/>
                  </a:cubicBezTo>
                  <a:cubicBezTo>
                    <a:pt x="558" y="837"/>
                    <a:pt x="543" y="1219"/>
                    <a:pt x="558" y="1601"/>
                  </a:cubicBezTo>
                  <a:cubicBezTo>
                    <a:pt x="602" y="2658"/>
                    <a:pt x="646" y="3715"/>
                    <a:pt x="675" y="4772"/>
                  </a:cubicBezTo>
                  <a:cubicBezTo>
                    <a:pt x="675" y="5300"/>
                    <a:pt x="734" y="5814"/>
                    <a:pt x="822" y="6343"/>
                  </a:cubicBezTo>
                  <a:cubicBezTo>
                    <a:pt x="852" y="6533"/>
                    <a:pt x="910" y="6739"/>
                    <a:pt x="984" y="6930"/>
                  </a:cubicBezTo>
                  <a:cubicBezTo>
                    <a:pt x="1013" y="7033"/>
                    <a:pt x="1057" y="7121"/>
                    <a:pt x="1116" y="7209"/>
                  </a:cubicBezTo>
                  <a:cubicBezTo>
                    <a:pt x="1219" y="7341"/>
                    <a:pt x="1321" y="7488"/>
                    <a:pt x="1512" y="7458"/>
                  </a:cubicBezTo>
                  <a:cubicBezTo>
                    <a:pt x="1688" y="7429"/>
                    <a:pt x="1703" y="7268"/>
                    <a:pt x="1747" y="7135"/>
                  </a:cubicBezTo>
                  <a:cubicBezTo>
                    <a:pt x="1865" y="6783"/>
                    <a:pt x="1938" y="6401"/>
                    <a:pt x="1953" y="6034"/>
                  </a:cubicBezTo>
                  <a:cubicBezTo>
                    <a:pt x="2026" y="5021"/>
                    <a:pt x="2026" y="4008"/>
                    <a:pt x="1938" y="2995"/>
                  </a:cubicBezTo>
                  <a:cubicBezTo>
                    <a:pt x="1909" y="2555"/>
                    <a:pt x="1894" y="2115"/>
                    <a:pt x="1865" y="1674"/>
                  </a:cubicBezTo>
                  <a:cubicBezTo>
                    <a:pt x="1835" y="1307"/>
                    <a:pt x="1806" y="925"/>
                    <a:pt x="1777" y="558"/>
                  </a:cubicBezTo>
                  <a:cubicBezTo>
                    <a:pt x="1747" y="426"/>
                    <a:pt x="1762" y="309"/>
                    <a:pt x="1806" y="191"/>
                  </a:cubicBezTo>
                  <a:cubicBezTo>
                    <a:pt x="1835" y="89"/>
                    <a:pt x="1938" y="0"/>
                    <a:pt x="2041" y="0"/>
                  </a:cubicBezTo>
                  <a:cubicBezTo>
                    <a:pt x="2158" y="0"/>
                    <a:pt x="2246" y="74"/>
                    <a:pt x="2290" y="177"/>
                  </a:cubicBezTo>
                  <a:cubicBezTo>
                    <a:pt x="2334" y="309"/>
                    <a:pt x="2364" y="456"/>
                    <a:pt x="2364" y="602"/>
                  </a:cubicBezTo>
                  <a:cubicBezTo>
                    <a:pt x="2481" y="1703"/>
                    <a:pt x="2555" y="2819"/>
                    <a:pt x="2599" y="3950"/>
                  </a:cubicBezTo>
                  <a:cubicBezTo>
                    <a:pt x="2628" y="4889"/>
                    <a:pt x="2569" y="5829"/>
                    <a:pt x="2408" y="6754"/>
                  </a:cubicBezTo>
                  <a:cubicBezTo>
                    <a:pt x="2364" y="7018"/>
                    <a:pt x="2290" y="7268"/>
                    <a:pt x="2173" y="7517"/>
                  </a:cubicBezTo>
                  <a:cubicBezTo>
                    <a:pt x="1938" y="8016"/>
                    <a:pt x="1498" y="8163"/>
                    <a:pt x="1013" y="7884"/>
                  </a:cubicBezTo>
                  <a:cubicBezTo>
                    <a:pt x="764" y="7737"/>
                    <a:pt x="573" y="7502"/>
                    <a:pt x="470" y="7238"/>
                  </a:cubicBezTo>
                  <a:cubicBezTo>
                    <a:pt x="294" y="6783"/>
                    <a:pt x="191" y="6313"/>
                    <a:pt x="147" y="5843"/>
                  </a:cubicBezTo>
                  <a:cubicBezTo>
                    <a:pt x="0" y="4786"/>
                    <a:pt x="74" y="3729"/>
                    <a:pt x="59" y="26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2"/>
            <p:cNvSpPr/>
            <p:nvPr/>
          </p:nvSpPr>
          <p:spPr>
            <a:xfrm>
              <a:off x="1971975" y="1275450"/>
              <a:ext cx="73425" cy="224650"/>
            </a:xfrm>
            <a:custGeom>
              <a:avLst/>
              <a:gdLst/>
              <a:ahLst/>
              <a:cxnLst/>
              <a:rect l="l" t="t" r="r" b="b"/>
              <a:pathLst>
                <a:path w="2937" h="8986" extrusionOk="0">
                  <a:moveTo>
                    <a:pt x="1513" y="1674"/>
                  </a:moveTo>
                  <a:cubicBezTo>
                    <a:pt x="1542" y="2012"/>
                    <a:pt x="1601" y="2349"/>
                    <a:pt x="1718" y="2672"/>
                  </a:cubicBezTo>
                  <a:cubicBezTo>
                    <a:pt x="1968" y="3465"/>
                    <a:pt x="2217" y="4273"/>
                    <a:pt x="2482" y="5065"/>
                  </a:cubicBezTo>
                  <a:cubicBezTo>
                    <a:pt x="2658" y="5623"/>
                    <a:pt x="2775" y="6196"/>
                    <a:pt x="2819" y="6783"/>
                  </a:cubicBezTo>
                  <a:cubicBezTo>
                    <a:pt x="2878" y="7414"/>
                    <a:pt x="2775" y="8002"/>
                    <a:pt x="2305" y="8457"/>
                  </a:cubicBezTo>
                  <a:cubicBezTo>
                    <a:pt x="1953" y="8794"/>
                    <a:pt x="1527" y="8985"/>
                    <a:pt x="1043" y="8809"/>
                  </a:cubicBezTo>
                  <a:cubicBezTo>
                    <a:pt x="485" y="8603"/>
                    <a:pt x="74" y="8251"/>
                    <a:pt x="15" y="7620"/>
                  </a:cubicBezTo>
                  <a:cubicBezTo>
                    <a:pt x="0" y="7312"/>
                    <a:pt x="89" y="7018"/>
                    <a:pt x="265" y="6768"/>
                  </a:cubicBezTo>
                  <a:cubicBezTo>
                    <a:pt x="353" y="6607"/>
                    <a:pt x="544" y="6548"/>
                    <a:pt x="705" y="6636"/>
                  </a:cubicBezTo>
                  <a:cubicBezTo>
                    <a:pt x="852" y="6724"/>
                    <a:pt x="896" y="6900"/>
                    <a:pt x="823" y="7062"/>
                  </a:cubicBezTo>
                  <a:cubicBezTo>
                    <a:pt x="793" y="7135"/>
                    <a:pt x="749" y="7223"/>
                    <a:pt x="735" y="7312"/>
                  </a:cubicBezTo>
                  <a:cubicBezTo>
                    <a:pt x="632" y="7664"/>
                    <a:pt x="764" y="7928"/>
                    <a:pt x="1146" y="8119"/>
                  </a:cubicBezTo>
                  <a:cubicBezTo>
                    <a:pt x="1410" y="8251"/>
                    <a:pt x="1733" y="8163"/>
                    <a:pt x="1894" y="7913"/>
                  </a:cubicBezTo>
                  <a:cubicBezTo>
                    <a:pt x="2115" y="7605"/>
                    <a:pt x="2217" y="7209"/>
                    <a:pt x="2159" y="6827"/>
                  </a:cubicBezTo>
                  <a:cubicBezTo>
                    <a:pt x="2100" y="6166"/>
                    <a:pt x="1953" y="5520"/>
                    <a:pt x="1748" y="4904"/>
                  </a:cubicBezTo>
                  <a:cubicBezTo>
                    <a:pt x="1542" y="4273"/>
                    <a:pt x="1336" y="3627"/>
                    <a:pt x="1131" y="2995"/>
                  </a:cubicBezTo>
                  <a:cubicBezTo>
                    <a:pt x="984" y="2555"/>
                    <a:pt x="896" y="2085"/>
                    <a:pt x="881" y="1615"/>
                  </a:cubicBezTo>
                  <a:cubicBezTo>
                    <a:pt x="852" y="1234"/>
                    <a:pt x="940" y="867"/>
                    <a:pt x="1160" y="558"/>
                  </a:cubicBezTo>
                  <a:cubicBezTo>
                    <a:pt x="1483" y="59"/>
                    <a:pt x="2188" y="0"/>
                    <a:pt x="2584" y="441"/>
                  </a:cubicBezTo>
                  <a:cubicBezTo>
                    <a:pt x="2775" y="646"/>
                    <a:pt x="2893" y="896"/>
                    <a:pt x="2937" y="1175"/>
                  </a:cubicBezTo>
                  <a:cubicBezTo>
                    <a:pt x="2937" y="1219"/>
                    <a:pt x="2937" y="1263"/>
                    <a:pt x="2937" y="1307"/>
                  </a:cubicBezTo>
                  <a:cubicBezTo>
                    <a:pt x="2922" y="1410"/>
                    <a:pt x="2790" y="1454"/>
                    <a:pt x="2731" y="1366"/>
                  </a:cubicBezTo>
                  <a:cubicBezTo>
                    <a:pt x="2658" y="1307"/>
                    <a:pt x="2599" y="1219"/>
                    <a:pt x="2555" y="1131"/>
                  </a:cubicBezTo>
                  <a:cubicBezTo>
                    <a:pt x="2482" y="1013"/>
                    <a:pt x="2393" y="911"/>
                    <a:pt x="2291" y="808"/>
                  </a:cubicBezTo>
                  <a:cubicBezTo>
                    <a:pt x="2070" y="602"/>
                    <a:pt x="1718" y="690"/>
                    <a:pt x="1615" y="955"/>
                  </a:cubicBezTo>
                  <a:cubicBezTo>
                    <a:pt x="1542" y="1116"/>
                    <a:pt x="1513" y="1263"/>
                    <a:pt x="1513" y="167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2"/>
            <p:cNvSpPr/>
            <p:nvPr/>
          </p:nvSpPr>
          <p:spPr>
            <a:xfrm>
              <a:off x="1565300" y="1287550"/>
              <a:ext cx="72700" cy="202275"/>
            </a:xfrm>
            <a:custGeom>
              <a:avLst/>
              <a:gdLst/>
              <a:ahLst/>
              <a:cxnLst/>
              <a:rect l="l" t="t" r="r" b="b"/>
              <a:pathLst>
                <a:path w="2908" h="8091" extrusionOk="0">
                  <a:moveTo>
                    <a:pt x="2056" y="3686"/>
                  </a:moveTo>
                  <a:cubicBezTo>
                    <a:pt x="1968" y="3671"/>
                    <a:pt x="1939" y="3730"/>
                    <a:pt x="1880" y="3759"/>
                  </a:cubicBezTo>
                  <a:cubicBezTo>
                    <a:pt x="1425" y="4097"/>
                    <a:pt x="779" y="3979"/>
                    <a:pt x="471" y="3524"/>
                  </a:cubicBezTo>
                  <a:cubicBezTo>
                    <a:pt x="207" y="3143"/>
                    <a:pt x="60" y="2688"/>
                    <a:pt x="60" y="2232"/>
                  </a:cubicBezTo>
                  <a:cubicBezTo>
                    <a:pt x="1" y="1616"/>
                    <a:pt x="60" y="985"/>
                    <a:pt x="207" y="383"/>
                  </a:cubicBezTo>
                  <a:cubicBezTo>
                    <a:pt x="221" y="280"/>
                    <a:pt x="236" y="148"/>
                    <a:pt x="368" y="148"/>
                  </a:cubicBezTo>
                  <a:cubicBezTo>
                    <a:pt x="515" y="162"/>
                    <a:pt x="515" y="309"/>
                    <a:pt x="529" y="397"/>
                  </a:cubicBezTo>
                  <a:cubicBezTo>
                    <a:pt x="544" y="588"/>
                    <a:pt x="544" y="764"/>
                    <a:pt x="544" y="955"/>
                  </a:cubicBezTo>
                  <a:cubicBezTo>
                    <a:pt x="515" y="1425"/>
                    <a:pt x="544" y="1895"/>
                    <a:pt x="603" y="2365"/>
                  </a:cubicBezTo>
                  <a:cubicBezTo>
                    <a:pt x="647" y="2541"/>
                    <a:pt x="691" y="2732"/>
                    <a:pt x="750" y="2908"/>
                  </a:cubicBezTo>
                  <a:cubicBezTo>
                    <a:pt x="779" y="2996"/>
                    <a:pt x="838" y="3084"/>
                    <a:pt x="897" y="3157"/>
                  </a:cubicBezTo>
                  <a:cubicBezTo>
                    <a:pt x="1146" y="3495"/>
                    <a:pt x="1484" y="3495"/>
                    <a:pt x="1719" y="3143"/>
                  </a:cubicBezTo>
                  <a:cubicBezTo>
                    <a:pt x="1924" y="2834"/>
                    <a:pt x="2056" y="2482"/>
                    <a:pt x="2130" y="2115"/>
                  </a:cubicBezTo>
                  <a:cubicBezTo>
                    <a:pt x="2232" y="1645"/>
                    <a:pt x="2291" y="1175"/>
                    <a:pt x="2306" y="706"/>
                  </a:cubicBezTo>
                  <a:cubicBezTo>
                    <a:pt x="2306" y="573"/>
                    <a:pt x="2321" y="441"/>
                    <a:pt x="2350" y="309"/>
                  </a:cubicBezTo>
                  <a:cubicBezTo>
                    <a:pt x="2365" y="104"/>
                    <a:pt x="2482" y="1"/>
                    <a:pt x="2644" y="16"/>
                  </a:cubicBezTo>
                  <a:cubicBezTo>
                    <a:pt x="2805" y="16"/>
                    <a:pt x="2893" y="133"/>
                    <a:pt x="2908" y="353"/>
                  </a:cubicBezTo>
                  <a:lnTo>
                    <a:pt x="2908" y="852"/>
                  </a:lnTo>
                  <a:cubicBezTo>
                    <a:pt x="2878" y="1572"/>
                    <a:pt x="2820" y="2291"/>
                    <a:pt x="2761" y="3010"/>
                  </a:cubicBezTo>
                  <a:cubicBezTo>
                    <a:pt x="2732" y="3319"/>
                    <a:pt x="2717" y="3627"/>
                    <a:pt x="2702" y="3935"/>
                  </a:cubicBezTo>
                  <a:cubicBezTo>
                    <a:pt x="2673" y="4464"/>
                    <a:pt x="2658" y="4992"/>
                    <a:pt x="2629" y="5521"/>
                  </a:cubicBezTo>
                  <a:cubicBezTo>
                    <a:pt x="2600" y="6226"/>
                    <a:pt x="2570" y="6945"/>
                    <a:pt x="2541" y="7664"/>
                  </a:cubicBezTo>
                  <a:cubicBezTo>
                    <a:pt x="2526" y="7752"/>
                    <a:pt x="2511" y="7826"/>
                    <a:pt x="2497" y="7899"/>
                  </a:cubicBezTo>
                  <a:cubicBezTo>
                    <a:pt x="2467" y="8017"/>
                    <a:pt x="2365" y="8090"/>
                    <a:pt x="2247" y="8090"/>
                  </a:cubicBezTo>
                  <a:cubicBezTo>
                    <a:pt x="2130" y="8090"/>
                    <a:pt x="2012" y="8017"/>
                    <a:pt x="1968" y="7914"/>
                  </a:cubicBezTo>
                  <a:cubicBezTo>
                    <a:pt x="1939" y="7826"/>
                    <a:pt x="1924" y="7723"/>
                    <a:pt x="1939" y="7620"/>
                  </a:cubicBezTo>
                  <a:cubicBezTo>
                    <a:pt x="1968" y="6945"/>
                    <a:pt x="1983" y="6255"/>
                    <a:pt x="2012" y="5580"/>
                  </a:cubicBezTo>
                  <a:cubicBezTo>
                    <a:pt x="2042" y="4992"/>
                    <a:pt x="2056" y="4405"/>
                    <a:pt x="2086" y="3818"/>
                  </a:cubicBezTo>
                  <a:cubicBezTo>
                    <a:pt x="2100" y="3774"/>
                    <a:pt x="2086" y="3715"/>
                    <a:pt x="2056" y="368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2"/>
            <p:cNvSpPr/>
            <p:nvPr/>
          </p:nvSpPr>
          <p:spPr>
            <a:xfrm>
              <a:off x="1905550" y="1285350"/>
              <a:ext cx="71950" cy="210700"/>
            </a:xfrm>
            <a:custGeom>
              <a:avLst/>
              <a:gdLst/>
              <a:ahLst/>
              <a:cxnLst/>
              <a:rect l="l" t="t" r="r" b="b"/>
              <a:pathLst>
                <a:path w="2878" h="8428" extrusionOk="0">
                  <a:moveTo>
                    <a:pt x="1160" y="5521"/>
                  </a:moveTo>
                  <a:cubicBezTo>
                    <a:pt x="1101" y="5521"/>
                    <a:pt x="984" y="5521"/>
                    <a:pt x="866" y="5506"/>
                  </a:cubicBezTo>
                  <a:cubicBezTo>
                    <a:pt x="749" y="5491"/>
                    <a:pt x="690" y="5536"/>
                    <a:pt x="676" y="5638"/>
                  </a:cubicBezTo>
                  <a:cubicBezTo>
                    <a:pt x="676" y="5712"/>
                    <a:pt x="661" y="5785"/>
                    <a:pt x="661" y="5858"/>
                  </a:cubicBezTo>
                  <a:cubicBezTo>
                    <a:pt x="632" y="6402"/>
                    <a:pt x="602" y="6960"/>
                    <a:pt x="587" y="7503"/>
                  </a:cubicBezTo>
                  <a:cubicBezTo>
                    <a:pt x="587" y="7767"/>
                    <a:pt x="587" y="7767"/>
                    <a:pt x="837" y="7811"/>
                  </a:cubicBezTo>
                  <a:cubicBezTo>
                    <a:pt x="969" y="7826"/>
                    <a:pt x="1101" y="7840"/>
                    <a:pt x="1233" y="7855"/>
                  </a:cubicBezTo>
                  <a:cubicBezTo>
                    <a:pt x="1322" y="7870"/>
                    <a:pt x="1395" y="7884"/>
                    <a:pt x="1468" y="7914"/>
                  </a:cubicBezTo>
                  <a:cubicBezTo>
                    <a:pt x="1571" y="7958"/>
                    <a:pt x="1630" y="8075"/>
                    <a:pt x="1615" y="8178"/>
                  </a:cubicBezTo>
                  <a:cubicBezTo>
                    <a:pt x="1615" y="8296"/>
                    <a:pt x="1527" y="8384"/>
                    <a:pt x="1410" y="8398"/>
                  </a:cubicBezTo>
                  <a:cubicBezTo>
                    <a:pt x="1013" y="8428"/>
                    <a:pt x="632" y="8369"/>
                    <a:pt x="264" y="8237"/>
                  </a:cubicBezTo>
                  <a:cubicBezTo>
                    <a:pt x="44" y="8149"/>
                    <a:pt x="0" y="7943"/>
                    <a:pt x="0" y="7723"/>
                  </a:cubicBezTo>
                  <a:cubicBezTo>
                    <a:pt x="59" y="6534"/>
                    <a:pt x="74" y="5330"/>
                    <a:pt x="162" y="4156"/>
                  </a:cubicBezTo>
                  <a:cubicBezTo>
                    <a:pt x="235" y="3187"/>
                    <a:pt x="250" y="2203"/>
                    <a:pt x="309" y="1219"/>
                  </a:cubicBezTo>
                  <a:cubicBezTo>
                    <a:pt x="323" y="999"/>
                    <a:pt x="353" y="779"/>
                    <a:pt x="411" y="559"/>
                  </a:cubicBezTo>
                  <a:cubicBezTo>
                    <a:pt x="470" y="265"/>
                    <a:pt x="720" y="60"/>
                    <a:pt x="1013" y="60"/>
                  </a:cubicBezTo>
                  <a:cubicBezTo>
                    <a:pt x="1483" y="15"/>
                    <a:pt x="1953" y="1"/>
                    <a:pt x="2437" y="1"/>
                  </a:cubicBezTo>
                  <a:cubicBezTo>
                    <a:pt x="2525" y="1"/>
                    <a:pt x="2628" y="15"/>
                    <a:pt x="2716" y="60"/>
                  </a:cubicBezTo>
                  <a:cubicBezTo>
                    <a:pt x="2878" y="133"/>
                    <a:pt x="2878" y="368"/>
                    <a:pt x="2716" y="441"/>
                  </a:cubicBezTo>
                  <a:cubicBezTo>
                    <a:pt x="2643" y="485"/>
                    <a:pt x="2555" y="500"/>
                    <a:pt x="2481" y="500"/>
                  </a:cubicBezTo>
                  <a:cubicBezTo>
                    <a:pt x="2070" y="500"/>
                    <a:pt x="1674" y="559"/>
                    <a:pt x="1263" y="603"/>
                  </a:cubicBezTo>
                  <a:cubicBezTo>
                    <a:pt x="1013" y="617"/>
                    <a:pt x="999" y="647"/>
                    <a:pt x="969" y="896"/>
                  </a:cubicBezTo>
                  <a:cubicBezTo>
                    <a:pt x="910" y="1381"/>
                    <a:pt x="866" y="1865"/>
                    <a:pt x="866" y="2364"/>
                  </a:cubicBezTo>
                  <a:cubicBezTo>
                    <a:pt x="866" y="3069"/>
                    <a:pt x="764" y="3774"/>
                    <a:pt x="720" y="4478"/>
                  </a:cubicBezTo>
                  <a:cubicBezTo>
                    <a:pt x="690" y="4948"/>
                    <a:pt x="690" y="4963"/>
                    <a:pt x="1160" y="4963"/>
                  </a:cubicBezTo>
                  <a:lnTo>
                    <a:pt x="1615" y="4963"/>
                  </a:lnTo>
                  <a:cubicBezTo>
                    <a:pt x="1674" y="4963"/>
                    <a:pt x="1718" y="4963"/>
                    <a:pt x="1777" y="4978"/>
                  </a:cubicBezTo>
                  <a:cubicBezTo>
                    <a:pt x="1909" y="4992"/>
                    <a:pt x="1997" y="5095"/>
                    <a:pt x="2012" y="5227"/>
                  </a:cubicBezTo>
                  <a:cubicBezTo>
                    <a:pt x="2012" y="5345"/>
                    <a:pt x="1923" y="5447"/>
                    <a:pt x="1806" y="5477"/>
                  </a:cubicBezTo>
                  <a:cubicBezTo>
                    <a:pt x="1586" y="5521"/>
                    <a:pt x="1380" y="5536"/>
                    <a:pt x="1160" y="55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2"/>
            <p:cNvSpPr/>
            <p:nvPr/>
          </p:nvSpPr>
          <p:spPr>
            <a:xfrm>
              <a:off x="1835800" y="1286100"/>
              <a:ext cx="56925" cy="204075"/>
            </a:xfrm>
            <a:custGeom>
              <a:avLst/>
              <a:gdLst/>
              <a:ahLst/>
              <a:cxnLst/>
              <a:rect l="l" t="t" r="r" b="b"/>
              <a:pathLst>
                <a:path w="2277" h="8163" extrusionOk="0">
                  <a:moveTo>
                    <a:pt x="177" y="1263"/>
                  </a:moveTo>
                  <a:lnTo>
                    <a:pt x="177" y="470"/>
                  </a:lnTo>
                  <a:cubicBezTo>
                    <a:pt x="177" y="367"/>
                    <a:pt x="192" y="264"/>
                    <a:pt x="221" y="176"/>
                  </a:cubicBezTo>
                  <a:cubicBezTo>
                    <a:pt x="250" y="88"/>
                    <a:pt x="324" y="30"/>
                    <a:pt x="427" y="15"/>
                  </a:cubicBezTo>
                  <a:cubicBezTo>
                    <a:pt x="515" y="0"/>
                    <a:pt x="617" y="59"/>
                    <a:pt x="661" y="162"/>
                  </a:cubicBezTo>
                  <a:cubicBezTo>
                    <a:pt x="676" y="220"/>
                    <a:pt x="691" y="279"/>
                    <a:pt x="691" y="338"/>
                  </a:cubicBezTo>
                  <a:cubicBezTo>
                    <a:pt x="691" y="1556"/>
                    <a:pt x="720" y="2775"/>
                    <a:pt x="691" y="3993"/>
                  </a:cubicBezTo>
                  <a:cubicBezTo>
                    <a:pt x="661" y="4889"/>
                    <a:pt x="676" y="5799"/>
                    <a:pt x="617" y="6709"/>
                  </a:cubicBezTo>
                  <a:cubicBezTo>
                    <a:pt x="603" y="6886"/>
                    <a:pt x="603" y="7076"/>
                    <a:pt x="647" y="7253"/>
                  </a:cubicBezTo>
                  <a:cubicBezTo>
                    <a:pt x="691" y="7443"/>
                    <a:pt x="706" y="7473"/>
                    <a:pt x="896" y="7487"/>
                  </a:cubicBezTo>
                  <a:cubicBezTo>
                    <a:pt x="1161" y="7517"/>
                    <a:pt x="1440" y="7531"/>
                    <a:pt x="1704" y="7546"/>
                  </a:cubicBezTo>
                  <a:cubicBezTo>
                    <a:pt x="1821" y="7546"/>
                    <a:pt x="1953" y="7576"/>
                    <a:pt x="2071" y="7620"/>
                  </a:cubicBezTo>
                  <a:cubicBezTo>
                    <a:pt x="2203" y="7649"/>
                    <a:pt x="2276" y="7781"/>
                    <a:pt x="2262" y="7928"/>
                  </a:cubicBezTo>
                  <a:cubicBezTo>
                    <a:pt x="2247" y="8060"/>
                    <a:pt x="2115" y="8163"/>
                    <a:pt x="1983" y="8148"/>
                  </a:cubicBezTo>
                  <a:cubicBezTo>
                    <a:pt x="1498" y="8104"/>
                    <a:pt x="1014" y="8148"/>
                    <a:pt x="544" y="8031"/>
                  </a:cubicBezTo>
                  <a:cubicBezTo>
                    <a:pt x="309" y="7987"/>
                    <a:pt x="133" y="7796"/>
                    <a:pt x="89" y="7561"/>
                  </a:cubicBezTo>
                  <a:cubicBezTo>
                    <a:pt x="45" y="7414"/>
                    <a:pt x="30" y="7253"/>
                    <a:pt x="16" y="7091"/>
                  </a:cubicBezTo>
                  <a:cubicBezTo>
                    <a:pt x="16" y="6636"/>
                    <a:pt x="1" y="6166"/>
                    <a:pt x="30" y="5711"/>
                  </a:cubicBezTo>
                  <a:cubicBezTo>
                    <a:pt x="45" y="5506"/>
                    <a:pt x="45" y="5300"/>
                    <a:pt x="60" y="5094"/>
                  </a:cubicBezTo>
                  <a:cubicBezTo>
                    <a:pt x="74" y="4199"/>
                    <a:pt x="118" y="3303"/>
                    <a:pt x="133" y="2408"/>
                  </a:cubicBezTo>
                  <a:cubicBezTo>
                    <a:pt x="133" y="2026"/>
                    <a:pt x="177" y="1644"/>
                    <a:pt x="177" y="12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2"/>
            <p:cNvSpPr/>
            <p:nvPr/>
          </p:nvSpPr>
          <p:spPr>
            <a:xfrm>
              <a:off x="1452625" y="1055950"/>
              <a:ext cx="272000" cy="210025"/>
            </a:xfrm>
            <a:custGeom>
              <a:avLst/>
              <a:gdLst/>
              <a:ahLst/>
              <a:cxnLst/>
              <a:rect l="l" t="t" r="r" b="b"/>
              <a:pathLst>
                <a:path w="10880" h="8401" extrusionOk="0">
                  <a:moveTo>
                    <a:pt x="638" y="0"/>
                  </a:moveTo>
                  <a:cubicBezTo>
                    <a:pt x="441" y="0"/>
                    <a:pt x="265" y="171"/>
                    <a:pt x="251" y="368"/>
                  </a:cubicBezTo>
                  <a:cubicBezTo>
                    <a:pt x="251" y="559"/>
                    <a:pt x="1" y="5007"/>
                    <a:pt x="2218" y="7210"/>
                  </a:cubicBezTo>
                  <a:cubicBezTo>
                    <a:pt x="2986" y="7963"/>
                    <a:pt x="4015" y="8400"/>
                    <a:pt x="5093" y="8400"/>
                  </a:cubicBezTo>
                  <a:cubicBezTo>
                    <a:pt x="5128" y="8400"/>
                    <a:pt x="5163" y="8400"/>
                    <a:pt x="5198" y="8399"/>
                  </a:cubicBezTo>
                  <a:cubicBezTo>
                    <a:pt x="5330" y="8399"/>
                    <a:pt x="5462" y="8399"/>
                    <a:pt x="5609" y="8355"/>
                  </a:cubicBezTo>
                  <a:cubicBezTo>
                    <a:pt x="7092" y="8252"/>
                    <a:pt x="8252" y="7679"/>
                    <a:pt x="9074" y="6666"/>
                  </a:cubicBezTo>
                  <a:cubicBezTo>
                    <a:pt x="10880" y="4406"/>
                    <a:pt x="10351" y="779"/>
                    <a:pt x="10322" y="618"/>
                  </a:cubicBezTo>
                  <a:cubicBezTo>
                    <a:pt x="10289" y="395"/>
                    <a:pt x="10119" y="292"/>
                    <a:pt x="9948" y="292"/>
                  </a:cubicBezTo>
                  <a:cubicBezTo>
                    <a:pt x="9736" y="292"/>
                    <a:pt x="9524" y="451"/>
                    <a:pt x="9573" y="735"/>
                  </a:cubicBezTo>
                  <a:cubicBezTo>
                    <a:pt x="9573" y="765"/>
                    <a:pt x="10057" y="4185"/>
                    <a:pt x="8472" y="6182"/>
                  </a:cubicBezTo>
                  <a:cubicBezTo>
                    <a:pt x="7782" y="7033"/>
                    <a:pt x="6798" y="7503"/>
                    <a:pt x="5550" y="7591"/>
                  </a:cubicBezTo>
                  <a:cubicBezTo>
                    <a:pt x="5429" y="7601"/>
                    <a:pt x="5309" y="7605"/>
                    <a:pt x="5192" y="7605"/>
                  </a:cubicBezTo>
                  <a:cubicBezTo>
                    <a:pt x="4220" y="7605"/>
                    <a:pt x="3403" y="7281"/>
                    <a:pt x="2761" y="6652"/>
                  </a:cubicBezTo>
                  <a:cubicBezTo>
                    <a:pt x="794" y="4714"/>
                    <a:pt x="1029" y="456"/>
                    <a:pt x="1029" y="412"/>
                  </a:cubicBezTo>
                  <a:cubicBezTo>
                    <a:pt x="1043" y="192"/>
                    <a:pt x="882" y="16"/>
                    <a:pt x="662" y="1"/>
                  </a:cubicBezTo>
                  <a:cubicBezTo>
                    <a:pt x="654" y="1"/>
                    <a:pt x="646" y="0"/>
                    <a:pt x="6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2"/>
            <p:cNvSpPr/>
            <p:nvPr/>
          </p:nvSpPr>
          <p:spPr>
            <a:xfrm>
              <a:off x="1567150" y="1193600"/>
              <a:ext cx="47000" cy="30850"/>
            </a:xfrm>
            <a:custGeom>
              <a:avLst/>
              <a:gdLst/>
              <a:ahLst/>
              <a:cxnLst/>
              <a:rect l="l" t="t" r="r" b="b"/>
              <a:pathLst>
                <a:path w="1880" h="1234" extrusionOk="0">
                  <a:moveTo>
                    <a:pt x="1880" y="617"/>
                  </a:moveTo>
                  <a:cubicBezTo>
                    <a:pt x="1880" y="970"/>
                    <a:pt x="1468" y="1234"/>
                    <a:pt x="940" y="1234"/>
                  </a:cubicBezTo>
                  <a:cubicBezTo>
                    <a:pt x="426" y="1234"/>
                    <a:pt x="0" y="955"/>
                    <a:pt x="0" y="617"/>
                  </a:cubicBezTo>
                  <a:cubicBezTo>
                    <a:pt x="0" y="280"/>
                    <a:pt x="426" y="1"/>
                    <a:pt x="940" y="1"/>
                  </a:cubicBezTo>
                  <a:cubicBezTo>
                    <a:pt x="1468" y="1"/>
                    <a:pt x="1880" y="280"/>
                    <a:pt x="1880" y="61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2"/>
            <p:cNvSpPr/>
            <p:nvPr/>
          </p:nvSpPr>
          <p:spPr>
            <a:xfrm>
              <a:off x="1751750" y="1056550"/>
              <a:ext cx="272000" cy="209775"/>
            </a:xfrm>
            <a:custGeom>
              <a:avLst/>
              <a:gdLst/>
              <a:ahLst/>
              <a:cxnLst/>
              <a:rect l="l" t="t" r="r" b="b"/>
              <a:pathLst>
                <a:path w="10880" h="8391" extrusionOk="0">
                  <a:moveTo>
                    <a:pt x="640" y="0"/>
                  </a:moveTo>
                  <a:cubicBezTo>
                    <a:pt x="458" y="0"/>
                    <a:pt x="279" y="115"/>
                    <a:pt x="265" y="359"/>
                  </a:cubicBezTo>
                  <a:cubicBezTo>
                    <a:pt x="250" y="550"/>
                    <a:pt x="1" y="4998"/>
                    <a:pt x="2218" y="7200"/>
                  </a:cubicBezTo>
                  <a:cubicBezTo>
                    <a:pt x="2985" y="7967"/>
                    <a:pt x="4013" y="8391"/>
                    <a:pt x="5090" y="8391"/>
                  </a:cubicBezTo>
                  <a:cubicBezTo>
                    <a:pt x="5126" y="8391"/>
                    <a:pt x="5162" y="8390"/>
                    <a:pt x="5198" y="8389"/>
                  </a:cubicBezTo>
                  <a:cubicBezTo>
                    <a:pt x="5330" y="8389"/>
                    <a:pt x="5462" y="8375"/>
                    <a:pt x="5609" y="8375"/>
                  </a:cubicBezTo>
                  <a:cubicBezTo>
                    <a:pt x="7092" y="8257"/>
                    <a:pt x="8252" y="7685"/>
                    <a:pt x="9074" y="6672"/>
                  </a:cubicBezTo>
                  <a:cubicBezTo>
                    <a:pt x="10879" y="4411"/>
                    <a:pt x="10351" y="770"/>
                    <a:pt x="10322" y="623"/>
                  </a:cubicBezTo>
                  <a:cubicBezTo>
                    <a:pt x="10289" y="401"/>
                    <a:pt x="10119" y="298"/>
                    <a:pt x="9948" y="298"/>
                  </a:cubicBezTo>
                  <a:cubicBezTo>
                    <a:pt x="9736" y="298"/>
                    <a:pt x="9524" y="456"/>
                    <a:pt x="9573" y="741"/>
                  </a:cubicBezTo>
                  <a:cubicBezTo>
                    <a:pt x="9573" y="770"/>
                    <a:pt x="10057" y="4191"/>
                    <a:pt x="8472" y="6187"/>
                  </a:cubicBezTo>
                  <a:cubicBezTo>
                    <a:pt x="7782" y="7039"/>
                    <a:pt x="6798" y="7509"/>
                    <a:pt x="5550" y="7597"/>
                  </a:cubicBezTo>
                  <a:cubicBezTo>
                    <a:pt x="5429" y="7606"/>
                    <a:pt x="5309" y="7611"/>
                    <a:pt x="5192" y="7611"/>
                  </a:cubicBezTo>
                  <a:cubicBezTo>
                    <a:pt x="4220" y="7611"/>
                    <a:pt x="3403" y="7286"/>
                    <a:pt x="2761" y="6657"/>
                  </a:cubicBezTo>
                  <a:cubicBezTo>
                    <a:pt x="794" y="4705"/>
                    <a:pt x="1029" y="447"/>
                    <a:pt x="1029" y="403"/>
                  </a:cubicBezTo>
                  <a:cubicBezTo>
                    <a:pt x="1044" y="141"/>
                    <a:pt x="841" y="0"/>
                    <a:pt x="6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2"/>
            <p:cNvSpPr/>
            <p:nvPr/>
          </p:nvSpPr>
          <p:spPr>
            <a:xfrm>
              <a:off x="1866275" y="1193600"/>
              <a:ext cx="47375" cy="31225"/>
            </a:xfrm>
            <a:custGeom>
              <a:avLst/>
              <a:gdLst/>
              <a:ahLst/>
              <a:cxnLst/>
              <a:rect l="l" t="t" r="r" b="b"/>
              <a:pathLst>
                <a:path w="1895" h="1249" extrusionOk="0">
                  <a:moveTo>
                    <a:pt x="1894" y="632"/>
                  </a:moveTo>
                  <a:cubicBezTo>
                    <a:pt x="1894" y="970"/>
                    <a:pt x="1468" y="1248"/>
                    <a:pt x="955" y="1248"/>
                  </a:cubicBezTo>
                  <a:cubicBezTo>
                    <a:pt x="426" y="1248"/>
                    <a:pt x="0" y="970"/>
                    <a:pt x="0" y="632"/>
                  </a:cubicBezTo>
                  <a:cubicBezTo>
                    <a:pt x="0" y="280"/>
                    <a:pt x="426" y="1"/>
                    <a:pt x="955" y="1"/>
                  </a:cubicBezTo>
                  <a:cubicBezTo>
                    <a:pt x="1468" y="1"/>
                    <a:pt x="1894" y="280"/>
                    <a:pt x="1894" y="63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1"/>
        <p:cNvGrpSpPr/>
        <p:nvPr/>
      </p:nvGrpSpPr>
      <p:grpSpPr>
        <a:xfrm>
          <a:off x="0" y="0"/>
          <a:ext cx="0" cy="0"/>
          <a:chOff x="0" y="0"/>
          <a:chExt cx="0" cy="0"/>
        </a:xfrm>
      </p:grpSpPr>
      <p:sp>
        <p:nvSpPr>
          <p:cNvPr id="1312" name="Google Shape;1312;p41"/>
          <p:cNvSpPr txBox="1">
            <a:spLocks noGrp="1"/>
          </p:cNvSpPr>
          <p:nvPr>
            <p:ph type="subTitle" idx="3"/>
          </p:nvPr>
        </p:nvSpPr>
        <p:spPr>
          <a:xfrm>
            <a:off x="510250" y="1192850"/>
            <a:ext cx="3724800" cy="38082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100" b="1">
                <a:solidFill>
                  <a:srgbClr val="4C1130"/>
                </a:solidFill>
                <a:highlight>
                  <a:schemeClr val="lt1"/>
                </a:highlight>
              </a:rPr>
              <a:t>I</a:t>
            </a:r>
            <a:r>
              <a:rPr lang="en" sz="1100" b="1"/>
              <a:t>n 2014, three fourths of abortion patients were low income. </a:t>
            </a:r>
            <a:r>
              <a:rPr lang="en" sz="1100" b="1">
                <a:solidFill>
                  <a:srgbClr val="4C1130"/>
                </a:solidFill>
              </a:rPr>
              <a:t>49% living at less than the poverty level (which is calculated at $15,730 a year for a family of 2) and 26% living at 100-199% of the poverty level. </a:t>
            </a:r>
            <a:r>
              <a:rPr lang="en" sz="800" b="1">
                <a:solidFill>
                  <a:srgbClr val="4C1130"/>
                </a:solidFill>
              </a:rPr>
              <a:t>(Jerman, Guttmacher Institute)</a:t>
            </a:r>
            <a:endParaRPr sz="800" b="1">
              <a:solidFill>
                <a:srgbClr val="4C1130"/>
              </a:solidFill>
            </a:endParaRPr>
          </a:p>
          <a:p>
            <a:pPr marL="0" lvl="0" indent="0" algn="l" rtl="0">
              <a:lnSpc>
                <a:spcPct val="115000"/>
              </a:lnSpc>
              <a:spcBef>
                <a:spcPts val="0"/>
              </a:spcBef>
              <a:spcAft>
                <a:spcPts val="0"/>
              </a:spcAft>
              <a:buNone/>
            </a:pPr>
            <a:endParaRPr sz="1100" b="1">
              <a:solidFill>
                <a:srgbClr val="4C1130"/>
              </a:solidFill>
            </a:endParaRPr>
          </a:p>
          <a:p>
            <a:pPr marL="0" lvl="0" indent="0" algn="l" rtl="0">
              <a:lnSpc>
                <a:spcPct val="115000"/>
              </a:lnSpc>
              <a:spcBef>
                <a:spcPts val="0"/>
              </a:spcBef>
              <a:spcAft>
                <a:spcPts val="0"/>
              </a:spcAft>
              <a:buNone/>
            </a:pPr>
            <a:r>
              <a:rPr lang="en" sz="1100" b="1">
                <a:solidFill>
                  <a:srgbClr val="4C1130"/>
                </a:solidFill>
              </a:rPr>
              <a:t>The </a:t>
            </a:r>
            <a:r>
              <a:rPr lang="en" sz="1100" b="1"/>
              <a:t>Hyde Amendment</a:t>
            </a:r>
            <a:r>
              <a:rPr lang="en" sz="1100" b="1">
                <a:solidFill>
                  <a:srgbClr val="4C1130"/>
                </a:solidFill>
              </a:rPr>
              <a:t> currently bans the use of federal dollars for abortion coverage for people enrolled in Medicaid, the nation’s main public health insurance program for low-income individuals. </a:t>
            </a:r>
            <a:r>
              <a:rPr lang="en" sz="1100" b="1"/>
              <a:t>Similar restrictions apply to other federal programs and operate to deny abortion care or coverage to people with disabilities, Native Americans, prison inmates, poor and low-income individuals in the District of Columbia, military personnel and federal employees.</a:t>
            </a:r>
            <a:r>
              <a:rPr lang="en" sz="1100" b="1">
                <a:solidFill>
                  <a:srgbClr val="4C1130"/>
                </a:solidFill>
              </a:rPr>
              <a:t> </a:t>
            </a:r>
            <a:r>
              <a:rPr lang="en" sz="800" b="1">
                <a:solidFill>
                  <a:srgbClr val="4C1130"/>
                </a:solidFill>
              </a:rPr>
              <a:t>(</a:t>
            </a:r>
            <a:r>
              <a:rPr lang="en" sz="800" b="1" i="1">
                <a:solidFill>
                  <a:srgbClr val="4C1130"/>
                </a:solidFill>
              </a:rPr>
              <a:t>Induced abortion in the US</a:t>
            </a:r>
            <a:r>
              <a:rPr lang="en" sz="800" b="1">
                <a:solidFill>
                  <a:srgbClr val="4C1130"/>
                </a:solidFill>
              </a:rPr>
              <a:t>, Guttmacher Institute)</a:t>
            </a:r>
            <a:r>
              <a:rPr lang="en" sz="1100" b="1">
                <a:solidFill>
                  <a:srgbClr val="4C1130"/>
                </a:solidFill>
              </a:rPr>
              <a:t> </a:t>
            </a:r>
            <a:endParaRPr sz="1100" b="1">
              <a:solidFill>
                <a:srgbClr val="4C1130"/>
              </a:solidFill>
            </a:endParaRPr>
          </a:p>
          <a:p>
            <a:pPr marL="0" lvl="0" indent="0" algn="ctr" rtl="0">
              <a:spcBef>
                <a:spcPts val="0"/>
              </a:spcBef>
              <a:spcAft>
                <a:spcPts val="0"/>
              </a:spcAft>
              <a:buNone/>
            </a:pPr>
            <a:endParaRPr/>
          </a:p>
        </p:txBody>
      </p:sp>
      <p:sp>
        <p:nvSpPr>
          <p:cNvPr id="1313" name="Google Shape;1313;p41"/>
          <p:cNvSpPr txBox="1">
            <a:spLocks noGrp="1"/>
          </p:cNvSpPr>
          <p:nvPr>
            <p:ph type="subTitle" idx="4"/>
          </p:nvPr>
        </p:nvSpPr>
        <p:spPr>
          <a:xfrm>
            <a:off x="5395200" y="1816650"/>
            <a:ext cx="3028800" cy="29112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100" b="1">
                <a:solidFill>
                  <a:srgbClr val="4C1130"/>
                </a:solidFill>
              </a:rPr>
              <a:t>Although the Hyde Amendment bars federal funds from being used to provide Medicaid coverage of abortion, states may use their own, nonfederal funds. Fifteen states have a policy requiring the state to provide abortion coverage under Medicaid. </a:t>
            </a:r>
            <a:r>
              <a:rPr lang="en" sz="800" b="1">
                <a:solidFill>
                  <a:srgbClr val="4C1130"/>
                </a:solidFill>
              </a:rPr>
              <a:t>(</a:t>
            </a:r>
            <a:r>
              <a:rPr lang="en" sz="800" b="1" i="1">
                <a:solidFill>
                  <a:srgbClr val="4C1130"/>
                </a:solidFill>
              </a:rPr>
              <a:t>Induced abortion in the US</a:t>
            </a:r>
            <a:r>
              <a:rPr lang="en" sz="800" b="1">
                <a:solidFill>
                  <a:srgbClr val="4C1130"/>
                </a:solidFill>
              </a:rPr>
              <a:t>, Guttmacher Institute)</a:t>
            </a:r>
            <a:r>
              <a:rPr lang="en" sz="1100" b="1">
                <a:solidFill>
                  <a:srgbClr val="4C1130"/>
                </a:solidFill>
              </a:rPr>
              <a:t> </a:t>
            </a:r>
            <a:endParaRPr sz="1000" b="1">
              <a:solidFill>
                <a:srgbClr val="4C1130"/>
              </a:solidFill>
            </a:endParaRPr>
          </a:p>
          <a:p>
            <a:pPr marL="0" lvl="0" indent="0" algn="l" rtl="0">
              <a:lnSpc>
                <a:spcPct val="115000"/>
              </a:lnSpc>
              <a:spcBef>
                <a:spcPts val="0"/>
              </a:spcBef>
              <a:spcAft>
                <a:spcPts val="0"/>
              </a:spcAft>
              <a:buNone/>
            </a:pPr>
            <a:endParaRPr sz="1000" b="1">
              <a:solidFill>
                <a:srgbClr val="4C1130"/>
              </a:solidFill>
            </a:endParaRPr>
          </a:p>
          <a:p>
            <a:pPr marL="0" lvl="0" indent="0" algn="l" rtl="0">
              <a:lnSpc>
                <a:spcPct val="115000"/>
              </a:lnSpc>
              <a:spcBef>
                <a:spcPts val="0"/>
              </a:spcBef>
              <a:spcAft>
                <a:spcPts val="0"/>
              </a:spcAft>
              <a:buNone/>
            </a:pPr>
            <a:r>
              <a:rPr lang="en" sz="1100" b="1">
                <a:solidFill>
                  <a:srgbClr val="4C1130"/>
                </a:solidFill>
              </a:rPr>
              <a:t>In 2014, Medicaid was the second-most-common method of payment and was reported by 24% of abortion patients. </a:t>
            </a:r>
            <a:r>
              <a:rPr lang="en" sz="1100" b="1"/>
              <a:t>The overwhelming majority of these patients lived in the 15 states that allowed state funds to be used to pay for abortion. </a:t>
            </a:r>
            <a:r>
              <a:rPr lang="en" sz="800" b="1">
                <a:solidFill>
                  <a:srgbClr val="4C1130"/>
                </a:solidFill>
              </a:rPr>
              <a:t>(</a:t>
            </a:r>
            <a:r>
              <a:rPr lang="en" sz="800" b="1" i="1">
                <a:solidFill>
                  <a:srgbClr val="4C1130"/>
                </a:solidFill>
              </a:rPr>
              <a:t>Induced abortion in the US</a:t>
            </a:r>
            <a:r>
              <a:rPr lang="en" sz="800" b="1">
                <a:solidFill>
                  <a:srgbClr val="4C1130"/>
                </a:solidFill>
              </a:rPr>
              <a:t>, Guttmacher Institute)</a:t>
            </a:r>
            <a:r>
              <a:rPr lang="en" sz="1100" b="1">
                <a:solidFill>
                  <a:srgbClr val="4C1130"/>
                </a:solidFill>
              </a:rPr>
              <a:t> </a:t>
            </a:r>
            <a:endParaRPr sz="1100" b="1">
              <a:solidFill>
                <a:srgbClr val="4C1130"/>
              </a:solidFill>
            </a:endParaRPr>
          </a:p>
          <a:p>
            <a:pPr marL="0" lvl="0" indent="0" algn="l" rtl="0">
              <a:lnSpc>
                <a:spcPct val="115000"/>
              </a:lnSpc>
              <a:spcBef>
                <a:spcPts val="0"/>
              </a:spcBef>
              <a:spcAft>
                <a:spcPts val="0"/>
              </a:spcAft>
              <a:buNone/>
            </a:pPr>
            <a:endParaRPr sz="1100" b="1">
              <a:solidFill>
                <a:srgbClr val="4C1130"/>
              </a:solidFill>
            </a:endParaRPr>
          </a:p>
          <a:p>
            <a:pPr marL="0" lvl="0" indent="0" algn="l" rtl="0">
              <a:lnSpc>
                <a:spcPct val="115000"/>
              </a:lnSpc>
              <a:spcBef>
                <a:spcPts val="0"/>
              </a:spcBef>
              <a:spcAft>
                <a:spcPts val="0"/>
              </a:spcAft>
              <a:buNone/>
            </a:pPr>
            <a:r>
              <a:rPr lang="en" sz="1100" b="1">
                <a:solidFill>
                  <a:srgbClr val="4C1130"/>
                </a:solidFill>
              </a:rPr>
              <a:t>Fifteen percent of patients used private insurance to pay for the procedure. </a:t>
            </a:r>
            <a:r>
              <a:rPr lang="en" sz="1100" b="1"/>
              <a:t>Most patients with private insurance (61%) paid out of pocket. </a:t>
            </a:r>
            <a:r>
              <a:rPr lang="en" sz="800" b="1">
                <a:solidFill>
                  <a:srgbClr val="4C1130"/>
                </a:solidFill>
              </a:rPr>
              <a:t>(</a:t>
            </a:r>
            <a:r>
              <a:rPr lang="en" sz="800" b="1" i="1">
                <a:solidFill>
                  <a:srgbClr val="4C1130"/>
                </a:solidFill>
              </a:rPr>
              <a:t>Induced abortion in the US</a:t>
            </a:r>
            <a:r>
              <a:rPr lang="en" sz="800" b="1">
                <a:solidFill>
                  <a:srgbClr val="4C1130"/>
                </a:solidFill>
              </a:rPr>
              <a:t>, Guttmacher Institute)</a:t>
            </a:r>
            <a:r>
              <a:rPr lang="en" sz="1100" b="1">
                <a:solidFill>
                  <a:srgbClr val="4C1130"/>
                </a:solidFill>
              </a:rPr>
              <a:t> </a:t>
            </a:r>
            <a:endParaRPr sz="1100" b="1">
              <a:solidFill>
                <a:srgbClr val="4C1130"/>
              </a:solidFill>
            </a:endParaRPr>
          </a:p>
          <a:p>
            <a:pPr marL="0" lvl="0" indent="0" algn="l" rtl="0">
              <a:lnSpc>
                <a:spcPct val="115000"/>
              </a:lnSpc>
              <a:spcBef>
                <a:spcPts val="0"/>
              </a:spcBef>
              <a:spcAft>
                <a:spcPts val="0"/>
              </a:spcAft>
              <a:buNone/>
            </a:pPr>
            <a:endParaRPr>
              <a:solidFill>
                <a:srgbClr val="000000"/>
              </a:solidFill>
              <a:highlight>
                <a:schemeClr val="lt1"/>
              </a:highlight>
              <a:latin typeface="Arial"/>
              <a:ea typeface="Arial"/>
              <a:cs typeface="Arial"/>
              <a:sym typeface="Arial"/>
            </a:endParaRPr>
          </a:p>
          <a:p>
            <a:pPr marL="0" lvl="0" indent="0" algn="l" rtl="0">
              <a:lnSpc>
                <a:spcPct val="115000"/>
              </a:lnSpc>
              <a:spcBef>
                <a:spcPts val="0"/>
              </a:spcBef>
              <a:spcAft>
                <a:spcPts val="0"/>
              </a:spcAft>
              <a:buNone/>
            </a:pPr>
            <a:endParaRPr sz="1800">
              <a:solidFill>
                <a:srgbClr val="595959"/>
              </a:solidFill>
              <a:latin typeface="Arial"/>
              <a:ea typeface="Arial"/>
              <a:cs typeface="Arial"/>
              <a:sym typeface="Arial"/>
            </a:endParaRPr>
          </a:p>
          <a:p>
            <a:pPr marL="0" lvl="0" indent="0" algn="ctr" rtl="0">
              <a:spcBef>
                <a:spcPts val="1200"/>
              </a:spcBef>
              <a:spcAft>
                <a:spcPts val="0"/>
              </a:spcAft>
              <a:buNone/>
            </a:pPr>
            <a:endParaRPr/>
          </a:p>
        </p:txBody>
      </p:sp>
      <p:sp>
        <p:nvSpPr>
          <p:cNvPr id="1314" name="Google Shape;1314;p41"/>
          <p:cNvSpPr txBox="1">
            <a:spLocks noGrp="1"/>
          </p:cNvSpPr>
          <p:nvPr>
            <p:ph type="title"/>
          </p:nvPr>
        </p:nvSpPr>
        <p:spPr>
          <a:xfrm>
            <a:off x="720000" y="76240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5"/>
                </a:solidFill>
              </a:rPr>
              <a:t>Income and Health Coverage</a:t>
            </a:r>
            <a:endParaRPr>
              <a:solidFill>
                <a:schemeClr val="accent5"/>
              </a:solidFill>
            </a:endParaRPr>
          </a:p>
          <a:p>
            <a:pPr marL="0" lvl="0" indent="0" algn="ctr" rtl="0">
              <a:spcBef>
                <a:spcPts val="0"/>
              </a:spcBef>
              <a:spcAft>
                <a:spcPts val="0"/>
              </a:spcAft>
              <a:buNone/>
            </a:pPr>
            <a:endParaRPr/>
          </a:p>
        </p:txBody>
      </p:sp>
      <p:grpSp>
        <p:nvGrpSpPr>
          <p:cNvPr id="1315" name="Google Shape;1315;p41"/>
          <p:cNvGrpSpPr/>
          <p:nvPr/>
        </p:nvGrpSpPr>
        <p:grpSpPr>
          <a:xfrm rot="-1614139">
            <a:off x="72821" y="258022"/>
            <a:ext cx="1038018" cy="612520"/>
            <a:chOff x="471350" y="3105750"/>
            <a:chExt cx="1119868" cy="668562"/>
          </a:xfrm>
        </p:grpSpPr>
        <p:sp>
          <p:nvSpPr>
            <p:cNvPr id="1316" name="Google Shape;1316;p41"/>
            <p:cNvSpPr/>
            <p:nvPr/>
          </p:nvSpPr>
          <p:spPr>
            <a:xfrm>
              <a:off x="471350" y="3105750"/>
              <a:ext cx="1119868" cy="668562"/>
            </a:xfrm>
            <a:custGeom>
              <a:avLst/>
              <a:gdLst/>
              <a:ahLst/>
              <a:cxnLst/>
              <a:rect l="l" t="t" r="r" b="b"/>
              <a:pathLst>
                <a:path w="36938" h="22052" extrusionOk="0">
                  <a:moveTo>
                    <a:pt x="7752" y="5080"/>
                  </a:moveTo>
                  <a:cubicBezTo>
                    <a:pt x="7121" y="5124"/>
                    <a:pt x="5858" y="5447"/>
                    <a:pt x="5697" y="6710"/>
                  </a:cubicBezTo>
                  <a:cubicBezTo>
                    <a:pt x="5521" y="7972"/>
                    <a:pt x="3656" y="6783"/>
                    <a:pt x="3465" y="8134"/>
                  </a:cubicBezTo>
                  <a:cubicBezTo>
                    <a:pt x="3260" y="9499"/>
                    <a:pt x="2129" y="8236"/>
                    <a:pt x="1204" y="9396"/>
                  </a:cubicBezTo>
                  <a:cubicBezTo>
                    <a:pt x="265" y="10571"/>
                    <a:pt x="1" y="13169"/>
                    <a:pt x="368" y="15929"/>
                  </a:cubicBezTo>
                  <a:cubicBezTo>
                    <a:pt x="735" y="18689"/>
                    <a:pt x="1571" y="19188"/>
                    <a:pt x="2937" y="19144"/>
                  </a:cubicBezTo>
                  <a:cubicBezTo>
                    <a:pt x="4317" y="19115"/>
                    <a:pt x="4508" y="18410"/>
                    <a:pt x="5168" y="19144"/>
                  </a:cubicBezTo>
                  <a:cubicBezTo>
                    <a:pt x="5829" y="19878"/>
                    <a:pt x="6798" y="19585"/>
                    <a:pt x="7165" y="19379"/>
                  </a:cubicBezTo>
                  <a:cubicBezTo>
                    <a:pt x="7532" y="19188"/>
                    <a:pt x="7855" y="22007"/>
                    <a:pt x="11349" y="21875"/>
                  </a:cubicBezTo>
                  <a:cubicBezTo>
                    <a:pt x="14843" y="21743"/>
                    <a:pt x="17309" y="20216"/>
                    <a:pt x="17779" y="19511"/>
                  </a:cubicBezTo>
                  <a:cubicBezTo>
                    <a:pt x="18249" y="18821"/>
                    <a:pt x="18733" y="20921"/>
                    <a:pt x="22697" y="21479"/>
                  </a:cubicBezTo>
                  <a:cubicBezTo>
                    <a:pt x="26661" y="22051"/>
                    <a:pt x="28261" y="20921"/>
                    <a:pt x="28687" y="20084"/>
                  </a:cubicBezTo>
                  <a:cubicBezTo>
                    <a:pt x="29128" y="19247"/>
                    <a:pt x="30713" y="21009"/>
                    <a:pt x="31550" y="20054"/>
                  </a:cubicBezTo>
                  <a:cubicBezTo>
                    <a:pt x="32387" y="19086"/>
                    <a:pt x="32020" y="19555"/>
                    <a:pt x="33576" y="19511"/>
                  </a:cubicBezTo>
                  <a:cubicBezTo>
                    <a:pt x="35147" y="19482"/>
                    <a:pt x="35969" y="18484"/>
                    <a:pt x="36204" y="16825"/>
                  </a:cubicBezTo>
                  <a:cubicBezTo>
                    <a:pt x="36453" y="15166"/>
                    <a:pt x="36938" y="10996"/>
                    <a:pt x="36277" y="9998"/>
                  </a:cubicBezTo>
                  <a:cubicBezTo>
                    <a:pt x="35602" y="9000"/>
                    <a:pt x="34148" y="9337"/>
                    <a:pt x="34046" y="8897"/>
                  </a:cubicBezTo>
                  <a:cubicBezTo>
                    <a:pt x="33943" y="8471"/>
                    <a:pt x="33546" y="7062"/>
                    <a:pt x="32211" y="6900"/>
                  </a:cubicBezTo>
                  <a:cubicBezTo>
                    <a:pt x="30875" y="6739"/>
                    <a:pt x="31051" y="5476"/>
                    <a:pt x="29348" y="4845"/>
                  </a:cubicBezTo>
                  <a:cubicBezTo>
                    <a:pt x="27659" y="4214"/>
                    <a:pt x="26191" y="4713"/>
                    <a:pt x="26382" y="4243"/>
                  </a:cubicBezTo>
                  <a:cubicBezTo>
                    <a:pt x="26588" y="3773"/>
                    <a:pt x="27087" y="3950"/>
                    <a:pt x="26925" y="3318"/>
                  </a:cubicBezTo>
                  <a:cubicBezTo>
                    <a:pt x="26749" y="2672"/>
                    <a:pt x="25252" y="353"/>
                    <a:pt x="24650" y="529"/>
                  </a:cubicBezTo>
                  <a:cubicBezTo>
                    <a:pt x="24048" y="705"/>
                    <a:pt x="23725" y="1468"/>
                    <a:pt x="23314" y="1424"/>
                  </a:cubicBezTo>
                  <a:cubicBezTo>
                    <a:pt x="22917" y="1395"/>
                    <a:pt x="13507" y="1601"/>
                    <a:pt x="13111" y="1292"/>
                  </a:cubicBezTo>
                  <a:cubicBezTo>
                    <a:pt x="12700" y="999"/>
                    <a:pt x="12303" y="0"/>
                    <a:pt x="11510" y="367"/>
                  </a:cubicBezTo>
                  <a:cubicBezTo>
                    <a:pt x="10718" y="734"/>
                    <a:pt x="8677" y="2893"/>
                    <a:pt x="9117" y="3186"/>
                  </a:cubicBezTo>
                  <a:cubicBezTo>
                    <a:pt x="9587" y="3553"/>
                    <a:pt x="10101" y="3861"/>
                    <a:pt x="10615" y="4126"/>
                  </a:cubicBezTo>
                  <a:cubicBezTo>
                    <a:pt x="10835" y="4228"/>
                    <a:pt x="10218" y="5550"/>
                    <a:pt x="9822" y="5447"/>
                  </a:cubicBezTo>
                  <a:cubicBezTo>
                    <a:pt x="9426" y="5359"/>
                    <a:pt x="8985" y="4977"/>
                    <a:pt x="7752" y="508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41"/>
            <p:cNvSpPr/>
            <p:nvPr/>
          </p:nvSpPr>
          <p:spPr>
            <a:xfrm>
              <a:off x="745513" y="3414206"/>
              <a:ext cx="266218" cy="320941"/>
            </a:xfrm>
            <a:custGeom>
              <a:avLst/>
              <a:gdLst/>
              <a:ahLst/>
              <a:cxnLst/>
              <a:rect l="l" t="t" r="r" b="b"/>
              <a:pathLst>
                <a:path w="8781" h="10586" extrusionOk="0">
                  <a:moveTo>
                    <a:pt x="8721" y="5550"/>
                  </a:moveTo>
                  <a:cubicBezTo>
                    <a:pt x="8780" y="7899"/>
                    <a:pt x="7620" y="9190"/>
                    <a:pt x="5286" y="9646"/>
                  </a:cubicBezTo>
                  <a:cubicBezTo>
                    <a:pt x="2937" y="10086"/>
                    <a:pt x="838" y="10585"/>
                    <a:pt x="236" y="9190"/>
                  </a:cubicBezTo>
                  <a:cubicBezTo>
                    <a:pt x="89" y="8867"/>
                    <a:pt x="1" y="8515"/>
                    <a:pt x="1" y="8163"/>
                  </a:cubicBezTo>
                  <a:cubicBezTo>
                    <a:pt x="1" y="7458"/>
                    <a:pt x="441" y="7062"/>
                    <a:pt x="941" y="6842"/>
                  </a:cubicBezTo>
                  <a:cubicBezTo>
                    <a:pt x="1601" y="6563"/>
                    <a:pt x="3759" y="485"/>
                    <a:pt x="4464" y="30"/>
                  </a:cubicBezTo>
                  <a:cubicBezTo>
                    <a:pt x="4493" y="0"/>
                    <a:pt x="4537" y="0"/>
                    <a:pt x="4581" y="15"/>
                  </a:cubicBezTo>
                  <a:lnTo>
                    <a:pt x="4640" y="59"/>
                  </a:lnTo>
                  <a:cubicBezTo>
                    <a:pt x="5315" y="602"/>
                    <a:pt x="5961" y="1204"/>
                    <a:pt x="6578" y="1835"/>
                  </a:cubicBezTo>
                  <a:cubicBezTo>
                    <a:pt x="7620" y="2936"/>
                    <a:pt x="8692" y="4360"/>
                    <a:pt x="8721" y="5550"/>
                  </a:cubicBezTo>
                  <a:close/>
                </a:path>
              </a:pathLst>
            </a:custGeom>
            <a:solidFill>
              <a:srgbClr val="5B31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41"/>
            <p:cNvSpPr/>
            <p:nvPr/>
          </p:nvSpPr>
          <p:spPr>
            <a:xfrm>
              <a:off x="745513" y="3415086"/>
              <a:ext cx="208342" cy="262641"/>
            </a:xfrm>
            <a:custGeom>
              <a:avLst/>
              <a:gdLst/>
              <a:ahLst/>
              <a:cxnLst/>
              <a:rect l="l" t="t" r="r" b="b"/>
              <a:pathLst>
                <a:path w="6872" h="8663" extrusionOk="0">
                  <a:moveTo>
                    <a:pt x="5404" y="7047"/>
                  </a:moveTo>
                  <a:cubicBezTo>
                    <a:pt x="3436" y="8662"/>
                    <a:pt x="1014" y="7547"/>
                    <a:pt x="221" y="8060"/>
                  </a:cubicBezTo>
                  <a:cubicBezTo>
                    <a:pt x="148" y="8119"/>
                    <a:pt x="74" y="8134"/>
                    <a:pt x="1" y="8134"/>
                  </a:cubicBezTo>
                  <a:cubicBezTo>
                    <a:pt x="1" y="7429"/>
                    <a:pt x="441" y="7033"/>
                    <a:pt x="941" y="6827"/>
                  </a:cubicBezTo>
                  <a:cubicBezTo>
                    <a:pt x="1601" y="6534"/>
                    <a:pt x="3759" y="456"/>
                    <a:pt x="4464" y="1"/>
                  </a:cubicBezTo>
                  <a:cubicBezTo>
                    <a:pt x="4523" y="1"/>
                    <a:pt x="4581" y="15"/>
                    <a:pt x="4640" y="30"/>
                  </a:cubicBezTo>
                  <a:cubicBezTo>
                    <a:pt x="5315" y="573"/>
                    <a:pt x="5961" y="1175"/>
                    <a:pt x="6578" y="1806"/>
                  </a:cubicBezTo>
                  <a:cubicBezTo>
                    <a:pt x="6740" y="3128"/>
                    <a:pt x="6872" y="5844"/>
                    <a:pt x="5404" y="7047"/>
                  </a:cubicBezTo>
                  <a:close/>
                </a:path>
              </a:pathLst>
            </a:custGeom>
            <a:solidFill>
              <a:srgbClr val="411E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41"/>
            <p:cNvSpPr/>
            <p:nvPr/>
          </p:nvSpPr>
          <p:spPr>
            <a:xfrm>
              <a:off x="758883" y="3647444"/>
              <a:ext cx="92165" cy="77461"/>
            </a:xfrm>
            <a:custGeom>
              <a:avLst/>
              <a:gdLst/>
              <a:ahLst/>
              <a:cxnLst/>
              <a:rect l="l" t="t" r="r" b="b"/>
              <a:pathLst>
                <a:path w="3040" h="2555" extrusionOk="0">
                  <a:moveTo>
                    <a:pt x="2203" y="308"/>
                  </a:moveTo>
                  <a:cubicBezTo>
                    <a:pt x="2335" y="587"/>
                    <a:pt x="3039" y="1850"/>
                    <a:pt x="2746" y="1997"/>
                  </a:cubicBezTo>
                  <a:cubicBezTo>
                    <a:pt x="2452" y="2158"/>
                    <a:pt x="500" y="2555"/>
                    <a:pt x="250" y="1351"/>
                  </a:cubicBezTo>
                  <a:cubicBezTo>
                    <a:pt x="0" y="147"/>
                    <a:pt x="2041" y="0"/>
                    <a:pt x="2203" y="30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41"/>
            <p:cNvSpPr/>
            <p:nvPr/>
          </p:nvSpPr>
          <p:spPr>
            <a:xfrm>
              <a:off x="507853" y="3420876"/>
              <a:ext cx="111750" cy="223470"/>
            </a:xfrm>
            <a:custGeom>
              <a:avLst/>
              <a:gdLst/>
              <a:ahLst/>
              <a:cxnLst/>
              <a:rect l="l" t="t" r="r" b="b"/>
              <a:pathLst>
                <a:path w="3686" h="7371" extrusionOk="0">
                  <a:moveTo>
                    <a:pt x="3685" y="6886"/>
                  </a:moveTo>
                  <a:cubicBezTo>
                    <a:pt x="3685" y="7077"/>
                    <a:pt x="3450" y="7209"/>
                    <a:pt x="3083" y="7267"/>
                  </a:cubicBezTo>
                  <a:cubicBezTo>
                    <a:pt x="2452" y="7370"/>
                    <a:pt x="1483" y="7223"/>
                    <a:pt x="940" y="6783"/>
                  </a:cubicBezTo>
                  <a:cubicBezTo>
                    <a:pt x="88" y="6078"/>
                    <a:pt x="0" y="1395"/>
                    <a:pt x="441" y="588"/>
                  </a:cubicBezTo>
                  <a:cubicBezTo>
                    <a:pt x="720" y="103"/>
                    <a:pt x="1571" y="0"/>
                    <a:pt x="2173" y="0"/>
                  </a:cubicBezTo>
                  <a:cubicBezTo>
                    <a:pt x="2393" y="0"/>
                    <a:pt x="2614" y="15"/>
                    <a:pt x="2834" y="45"/>
                  </a:cubicBezTo>
                  <a:cubicBezTo>
                    <a:pt x="3083" y="45"/>
                    <a:pt x="3685" y="6328"/>
                    <a:pt x="3685" y="6886"/>
                  </a:cubicBezTo>
                  <a:close/>
                </a:path>
              </a:pathLst>
            </a:custGeom>
            <a:solidFill>
              <a:srgbClr val="5B31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41"/>
            <p:cNvSpPr/>
            <p:nvPr/>
          </p:nvSpPr>
          <p:spPr>
            <a:xfrm>
              <a:off x="560363" y="3420876"/>
              <a:ext cx="59240" cy="220348"/>
            </a:xfrm>
            <a:custGeom>
              <a:avLst/>
              <a:gdLst/>
              <a:ahLst/>
              <a:cxnLst/>
              <a:rect l="l" t="t" r="r" b="b"/>
              <a:pathLst>
                <a:path w="1954" h="7268" extrusionOk="0">
                  <a:moveTo>
                    <a:pt x="1953" y="6886"/>
                  </a:moveTo>
                  <a:cubicBezTo>
                    <a:pt x="1953" y="7077"/>
                    <a:pt x="1718" y="7209"/>
                    <a:pt x="1351" y="7267"/>
                  </a:cubicBezTo>
                  <a:cubicBezTo>
                    <a:pt x="1" y="4596"/>
                    <a:pt x="309" y="1057"/>
                    <a:pt x="441" y="0"/>
                  </a:cubicBezTo>
                  <a:cubicBezTo>
                    <a:pt x="661" y="0"/>
                    <a:pt x="882" y="15"/>
                    <a:pt x="1102" y="45"/>
                  </a:cubicBezTo>
                  <a:cubicBezTo>
                    <a:pt x="1351" y="45"/>
                    <a:pt x="1953" y="6328"/>
                    <a:pt x="1953" y="6886"/>
                  </a:cubicBezTo>
                  <a:close/>
                </a:path>
              </a:pathLst>
            </a:custGeom>
            <a:solidFill>
              <a:srgbClr val="411E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41"/>
            <p:cNvSpPr/>
            <p:nvPr/>
          </p:nvSpPr>
          <p:spPr>
            <a:xfrm>
              <a:off x="585739" y="3373247"/>
              <a:ext cx="129092" cy="285773"/>
            </a:xfrm>
            <a:custGeom>
              <a:avLst/>
              <a:gdLst/>
              <a:ahLst/>
              <a:cxnLst/>
              <a:rect l="l" t="t" r="r" b="b"/>
              <a:pathLst>
                <a:path w="4258" h="9426" extrusionOk="0">
                  <a:moveTo>
                    <a:pt x="4008" y="9000"/>
                  </a:moveTo>
                  <a:cubicBezTo>
                    <a:pt x="3906" y="9147"/>
                    <a:pt x="3744" y="9235"/>
                    <a:pt x="3568" y="9264"/>
                  </a:cubicBezTo>
                  <a:cubicBezTo>
                    <a:pt x="3539" y="9264"/>
                    <a:pt x="3524" y="9279"/>
                    <a:pt x="3509" y="9279"/>
                  </a:cubicBezTo>
                  <a:cubicBezTo>
                    <a:pt x="2819" y="9426"/>
                    <a:pt x="1615" y="9264"/>
                    <a:pt x="925" y="8750"/>
                  </a:cubicBezTo>
                  <a:cubicBezTo>
                    <a:pt x="911" y="8736"/>
                    <a:pt x="896" y="8736"/>
                    <a:pt x="896" y="8721"/>
                  </a:cubicBezTo>
                  <a:cubicBezTo>
                    <a:pt x="147" y="8075"/>
                    <a:pt x="1" y="3656"/>
                    <a:pt x="89" y="1601"/>
                  </a:cubicBezTo>
                  <a:cubicBezTo>
                    <a:pt x="89" y="1263"/>
                    <a:pt x="118" y="940"/>
                    <a:pt x="177" y="617"/>
                  </a:cubicBezTo>
                  <a:cubicBezTo>
                    <a:pt x="294" y="162"/>
                    <a:pt x="1146" y="30"/>
                    <a:pt x="1806" y="15"/>
                  </a:cubicBezTo>
                  <a:cubicBezTo>
                    <a:pt x="2056" y="1"/>
                    <a:pt x="2320" y="1"/>
                    <a:pt x="2570" y="15"/>
                  </a:cubicBezTo>
                  <a:lnTo>
                    <a:pt x="2570" y="15"/>
                  </a:lnTo>
                  <a:cubicBezTo>
                    <a:pt x="2819" y="265"/>
                    <a:pt x="4258" y="8501"/>
                    <a:pt x="4008" y="9000"/>
                  </a:cubicBezTo>
                  <a:close/>
                </a:path>
              </a:pathLst>
            </a:custGeom>
            <a:solidFill>
              <a:srgbClr val="5B31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41"/>
            <p:cNvSpPr/>
            <p:nvPr/>
          </p:nvSpPr>
          <p:spPr>
            <a:xfrm>
              <a:off x="627122" y="3373247"/>
              <a:ext cx="87709" cy="280892"/>
            </a:xfrm>
            <a:custGeom>
              <a:avLst/>
              <a:gdLst/>
              <a:ahLst/>
              <a:cxnLst/>
              <a:rect l="l" t="t" r="r" b="b"/>
              <a:pathLst>
                <a:path w="2893" h="9265" extrusionOk="0">
                  <a:moveTo>
                    <a:pt x="2643" y="9000"/>
                  </a:moveTo>
                  <a:cubicBezTo>
                    <a:pt x="2541" y="9147"/>
                    <a:pt x="2379" y="9235"/>
                    <a:pt x="2203" y="9264"/>
                  </a:cubicBezTo>
                  <a:cubicBezTo>
                    <a:pt x="764" y="8163"/>
                    <a:pt x="1" y="1894"/>
                    <a:pt x="441" y="15"/>
                  </a:cubicBezTo>
                  <a:cubicBezTo>
                    <a:pt x="691" y="1"/>
                    <a:pt x="955" y="1"/>
                    <a:pt x="1205" y="15"/>
                  </a:cubicBezTo>
                  <a:lnTo>
                    <a:pt x="1205" y="15"/>
                  </a:lnTo>
                  <a:cubicBezTo>
                    <a:pt x="1454" y="265"/>
                    <a:pt x="2893" y="8501"/>
                    <a:pt x="2643" y="9000"/>
                  </a:cubicBezTo>
                  <a:close/>
                </a:path>
              </a:pathLst>
            </a:custGeom>
            <a:solidFill>
              <a:srgbClr val="411E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41"/>
            <p:cNvSpPr/>
            <p:nvPr/>
          </p:nvSpPr>
          <p:spPr>
            <a:xfrm>
              <a:off x="774012" y="3319402"/>
              <a:ext cx="143796" cy="331613"/>
            </a:xfrm>
            <a:custGeom>
              <a:avLst/>
              <a:gdLst/>
              <a:ahLst/>
              <a:cxnLst/>
              <a:rect l="l" t="t" r="r" b="b"/>
              <a:pathLst>
                <a:path w="4743" h="10938" extrusionOk="0">
                  <a:moveTo>
                    <a:pt x="4493" y="9132"/>
                  </a:moveTo>
                  <a:cubicBezTo>
                    <a:pt x="4258" y="10614"/>
                    <a:pt x="2379" y="10937"/>
                    <a:pt x="1439" y="10570"/>
                  </a:cubicBezTo>
                  <a:cubicBezTo>
                    <a:pt x="1381" y="10541"/>
                    <a:pt x="1307" y="10512"/>
                    <a:pt x="1248" y="10482"/>
                  </a:cubicBezTo>
                  <a:cubicBezTo>
                    <a:pt x="412" y="9983"/>
                    <a:pt x="1" y="3685"/>
                    <a:pt x="59" y="2334"/>
                  </a:cubicBezTo>
                  <a:cubicBezTo>
                    <a:pt x="89" y="1468"/>
                    <a:pt x="265" y="940"/>
                    <a:pt x="588" y="602"/>
                  </a:cubicBezTo>
                  <a:cubicBezTo>
                    <a:pt x="632" y="543"/>
                    <a:pt x="691" y="499"/>
                    <a:pt x="749" y="455"/>
                  </a:cubicBezTo>
                  <a:cubicBezTo>
                    <a:pt x="896" y="338"/>
                    <a:pt x="1072" y="250"/>
                    <a:pt x="1248" y="191"/>
                  </a:cubicBezTo>
                  <a:cubicBezTo>
                    <a:pt x="1748" y="30"/>
                    <a:pt x="2907" y="0"/>
                    <a:pt x="3348" y="397"/>
                  </a:cubicBezTo>
                  <a:cubicBezTo>
                    <a:pt x="3788" y="793"/>
                    <a:pt x="4743" y="7532"/>
                    <a:pt x="4493" y="9132"/>
                  </a:cubicBezTo>
                  <a:close/>
                </a:path>
              </a:pathLst>
            </a:custGeom>
            <a:solidFill>
              <a:srgbClr val="5B31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41"/>
            <p:cNvSpPr/>
            <p:nvPr/>
          </p:nvSpPr>
          <p:spPr>
            <a:xfrm>
              <a:off x="774012" y="3337653"/>
              <a:ext cx="78826" cy="302235"/>
            </a:xfrm>
            <a:custGeom>
              <a:avLst/>
              <a:gdLst/>
              <a:ahLst/>
              <a:cxnLst/>
              <a:rect l="l" t="t" r="r" b="b"/>
              <a:pathLst>
                <a:path w="2600" h="9969" extrusionOk="0">
                  <a:moveTo>
                    <a:pt x="1439" y="9968"/>
                  </a:moveTo>
                  <a:cubicBezTo>
                    <a:pt x="1381" y="9939"/>
                    <a:pt x="1307" y="9910"/>
                    <a:pt x="1248" y="9880"/>
                  </a:cubicBezTo>
                  <a:cubicBezTo>
                    <a:pt x="412" y="9381"/>
                    <a:pt x="1" y="3083"/>
                    <a:pt x="59" y="1732"/>
                  </a:cubicBezTo>
                  <a:cubicBezTo>
                    <a:pt x="89" y="866"/>
                    <a:pt x="265" y="338"/>
                    <a:pt x="588" y="0"/>
                  </a:cubicBezTo>
                  <a:cubicBezTo>
                    <a:pt x="1777" y="1233"/>
                    <a:pt x="2599" y="8750"/>
                    <a:pt x="1439" y="9968"/>
                  </a:cubicBezTo>
                  <a:close/>
                </a:path>
              </a:pathLst>
            </a:custGeom>
            <a:solidFill>
              <a:srgbClr val="411E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41"/>
            <p:cNvSpPr/>
            <p:nvPr/>
          </p:nvSpPr>
          <p:spPr>
            <a:xfrm>
              <a:off x="642281" y="3298482"/>
              <a:ext cx="177175" cy="356079"/>
            </a:xfrm>
            <a:custGeom>
              <a:avLst/>
              <a:gdLst/>
              <a:ahLst/>
              <a:cxnLst/>
              <a:rect l="l" t="t" r="r" b="b"/>
              <a:pathLst>
                <a:path w="5844" h="11745" extrusionOk="0">
                  <a:moveTo>
                    <a:pt x="5711" y="7414"/>
                  </a:moveTo>
                  <a:cubicBezTo>
                    <a:pt x="5682" y="5550"/>
                    <a:pt x="5476" y="3347"/>
                    <a:pt x="4727" y="1865"/>
                  </a:cubicBezTo>
                  <a:cubicBezTo>
                    <a:pt x="4067" y="44"/>
                    <a:pt x="2775" y="0"/>
                    <a:pt x="2187" y="162"/>
                  </a:cubicBezTo>
                  <a:cubicBezTo>
                    <a:pt x="1556" y="235"/>
                    <a:pt x="573" y="690"/>
                    <a:pt x="367" y="2334"/>
                  </a:cubicBezTo>
                  <a:cubicBezTo>
                    <a:pt x="0" y="3964"/>
                    <a:pt x="352" y="6196"/>
                    <a:pt x="807" y="8016"/>
                  </a:cubicBezTo>
                  <a:cubicBezTo>
                    <a:pt x="1028" y="9381"/>
                    <a:pt x="1321" y="10585"/>
                    <a:pt x="1776" y="11187"/>
                  </a:cubicBezTo>
                  <a:lnTo>
                    <a:pt x="1835" y="11334"/>
                  </a:lnTo>
                  <a:cubicBezTo>
                    <a:pt x="1982" y="11672"/>
                    <a:pt x="2731" y="11745"/>
                    <a:pt x="3597" y="11627"/>
                  </a:cubicBezTo>
                  <a:cubicBezTo>
                    <a:pt x="4625" y="11554"/>
                    <a:pt x="5491" y="11275"/>
                    <a:pt x="5549" y="10879"/>
                  </a:cubicBezTo>
                  <a:cubicBezTo>
                    <a:pt x="5549" y="10849"/>
                    <a:pt x="5564" y="10776"/>
                    <a:pt x="5579" y="10673"/>
                  </a:cubicBezTo>
                  <a:cubicBezTo>
                    <a:pt x="5843" y="9983"/>
                    <a:pt x="5843" y="8750"/>
                    <a:pt x="5711" y="7414"/>
                  </a:cubicBezTo>
                  <a:close/>
                </a:path>
              </a:pathLst>
            </a:custGeom>
            <a:solidFill>
              <a:srgbClr val="5B31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41"/>
            <p:cNvSpPr/>
            <p:nvPr/>
          </p:nvSpPr>
          <p:spPr>
            <a:xfrm>
              <a:off x="651619" y="3342080"/>
              <a:ext cx="142886" cy="39655"/>
            </a:xfrm>
            <a:custGeom>
              <a:avLst/>
              <a:gdLst/>
              <a:ahLst/>
              <a:cxnLst/>
              <a:rect l="l" t="t" r="r" b="b"/>
              <a:pathLst>
                <a:path w="4713" h="1308" extrusionOk="0">
                  <a:moveTo>
                    <a:pt x="4346" y="1073"/>
                  </a:moveTo>
                  <a:cubicBezTo>
                    <a:pt x="3450" y="1278"/>
                    <a:pt x="999" y="1308"/>
                    <a:pt x="235" y="1219"/>
                  </a:cubicBezTo>
                  <a:cubicBezTo>
                    <a:pt x="88" y="1190"/>
                    <a:pt x="0" y="1175"/>
                    <a:pt x="0" y="1146"/>
                  </a:cubicBezTo>
                  <a:cubicBezTo>
                    <a:pt x="15" y="852"/>
                    <a:pt x="59" y="573"/>
                    <a:pt x="147" y="295"/>
                  </a:cubicBezTo>
                  <a:cubicBezTo>
                    <a:pt x="162" y="236"/>
                    <a:pt x="206" y="221"/>
                    <a:pt x="338" y="236"/>
                  </a:cubicBezTo>
                  <a:cubicBezTo>
                    <a:pt x="852" y="295"/>
                    <a:pt x="1380" y="324"/>
                    <a:pt x="1894" y="295"/>
                  </a:cubicBezTo>
                  <a:cubicBezTo>
                    <a:pt x="2628" y="280"/>
                    <a:pt x="3348" y="192"/>
                    <a:pt x="4067" y="30"/>
                  </a:cubicBezTo>
                  <a:cubicBezTo>
                    <a:pt x="4184" y="1"/>
                    <a:pt x="4243" y="1"/>
                    <a:pt x="4287" y="45"/>
                  </a:cubicBezTo>
                  <a:cubicBezTo>
                    <a:pt x="4434" y="309"/>
                    <a:pt x="4581" y="573"/>
                    <a:pt x="4684" y="867"/>
                  </a:cubicBezTo>
                  <a:cubicBezTo>
                    <a:pt x="4713" y="941"/>
                    <a:pt x="4581" y="1014"/>
                    <a:pt x="4346" y="107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41"/>
            <p:cNvSpPr/>
            <p:nvPr/>
          </p:nvSpPr>
          <p:spPr>
            <a:xfrm>
              <a:off x="657834" y="3342989"/>
              <a:ext cx="125545" cy="38746"/>
            </a:xfrm>
            <a:custGeom>
              <a:avLst/>
              <a:gdLst/>
              <a:ahLst/>
              <a:cxnLst/>
              <a:rect l="l" t="t" r="r" b="b"/>
              <a:pathLst>
                <a:path w="4141" h="1278" extrusionOk="0">
                  <a:moveTo>
                    <a:pt x="4141" y="1043"/>
                  </a:moveTo>
                  <a:cubicBezTo>
                    <a:pt x="3245" y="1248"/>
                    <a:pt x="794" y="1278"/>
                    <a:pt x="30" y="1189"/>
                  </a:cubicBezTo>
                  <a:cubicBezTo>
                    <a:pt x="1" y="852"/>
                    <a:pt x="30" y="529"/>
                    <a:pt x="118" y="206"/>
                  </a:cubicBezTo>
                  <a:cubicBezTo>
                    <a:pt x="632" y="265"/>
                    <a:pt x="1161" y="294"/>
                    <a:pt x="1689" y="265"/>
                  </a:cubicBezTo>
                  <a:cubicBezTo>
                    <a:pt x="2409" y="250"/>
                    <a:pt x="3143" y="162"/>
                    <a:pt x="3847" y="0"/>
                  </a:cubicBezTo>
                  <a:cubicBezTo>
                    <a:pt x="3979" y="338"/>
                    <a:pt x="4082" y="690"/>
                    <a:pt x="4141" y="104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41"/>
            <p:cNvSpPr/>
            <p:nvPr/>
          </p:nvSpPr>
          <p:spPr>
            <a:xfrm>
              <a:off x="651164" y="3321615"/>
              <a:ext cx="125545" cy="125090"/>
            </a:xfrm>
            <a:custGeom>
              <a:avLst/>
              <a:gdLst/>
              <a:ahLst/>
              <a:cxnLst/>
              <a:rect l="l" t="t" r="r" b="b"/>
              <a:pathLst>
                <a:path w="4141" h="4126" extrusionOk="0">
                  <a:moveTo>
                    <a:pt x="4067" y="1704"/>
                  </a:moveTo>
                  <a:cubicBezTo>
                    <a:pt x="4141" y="3260"/>
                    <a:pt x="2291" y="4126"/>
                    <a:pt x="1146" y="3084"/>
                  </a:cubicBezTo>
                  <a:cubicBezTo>
                    <a:pt x="1" y="2027"/>
                    <a:pt x="676" y="118"/>
                    <a:pt x="2232" y="45"/>
                  </a:cubicBezTo>
                  <a:cubicBezTo>
                    <a:pt x="3201" y="1"/>
                    <a:pt x="4023" y="749"/>
                    <a:pt x="4067" y="170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41"/>
            <p:cNvSpPr/>
            <p:nvPr/>
          </p:nvSpPr>
          <p:spPr>
            <a:xfrm>
              <a:off x="649830" y="3313611"/>
              <a:ext cx="125090" cy="125545"/>
            </a:xfrm>
            <a:custGeom>
              <a:avLst/>
              <a:gdLst/>
              <a:ahLst/>
              <a:cxnLst/>
              <a:rect l="l" t="t" r="r" b="b"/>
              <a:pathLst>
                <a:path w="4126" h="4141" extrusionOk="0">
                  <a:moveTo>
                    <a:pt x="4067" y="1733"/>
                  </a:moveTo>
                  <a:cubicBezTo>
                    <a:pt x="4126" y="3274"/>
                    <a:pt x="2291" y="4140"/>
                    <a:pt x="1146" y="3098"/>
                  </a:cubicBezTo>
                  <a:cubicBezTo>
                    <a:pt x="1" y="2056"/>
                    <a:pt x="676" y="147"/>
                    <a:pt x="2217" y="59"/>
                  </a:cubicBezTo>
                  <a:cubicBezTo>
                    <a:pt x="3186" y="0"/>
                    <a:pt x="4008" y="749"/>
                    <a:pt x="4067" y="173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41"/>
            <p:cNvSpPr/>
            <p:nvPr/>
          </p:nvSpPr>
          <p:spPr>
            <a:xfrm>
              <a:off x="692548" y="3330680"/>
              <a:ext cx="50327" cy="81008"/>
            </a:xfrm>
            <a:custGeom>
              <a:avLst/>
              <a:gdLst/>
              <a:ahLst/>
              <a:cxnLst/>
              <a:rect l="l" t="t" r="r" b="b"/>
              <a:pathLst>
                <a:path w="1660" h="2672" extrusionOk="0">
                  <a:moveTo>
                    <a:pt x="868" y="280"/>
                  </a:moveTo>
                  <a:cubicBezTo>
                    <a:pt x="992" y="280"/>
                    <a:pt x="1122" y="329"/>
                    <a:pt x="1205" y="436"/>
                  </a:cubicBezTo>
                  <a:cubicBezTo>
                    <a:pt x="1278" y="524"/>
                    <a:pt x="1322" y="627"/>
                    <a:pt x="1322" y="744"/>
                  </a:cubicBezTo>
                  <a:cubicBezTo>
                    <a:pt x="1337" y="876"/>
                    <a:pt x="1293" y="994"/>
                    <a:pt x="1190" y="1082"/>
                  </a:cubicBezTo>
                  <a:cubicBezTo>
                    <a:pt x="1131" y="1155"/>
                    <a:pt x="1029" y="1199"/>
                    <a:pt x="926" y="1214"/>
                  </a:cubicBezTo>
                  <a:cubicBezTo>
                    <a:pt x="852" y="1214"/>
                    <a:pt x="779" y="1199"/>
                    <a:pt x="720" y="1170"/>
                  </a:cubicBezTo>
                  <a:cubicBezTo>
                    <a:pt x="544" y="1126"/>
                    <a:pt x="427" y="979"/>
                    <a:pt x="412" y="803"/>
                  </a:cubicBezTo>
                  <a:cubicBezTo>
                    <a:pt x="383" y="553"/>
                    <a:pt x="544" y="348"/>
                    <a:pt x="779" y="289"/>
                  </a:cubicBezTo>
                  <a:cubicBezTo>
                    <a:pt x="808" y="283"/>
                    <a:pt x="838" y="280"/>
                    <a:pt x="868" y="280"/>
                  </a:cubicBezTo>
                  <a:close/>
                  <a:moveTo>
                    <a:pt x="919" y="1"/>
                  </a:moveTo>
                  <a:cubicBezTo>
                    <a:pt x="882" y="1"/>
                    <a:pt x="845" y="4"/>
                    <a:pt x="808" y="10"/>
                  </a:cubicBezTo>
                  <a:cubicBezTo>
                    <a:pt x="221" y="69"/>
                    <a:pt x="1" y="773"/>
                    <a:pt x="206" y="1111"/>
                  </a:cubicBezTo>
                  <a:cubicBezTo>
                    <a:pt x="324" y="1287"/>
                    <a:pt x="515" y="1405"/>
                    <a:pt x="735" y="1434"/>
                  </a:cubicBezTo>
                  <a:cubicBezTo>
                    <a:pt x="794" y="1449"/>
                    <a:pt x="794" y="1449"/>
                    <a:pt x="794" y="1507"/>
                  </a:cubicBezTo>
                  <a:cubicBezTo>
                    <a:pt x="808" y="1551"/>
                    <a:pt x="794" y="1639"/>
                    <a:pt x="794" y="1684"/>
                  </a:cubicBezTo>
                  <a:cubicBezTo>
                    <a:pt x="794" y="1772"/>
                    <a:pt x="808" y="1860"/>
                    <a:pt x="808" y="1948"/>
                  </a:cubicBezTo>
                  <a:cubicBezTo>
                    <a:pt x="808" y="1977"/>
                    <a:pt x="808" y="1977"/>
                    <a:pt x="779" y="1977"/>
                  </a:cubicBezTo>
                  <a:lnTo>
                    <a:pt x="691" y="1977"/>
                  </a:lnTo>
                  <a:cubicBezTo>
                    <a:pt x="647" y="1992"/>
                    <a:pt x="603" y="1992"/>
                    <a:pt x="574" y="2007"/>
                  </a:cubicBezTo>
                  <a:cubicBezTo>
                    <a:pt x="515" y="2021"/>
                    <a:pt x="471" y="2065"/>
                    <a:pt x="485" y="2109"/>
                  </a:cubicBezTo>
                  <a:cubicBezTo>
                    <a:pt x="500" y="2139"/>
                    <a:pt x="544" y="2168"/>
                    <a:pt x="603" y="2168"/>
                  </a:cubicBezTo>
                  <a:lnTo>
                    <a:pt x="779" y="2168"/>
                  </a:lnTo>
                  <a:cubicBezTo>
                    <a:pt x="823" y="2168"/>
                    <a:pt x="823" y="2168"/>
                    <a:pt x="838" y="2197"/>
                  </a:cubicBezTo>
                  <a:lnTo>
                    <a:pt x="838" y="2329"/>
                  </a:lnTo>
                  <a:lnTo>
                    <a:pt x="838" y="2418"/>
                  </a:lnTo>
                  <a:lnTo>
                    <a:pt x="852" y="2550"/>
                  </a:lnTo>
                  <a:cubicBezTo>
                    <a:pt x="852" y="2579"/>
                    <a:pt x="867" y="2594"/>
                    <a:pt x="882" y="2623"/>
                  </a:cubicBezTo>
                  <a:cubicBezTo>
                    <a:pt x="894" y="2647"/>
                    <a:pt x="935" y="2671"/>
                    <a:pt x="974" y="2671"/>
                  </a:cubicBezTo>
                  <a:cubicBezTo>
                    <a:pt x="983" y="2671"/>
                    <a:pt x="991" y="2670"/>
                    <a:pt x="999" y="2667"/>
                  </a:cubicBezTo>
                  <a:lnTo>
                    <a:pt x="1029" y="2667"/>
                  </a:lnTo>
                  <a:cubicBezTo>
                    <a:pt x="1073" y="2667"/>
                    <a:pt x="1117" y="2638"/>
                    <a:pt x="1117" y="2579"/>
                  </a:cubicBezTo>
                  <a:cubicBezTo>
                    <a:pt x="1117" y="2564"/>
                    <a:pt x="1117" y="2564"/>
                    <a:pt x="1117" y="2550"/>
                  </a:cubicBezTo>
                  <a:lnTo>
                    <a:pt x="1117" y="2374"/>
                  </a:lnTo>
                  <a:lnTo>
                    <a:pt x="1117" y="2183"/>
                  </a:lnTo>
                  <a:cubicBezTo>
                    <a:pt x="1117" y="2139"/>
                    <a:pt x="1117" y="2139"/>
                    <a:pt x="1175" y="2139"/>
                  </a:cubicBezTo>
                  <a:lnTo>
                    <a:pt x="1219" y="2139"/>
                  </a:lnTo>
                  <a:lnTo>
                    <a:pt x="1322" y="2124"/>
                  </a:lnTo>
                  <a:cubicBezTo>
                    <a:pt x="1396" y="2109"/>
                    <a:pt x="1440" y="2080"/>
                    <a:pt x="1440" y="2036"/>
                  </a:cubicBezTo>
                  <a:cubicBezTo>
                    <a:pt x="1425" y="1992"/>
                    <a:pt x="1381" y="1962"/>
                    <a:pt x="1308" y="1962"/>
                  </a:cubicBezTo>
                  <a:lnTo>
                    <a:pt x="1175" y="1962"/>
                  </a:lnTo>
                  <a:cubicBezTo>
                    <a:pt x="1102" y="1962"/>
                    <a:pt x="1102" y="1962"/>
                    <a:pt x="1102" y="1889"/>
                  </a:cubicBezTo>
                  <a:cubicBezTo>
                    <a:pt x="1102" y="1845"/>
                    <a:pt x="1102" y="1801"/>
                    <a:pt x="1087" y="1742"/>
                  </a:cubicBezTo>
                  <a:cubicBezTo>
                    <a:pt x="1087" y="1654"/>
                    <a:pt x="1073" y="1566"/>
                    <a:pt x="1058" y="1478"/>
                  </a:cubicBezTo>
                  <a:cubicBezTo>
                    <a:pt x="1058" y="1434"/>
                    <a:pt x="1058" y="1434"/>
                    <a:pt x="1102" y="1419"/>
                  </a:cubicBezTo>
                  <a:cubicBezTo>
                    <a:pt x="1219" y="1405"/>
                    <a:pt x="1322" y="1346"/>
                    <a:pt x="1410" y="1272"/>
                  </a:cubicBezTo>
                  <a:cubicBezTo>
                    <a:pt x="1484" y="1199"/>
                    <a:pt x="1542" y="1111"/>
                    <a:pt x="1586" y="1008"/>
                  </a:cubicBezTo>
                  <a:cubicBezTo>
                    <a:pt x="1660" y="773"/>
                    <a:pt x="1631" y="509"/>
                    <a:pt x="1484" y="304"/>
                  </a:cubicBezTo>
                  <a:cubicBezTo>
                    <a:pt x="1357" y="114"/>
                    <a:pt x="1144" y="1"/>
                    <a:pt x="9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41"/>
            <p:cNvSpPr/>
            <p:nvPr/>
          </p:nvSpPr>
          <p:spPr>
            <a:xfrm>
              <a:off x="1045961" y="3414206"/>
              <a:ext cx="266188" cy="320941"/>
            </a:xfrm>
            <a:custGeom>
              <a:avLst/>
              <a:gdLst/>
              <a:ahLst/>
              <a:cxnLst/>
              <a:rect l="l" t="t" r="r" b="b"/>
              <a:pathLst>
                <a:path w="8780" h="10586" extrusionOk="0">
                  <a:moveTo>
                    <a:pt x="45" y="5550"/>
                  </a:moveTo>
                  <a:cubicBezTo>
                    <a:pt x="1" y="7899"/>
                    <a:pt x="1146" y="9190"/>
                    <a:pt x="3495" y="9646"/>
                  </a:cubicBezTo>
                  <a:cubicBezTo>
                    <a:pt x="5829" y="10086"/>
                    <a:pt x="7928" y="10585"/>
                    <a:pt x="8530" y="9190"/>
                  </a:cubicBezTo>
                  <a:cubicBezTo>
                    <a:pt x="8677" y="8867"/>
                    <a:pt x="8765" y="8515"/>
                    <a:pt x="8780" y="8163"/>
                  </a:cubicBezTo>
                  <a:cubicBezTo>
                    <a:pt x="8780" y="7458"/>
                    <a:pt x="8339" y="7062"/>
                    <a:pt x="7840" y="6842"/>
                  </a:cubicBezTo>
                  <a:cubicBezTo>
                    <a:pt x="7180" y="6563"/>
                    <a:pt x="5007" y="485"/>
                    <a:pt x="4302" y="30"/>
                  </a:cubicBezTo>
                  <a:cubicBezTo>
                    <a:pt x="4273" y="0"/>
                    <a:pt x="4229" y="0"/>
                    <a:pt x="4199" y="15"/>
                  </a:cubicBezTo>
                  <a:lnTo>
                    <a:pt x="4141" y="59"/>
                  </a:lnTo>
                  <a:cubicBezTo>
                    <a:pt x="3451" y="602"/>
                    <a:pt x="2819" y="1204"/>
                    <a:pt x="2217" y="1835"/>
                  </a:cubicBezTo>
                  <a:cubicBezTo>
                    <a:pt x="1160" y="2936"/>
                    <a:pt x="74" y="4360"/>
                    <a:pt x="45" y="5550"/>
                  </a:cubicBezTo>
                  <a:close/>
                </a:path>
              </a:pathLst>
            </a:custGeom>
            <a:solidFill>
              <a:srgbClr val="5B31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41"/>
            <p:cNvSpPr/>
            <p:nvPr/>
          </p:nvSpPr>
          <p:spPr>
            <a:xfrm>
              <a:off x="1103838" y="3415086"/>
              <a:ext cx="208312" cy="262641"/>
            </a:xfrm>
            <a:custGeom>
              <a:avLst/>
              <a:gdLst/>
              <a:ahLst/>
              <a:cxnLst/>
              <a:rect l="l" t="t" r="r" b="b"/>
              <a:pathLst>
                <a:path w="6871" h="8663" extrusionOk="0">
                  <a:moveTo>
                    <a:pt x="1454" y="7047"/>
                  </a:moveTo>
                  <a:cubicBezTo>
                    <a:pt x="3435" y="8662"/>
                    <a:pt x="5858" y="7547"/>
                    <a:pt x="6651" y="8060"/>
                  </a:cubicBezTo>
                  <a:cubicBezTo>
                    <a:pt x="6709" y="8119"/>
                    <a:pt x="6783" y="8134"/>
                    <a:pt x="6871" y="8134"/>
                  </a:cubicBezTo>
                  <a:cubicBezTo>
                    <a:pt x="6871" y="7429"/>
                    <a:pt x="6430" y="7033"/>
                    <a:pt x="5931" y="6827"/>
                  </a:cubicBezTo>
                  <a:cubicBezTo>
                    <a:pt x="5271" y="6534"/>
                    <a:pt x="3098" y="456"/>
                    <a:pt x="2393" y="1"/>
                  </a:cubicBezTo>
                  <a:cubicBezTo>
                    <a:pt x="2334" y="1"/>
                    <a:pt x="2290" y="15"/>
                    <a:pt x="2217" y="30"/>
                  </a:cubicBezTo>
                  <a:cubicBezTo>
                    <a:pt x="1542" y="573"/>
                    <a:pt x="910" y="1175"/>
                    <a:pt x="308" y="1806"/>
                  </a:cubicBezTo>
                  <a:cubicBezTo>
                    <a:pt x="132" y="3128"/>
                    <a:pt x="0" y="5844"/>
                    <a:pt x="1454" y="7047"/>
                  </a:cubicBezTo>
                  <a:close/>
                </a:path>
              </a:pathLst>
            </a:custGeom>
            <a:solidFill>
              <a:srgbClr val="411E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41"/>
            <p:cNvSpPr/>
            <p:nvPr/>
          </p:nvSpPr>
          <p:spPr>
            <a:xfrm>
              <a:off x="1206190" y="3647444"/>
              <a:ext cx="92620" cy="77461"/>
            </a:xfrm>
            <a:custGeom>
              <a:avLst/>
              <a:gdLst/>
              <a:ahLst/>
              <a:cxnLst/>
              <a:rect l="l" t="t" r="r" b="b"/>
              <a:pathLst>
                <a:path w="3055" h="2555" extrusionOk="0">
                  <a:moveTo>
                    <a:pt x="852" y="308"/>
                  </a:moveTo>
                  <a:cubicBezTo>
                    <a:pt x="705" y="587"/>
                    <a:pt x="1" y="1850"/>
                    <a:pt x="309" y="1997"/>
                  </a:cubicBezTo>
                  <a:cubicBezTo>
                    <a:pt x="603" y="2158"/>
                    <a:pt x="2555" y="2555"/>
                    <a:pt x="2805" y="1351"/>
                  </a:cubicBezTo>
                  <a:cubicBezTo>
                    <a:pt x="3054" y="147"/>
                    <a:pt x="999" y="0"/>
                    <a:pt x="852" y="30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41"/>
            <p:cNvSpPr/>
            <p:nvPr/>
          </p:nvSpPr>
          <p:spPr>
            <a:xfrm>
              <a:off x="1437636" y="3420876"/>
              <a:ext cx="112205" cy="223470"/>
            </a:xfrm>
            <a:custGeom>
              <a:avLst/>
              <a:gdLst/>
              <a:ahLst/>
              <a:cxnLst/>
              <a:rect l="l" t="t" r="r" b="b"/>
              <a:pathLst>
                <a:path w="3701" h="7371" extrusionOk="0">
                  <a:moveTo>
                    <a:pt x="1" y="6886"/>
                  </a:moveTo>
                  <a:cubicBezTo>
                    <a:pt x="1" y="7077"/>
                    <a:pt x="250" y="7209"/>
                    <a:pt x="603" y="7267"/>
                  </a:cubicBezTo>
                  <a:cubicBezTo>
                    <a:pt x="1234" y="7370"/>
                    <a:pt x="2203" y="7223"/>
                    <a:pt x="2746" y="6783"/>
                  </a:cubicBezTo>
                  <a:cubicBezTo>
                    <a:pt x="3598" y="6078"/>
                    <a:pt x="3700" y="1395"/>
                    <a:pt x="3245" y="588"/>
                  </a:cubicBezTo>
                  <a:cubicBezTo>
                    <a:pt x="2981" y="103"/>
                    <a:pt x="2130" y="0"/>
                    <a:pt x="1528" y="0"/>
                  </a:cubicBezTo>
                  <a:cubicBezTo>
                    <a:pt x="1293" y="0"/>
                    <a:pt x="1073" y="15"/>
                    <a:pt x="852" y="45"/>
                  </a:cubicBezTo>
                  <a:cubicBezTo>
                    <a:pt x="603" y="45"/>
                    <a:pt x="1" y="6328"/>
                    <a:pt x="1" y="6886"/>
                  </a:cubicBezTo>
                  <a:close/>
                </a:path>
              </a:pathLst>
            </a:custGeom>
            <a:solidFill>
              <a:srgbClr val="5B31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41"/>
            <p:cNvSpPr/>
            <p:nvPr/>
          </p:nvSpPr>
          <p:spPr>
            <a:xfrm>
              <a:off x="1437636" y="3420876"/>
              <a:ext cx="59240" cy="220348"/>
            </a:xfrm>
            <a:custGeom>
              <a:avLst/>
              <a:gdLst/>
              <a:ahLst/>
              <a:cxnLst/>
              <a:rect l="l" t="t" r="r" b="b"/>
              <a:pathLst>
                <a:path w="1954" h="7268" extrusionOk="0">
                  <a:moveTo>
                    <a:pt x="1" y="6886"/>
                  </a:moveTo>
                  <a:cubicBezTo>
                    <a:pt x="1" y="7077"/>
                    <a:pt x="250" y="7209"/>
                    <a:pt x="603" y="7267"/>
                  </a:cubicBezTo>
                  <a:cubicBezTo>
                    <a:pt x="1953" y="4596"/>
                    <a:pt x="1660" y="1057"/>
                    <a:pt x="1528" y="0"/>
                  </a:cubicBezTo>
                  <a:cubicBezTo>
                    <a:pt x="1307" y="0"/>
                    <a:pt x="1073" y="15"/>
                    <a:pt x="852" y="45"/>
                  </a:cubicBezTo>
                  <a:cubicBezTo>
                    <a:pt x="603" y="45"/>
                    <a:pt x="1" y="6328"/>
                    <a:pt x="1" y="6886"/>
                  </a:cubicBezTo>
                  <a:close/>
                </a:path>
              </a:pathLst>
            </a:custGeom>
            <a:solidFill>
              <a:srgbClr val="411E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41"/>
            <p:cNvSpPr/>
            <p:nvPr/>
          </p:nvSpPr>
          <p:spPr>
            <a:xfrm>
              <a:off x="1342832" y="3373247"/>
              <a:ext cx="128667" cy="285773"/>
            </a:xfrm>
            <a:custGeom>
              <a:avLst/>
              <a:gdLst/>
              <a:ahLst/>
              <a:cxnLst/>
              <a:rect l="l" t="t" r="r" b="b"/>
              <a:pathLst>
                <a:path w="4244" h="9426" extrusionOk="0">
                  <a:moveTo>
                    <a:pt x="236" y="9000"/>
                  </a:moveTo>
                  <a:cubicBezTo>
                    <a:pt x="338" y="9147"/>
                    <a:pt x="500" y="9235"/>
                    <a:pt x="691" y="9264"/>
                  </a:cubicBezTo>
                  <a:cubicBezTo>
                    <a:pt x="706" y="9264"/>
                    <a:pt x="720" y="9279"/>
                    <a:pt x="750" y="9279"/>
                  </a:cubicBezTo>
                  <a:cubicBezTo>
                    <a:pt x="1440" y="9426"/>
                    <a:pt x="2643" y="9264"/>
                    <a:pt x="3333" y="8750"/>
                  </a:cubicBezTo>
                  <a:lnTo>
                    <a:pt x="3363" y="8721"/>
                  </a:lnTo>
                  <a:cubicBezTo>
                    <a:pt x="4111" y="8075"/>
                    <a:pt x="4244" y="3656"/>
                    <a:pt x="4170" y="1601"/>
                  </a:cubicBezTo>
                  <a:cubicBezTo>
                    <a:pt x="4170" y="1263"/>
                    <a:pt x="4141" y="940"/>
                    <a:pt x="4082" y="617"/>
                  </a:cubicBezTo>
                  <a:cubicBezTo>
                    <a:pt x="3965" y="162"/>
                    <a:pt x="3098" y="30"/>
                    <a:pt x="2438" y="15"/>
                  </a:cubicBezTo>
                  <a:cubicBezTo>
                    <a:pt x="2188" y="1"/>
                    <a:pt x="1939" y="1"/>
                    <a:pt x="1689" y="15"/>
                  </a:cubicBezTo>
                  <a:lnTo>
                    <a:pt x="1674" y="15"/>
                  </a:lnTo>
                  <a:cubicBezTo>
                    <a:pt x="1440" y="265"/>
                    <a:pt x="1" y="8501"/>
                    <a:pt x="236" y="9000"/>
                  </a:cubicBezTo>
                  <a:close/>
                </a:path>
              </a:pathLst>
            </a:custGeom>
            <a:solidFill>
              <a:srgbClr val="5B31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41"/>
            <p:cNvSpPr/>
            <p:nvPr/>
          </p:nvSpPr>
          <p:spPr>
            <a:xfrm>
              <a:off x="1342832" y="3373247"/>
              <a:ext cx="87709" cy="280892"/>
            </a:xfrm>
            <a:custGeom>
              <a:avLst/>
              <a:gdLst/>
              <a:ahLst/>
              <a:cxnLst/>
              <a:rect l="l" t="t" r="r" b="b"/>
              <a:pathLst>
                <a:path w="2893" h="9265" extrusionOk="0">
                  <a:moveTo>
                    <a:pt x="236" y="9000"/>
                  </a:moveTo>
                  <a:cubicBezTo>
                    <a:pt x="338" y="9147"/>
                    <a:pt x="500" y="9235"/>
                    <a:pt x="691" y="9264"/>
                  </a:cubicBezTo>
                  <a:cubicBezTo>
                    <a:pt x="2130" y="8163"/>
                    <a:pt x="2893" y="1894"/>
                    <a:pt x="2438" y="15"/>
                  </a:cubicBezTo>
                  <a:cubicBezTo>
                    <a:pt x="2188" y="1"/>
                    <a:pt x="1939" y="1"/>
                    <a:pt x="1689" y="15"/>
                  </a:cubicBezTo>
                  <a:lnTo>
                    <a:pt x="1674" y="15"/>
                  </a:lnTo>
                  <a:cubicBezTo>
                    <a:pt x="1440" y="265"/>
                    <a:pt x="1" y="8501"/>
                    <a:pt x="236" y="9000"/>
                  </a:cubicBezTo>
                  <a:close/>
                </a:path>
              </a:pathLst>
            </a:custGeom>
            <a:solidFill>
              <a:srgbClr val="411E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41"/>
            <p:cNvSpPr/>
            <p:nvPr/>
          </p:nvSpPr>
          <p:spPr>
            <a:xfrm>
              <a:off x="1139885" y="3319402"/>
              <a:ext cx="143341" cy="331613"/>
            </a:xfrm>
            <a:custGeom>
              <a:avLst/>
              <a:gdLst/>
              <a:ahLst/>
              <a:cxnLst/>
              <a:rect l="l" t="t" r="r" b="b"/>
              <a:pathLst>
                <a:path w="4728" h="10938" extrusionOk="0">
                  <a:moveTo>
                    <a:pt x="250" y="9132"/>
                  </a:moveTo>
                  <a:cubicBezTo>
                    <a:pt x="485" y="10614"/>
                    <a:pt x="2349" y="10937"/>
                    <a:pt x="3304" y="10570"/>
                  </a:cubicBezTo>
                  <a:cubicBezTo>
                    <a:pt x="3362" y="10541"/>
                    <a:pt x="3421" y="10512"/>
                    <a:pt x="3480" y="10482"/>
                  </a:cubicBezTo>
                  <a:cubicBezTo>
                    <a:pt x="4331" y="9983"/>
                    <a:pt x="4728" y="3685"/>
                    <a:pt x="4684" y="2334"/>
                  </a:cubicBezTo>
                  <a:cubicBezTo>
                    <a:pt x="4654" y="1468"/>
                    <a:pt x="4463" y="940"/>
                    <a:pt x="4140" y="602"/>
                  </a:cubicBezTo>
                  <a:cubicBezTo>
                    <a:pt x="4096" y="543"/>
                    <a:pt x="4038" y="499"/>
                    <a:pt x="3994" y="455"/>
                  </a:cubicBezTo>
                  <a:cubicBezTo>
                    <a:pt x="3832" y="338"/>
                    <a:pt x="3671" y="250"/>
                    <a:pt x="3480" y="191"/>
                  </a:cubicBezTo>
                  <a:cubicBezTo>
                    <a:pt x="2995" y="30"/>
                    <a:pt x="1835" y="0"/>
                    <a:pt x="1380" y="397"/>
                  </a:cubicBezTo>
                  <a:cubicBezTo>
                    <a:pt x="940" y="793"/>
                    <a:pt x="0" y="7532"/>
                    <a:pt x="250" y="9132"/>
                  </a:cubicBezTo>
                  <a:close/>
                </a:path>
              </a:pathLst>
            </a:custGeom>
            <a:solidFill>
              <a:srgbClr val="5B31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41"/>
            <p:cNvSpPr/>
            <p:nvPr/>
          </p:nvSpPr>
          <p:spPr>
            <a:xfrm>
              <a:off x="1204856" y="3337653"/>
              <a:ext cx="78371" cy="302235"/>
            </a:xfrm>
            <a:custGeom>
              <a:avLst/>
              <a:gdLst/>
              <a:ahLst/>
              <a:cxnLst/>
              <a:rect l="l" t="t" r="r" b="b"/>
              <a:pathLst>
                <a:path w="2585" h="9969" extrusionOk="0">
                  <a:moveTo>
                    <a:pt x="1161" y="9968"/>
                  </a:moveTo>
                  <a:cubicBezTo>
                    <a:pt x="1219" y="9939"/>
                    <a:pt x="1278" y="9910"/>
                    <a:pt x="1337" y="9880"/>
                  </a:cubicBezTo>
                  <a:cubicBezTo>
                    <a:pt x="2188" y="9381"/>
                    <a:pt x="2585" y="3083"/>
                    <a:pt x="2541" y="1732"/>
                  </a:cubicBezTo>
                  <a:cubicBezTo>
                    <a:pt x="2511" y="866"/>
                    <a:pt x="2320" y="338"/>
                    <a:pt x="1997" y="0"/>
                  </a:cubicBezTo>
                  <a:cubicBezTo>
                    <a:pt x="823" y="1233"/>
                    <a:pt x="1" y="8750"/>
                    <a:pt x="1161" y="9968"/>
                  </a:cubicBezTo>
                  <a:close/>
                </a:path>
              </a:pathLst>
            </a:custGeom>
            <a:solidFill>
              <a:srgbClr val="411E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41"/>
            <p:cNvSpPr/>
            <p:nvPr/>
          </p:nvSpPr>
          <p:spPr>
            <a:xfrm>
              <a:off x="1237812" y="3298482"/>
              <a:ext cx="177175" cy="356079"/>
            </a:xfrm>
            <a:custGeom>
              <a:avLst/>
              <a:gdLst/>
              <a:ahLst/>
              <a:cxnLst/>
              <a:rect l="l" t="t" r="r" b="b"/>
              <a:pathLst>
                <a:path w="5844" h="11745" extrusionOk="0">
                  <a:moveTo>
                    <a:pt x="147" y="7414"/>
                  </a:moveTo>
                  <a:cubicBezTo>
                    <a:pt x="162" y="5550"/>
                    <a:pt x="382" y="3347"/>
                    <a:pt x="1116" y="1865"/>
                  </a:cubicBezTo>
                  <a:cubicBezTo>
                    <a:pt x="1791" y="44"/>
                    <a:pt x="3083" y="0"/>
                    <a:pt x="3656" y="162"/>
                  </a:cubicBezTo>
                  <a:cubicBezTo>
                    <a:pt x="4287" y="235"/>
                    <a:pt x="5285" y="690"/>
                    <a:pt x="5476" y="2334"/>
                  </a:cubicBezTo>
                  <a:cubicBezTo>
                    <a:pt x="5843" y="3964"/>
                    <a:pt x="5491" y="6196"/>
                    <a:pt x="5050" y="8016"/>
                  </a:cubicBezTo>
                  <a:cubicBezTo>
                    <a:pt x="4830" y="9381"/>
                    <a:pt x="4522" y="10585"/>
                    <a:pt x="4081" y="11187"/>
                  </a:cubicBezTo>
                  <a:cubicBezTo>
                    <a:pt x="4052" y="11260"/>
                    <a:pt x="4023" y="11319"/>
                    <a:pt x="4008" y="11334"/>
                  </a:cubicBezTo>
                  <a:cubicBezTo>
                    <a:pt x="3876" y="11672"/>
                    <a:pt x="3127" y="11745"/>
                    <a:pt x="2246" y="11627"/>
                  </a:cubicBezTo>
                  <a:cubicBezTo>
                    <a:pt x="1233" y="11554"/>
                    <a:pt x="367" y="11275"/>
                    <a:pt x="308" y="10879"/>
                  </a:cubicBezTo>
                  <a:cubicBezTo>
                    <a:pt x="308" y="10849"/>
                    <a:pt x="294" y="10776"/>
                    <a:pt x="279" y="10673"/>
                  </a:cubicBezTo>
                  <a:cubicBezTo>
                    <a:pt x="0" y="9983"/>
                    <a:pt x="15" y="8750"/>
                    <a:pt x="147" y="7414"/>
                  </a:cubicBezTo>
                  <a:close/>
                </a:path>
              </a:pathLst>
            </a:custGeom>
            <a:solidFill>
              <a:srgbClr val="5B31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41"/>
            <p:cNvSpPr/>
            <p:nvPr/>
          </p:nvSpPr>
          <p:spPr>
            <a:xfrm>
              <a:off x="1263157" y="3342080"/>
              <a:ext cx="142917" cy="39655"/>
            </a:xfrm>
            <a:custGeom>
              <a:avLst/>
              <a:gdLst/>
              <a:ahLst/>
              <a:cxnLst/>
              <a:rect l="l" t="t" r="r" b="b"/>
              <a:pathLst>
                <a:path w="4714" h="1308" extrusionOk="0">
                  <a:moveTo>
                    <a:pt x="368" y="1073"/>
                  </a:moveTo>
                  <a:cubicBezTo>
                    <a:pt x="1263" y="1278"/>
                    <a:pt x="3715" y="1308"/>
                    <a:pt x="4479" y="1219"/>
                  </a:cubicBezTo>
                  <a:cubicBezTo>
                    <a:pt x="4625" y="1190"/>
                    <a:pt x="4714" y="1175"/>
                    <a:pt x="4714" y="1146"/>
                  </a:cubicBezTo>
                  <a:cubicBezTo>
                    <a:pt x="4699" y="852"/>
                    <a:pt x="4655" y="573"/>
                    <a:pt x="4567" y="295"/>
                  </a:cubicBezTo>
                  <a:cubicBezTo>
                    <a:pt x="4552" y="236"/>
                    <a:pt x="4508" y="221"/>
                    <a:pt x="4391" y="236"/>
                  </a:cubicBezTo>
                  <a:cubicBezTo>
                    <a:pt x="3862" y="295"/>
                    <a:pt x="3334" y="324"/>
                    <a:pt x="2820" y="295"/>
                  </a:cubicBezTo>
                  <a:cubicBezTo>
                    <a:pt x="2086" y="280"/>
                    <a:pt x="1366" y="192"/>
                    <a:pt x="662" y="30"/>
                  </a:cubicBezTo>
                  <a:cubicBezTo>
                    <a:pt x="529" y="1"/>
                    <a:pt x="471" y="1"/>
                    <a:pt x="441" y="45"/>
                  </a:cubicBezTo>
                  <a:cubicBezTo>
                    <a:pt x="280" y="309"/>
                    <a:pt x="133" y="573"/>
                    <a:pt x="30" y="867"/>
                  </a:cubicBezTo>
                  <a:cubicBezTo>
                    <a:pt x="1" y="941"/>
                    <a:pt x="133" y="1014"/>
                    <a:pt x="368" y="107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41"/>
            <p:cNvSpPr/>
            <p:nvPr/>
          </p:nvSpPr>
          <p:spPr>
            <a:xfrm>
              <a:off x="1274284" y="3342989"/>
              <a:ext cx="125545" cy="38746"/>
            </a:xfrm>
            <a:custGeom>
              <a:avLst/>
              <a:gdLst/>
              <a:ahLst/>
              <a:cxnLst/>
              <a:rect l="l" t="t" r="r" b="b"/>
              <a:pathLst>
                <a:path w="4141" h="1278" extrusionOk="0">
                  <a:moveTo>
                    <a:pt x="1" y="1043"/>
                  </a:moveTo>
                  <a:cubicBezTo>
                    <a:pt x="896" y="1248"/>
                    <a:pt x="3348" y="1278"/>
                    <a:pt x="4112" y="1189"/>
                  </a:cubicBezTo>
                  <a:cubicBezTo>
                    <a:pt x="4141" y="852"/>
                    <a:pt x="4112" y="529"/>
                    <a:pt x="4024" y="206"/>
                  </a:cubicBezTo>
                  <a:cubicBezTo>
                    <a:pt x="3510" y="265"/>
                    <a:pt x="2981" y="294"/>
                    <a:pt x="2453" y="265"/>
                  </a:cubicBezTo>
                  <a:cubicBezTo>
                    <a:pt x="1733" y="250"/>
                    <a:pt x="999" y="162"/>
                    <a:pt x="295" y="0"/>
                  </a:cubicBezTo>
                  <a:cubicBezTo>
                    <a:pt x="162" y="338"/>
                    <a:pt x="60" y="690"/>
                    <a:pt x="1" y="10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41"/>
            <p:cNvSpPr/>
            <p:nvPr/>
          </p:nvSpPr>
          <p:spPr>
            <a:xfrm>
              <a:off x="1280984" y="3321160"/>
              <a:ext cx="125090" cy="125545"/>
            </a:xfrm>
            <a:custGeom>
              <a:avLst/>
              <a:gdLst/>
              <a:ahLst/>
              <a:cxnLst/>
              <a:rect l="l" t="t" r="r" b="b"/>
              <a:pathLst>
                <a:path w="4126" h="4141" extrusionOk="0">
                  <a:moveTo>
                    <a:pt x="59" y="1719"/>
                  </a:moveTo>
                  <a:cubicBezTo>
                    <a:pt x="0" y="3275"/>
                    <a:pt x="1835" y="4141"/>
                    <a:pt x="2980" y="3099"/>
                  </a:cubicBezTo>
                  <a:cubicBezTo>
                    <a:pt x="4126" y="2056"/>
                    <a:pt x="3450" y="148"/>
                    <a:pt x="1909" y="60"/>
                  </a:cubicBezTo>
                  <a:cubicBezTo>
                    <a:pt x="940" y="1"/>
                    <a:pt x="118" y="750"/>
                    <a:pt x="59" y="171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41"/>
            <p:cNvSpPr/>
            <p:nvPr/>
          </p:nvSpPr>
          <p:spPr>
            <a:xfrm>
              <a:off x="1282318" y="3313611"/>
              <a:ext cx="125545" cy="125545"/>
            </a:xfrm>
            <a:custGeom>
              <a:avLst/>
              <a:gdLst/>
              <a:ahLst/>
              <a:cxnLst/>
              <a:rect l="l" t="t" r="r" b="b"/>
              <a:pathLst>
                <a:path w="4141" h="4141" extrusionOk="0">
                  <a:moveTo>
                    <a:pt x="74" y="1733"/>
                  </a:moveTo>
                  <a:cubicBezTo>
                    <a:pt x="0" y="3274"/>
                    <a:pt x="1835" y="4140"/>
                    <a:pt x="2980" y="3098"/>
                  </a:cubicBezTo>
                  <a:cubicBezTo>
                    <a:pt x="4140" y="2056"/>
                    <a:pt x="3465" y="147"/>
                    <a:pt x="1923" y="59"/>
                  </a:cubicBezTo>
                  <a:cubicBezTo>
                    <a:pt x="940" y="0"/>
                    <a:pt x="118" y="749"/>
                    <a:pt x="74" y="173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41"/>
            <p:cNvSpPr/>
            <p:nvPr/>
          </p:nvSpPr>
          <p:spPr>
            <a:xfrm>
              <a:off x="1314788" y="3330680"/>
              <a:ext cx="50782" cy="80978"/>
            </a:xfrm>
            <a:custGeom>
              <a:avLst/>
              <a:gdLst/>
              <a:ahLst/>
              <a:cxnLst/>
              <a:rect l="l" t="t" r="r" b="b"/>
              <a:pathLst>
                <a:path w="1675" h="2671" extrusionOk="0">
                  <a:moveTo>
                    <a:pt x="793" y="280"/>
                  </a:moveTo>
                  <a:cubicBezTo>
                    <a:pt x="823" y="280"/>
                    <a:pt x="853" y="283"/>
                    <a:pt x="882" y="289"/>
                  </a:cubicBezTo>
                  <a:cubicBezTo>
                    <a:pt x="1117" y="348"/>
                    <a:pt x="1278" y="553"/>
                    <a:pt x="1249" y="803"/>
                  </a:cubicBezTo>
                  <a:cubicBezTo>
                    <a:pt x="1234" y="979"/>
                    <a:pt x="1117" y="1126"/>
                    <a:pt x="955" y="1184"/>
                  </a:cubicBezTo>
                  <a:cubicBezTo>
                    <a:pt x="882" y="1199"/>
                    <a:pt x="808" y="1214"/>
                    <a:pt x="735" y="1214"/>
                  </a:cubicBezTo>
                  <a:cubicBezTo>
                    <a:pt x="632" y="1199"/>
                    <a:pt x="544" y="1155"/>
                    <a:pt x="471" y="1082"/>
                  </a:cubicBezTo>
                  <a:cubicBezTo>
                    <a:pt x="368" y="994"/>
                    <a:pt x="324" y="876"/>
                    <a:pt x="339" y="744"/>
                  </a:cubicBezTo>
                  <a:cubicBezTo>
                    <a:pt x="339" y="627"/>
                    <a:pt x="383" y="524"/>
                    <a:pt x="456" y="436"/>
                  </a:cubicBezTo>
                  <a:cubicBezTo>
                    <a:pt x="539" y="329"/>
                    <a:pt x="669" y="280"/>
                    <a:pt x="793" y="280"/>
                  </a:cubicBezTo>
                  <a:close/>
                  <a:moveTo>
                    <a:pt x="742" y="1"/>
                  </a:moveTo>
                  <a:cubicBezTo>
                    <a:pt x="517" y="1"/>
                    <a:pt x="303" y="114"/>
                    <a:pt x="177" y="304"/>
                  </a:cubicBezTo>
                  <a:cubicBezTo>
                    <a:pt x="30" y="509"/>
                    <a:pt x="1" y="773"/>
                    <a:pt x="74" y="1008"/>
                  </a:cubicBezTo>
                  <a:cubicBezTo>
                    <a:pt x="118" y="1096"/>
                    <a:pt x="177" y="1184"/>
                    <a:pt x="265" y="1258"/>
                  </a:cubicBezTo>
                  <a:cubicBezTo>
                    <a:pt x="339" y="1346"/>
                    <a:pt x="441" y="1390"/>
                    <a:pt x="559" y="1419"/>
                  </a:cubicBezTo>
                  <a:cubicBezTo>
                    <a:pt x="618" y="1434"/>
                    <a:pt x="618" y="1434"/>
                    <a:pt x="603" y="1478"/>
                  </a:cubicBezTo>
                  <a:cubicBezTo>
                    <a:pt x="588" y="1566"/>
                    <a:pt x="588" y="1654"/>
                    <a:pt x="573" y="1742"/>
                  </a:cubicBezTo>
                  <a:cubicBezTo>
                    <a:pt x="573" y="1801"/>
                    <a:pt x="573" y="1845"/>
                    <a:pt x="573" y="1889"/>
                  </a:cubicBezTo>
                  <a:cubicBezTo>
                    <a:pt x="573" y="1940"/>
                    <a:pt x="573" y="1955"/>
                    <a:pt x="544" y="1955"/>
                  </a:cubicBezTo>
                  <a:cubicBezTo>
                    <a:pt x="531" y="1955"/>
                    <a:pt x="513" y="1952"/>
                    <a:pt x="485" y="1948"/>
                  </a:cubicBezTo>
                  <a:lnTo>
                    <a:pt x="353" y="1948"/>
                  </a:lnTo>
                  <a:cubicBezTo>
                    <a:pt x="295" y="1948"/>
                    <a:pt x="236" y="1992"/>
                    <a:pt x="236" y="2021"/>
                  </a:cubicBezTo>
                  <a:cubicBezTo>
                    <a:pt x="221" y="2065"/>
                    <a:pt x="265" y="2109"/>
                    <a:pt x="339" y="2124"/>
                  </a:cubicBezTo>
                  <a:lnTo>
                    <a:pt x="441" y="2139"/>
                  </a:lnTo>
                  <a:lnTo>
                    <a:pt x="500" y="2139"/>
                  </a:lnTo>
                  <a:cubicBezTo>
                    <a:pt x="544" y="2139"/>
                    <a:pt x="544" y="2139"/>
                    <a:pt x="544" y="2183"/>
                  </a:cubicBezTo>
                  <a:cubicBezTo>
                    <a:pt x="544" y="2241"/>
                    <a:pt x="544" y="2300"/>
                    <a:pt x="529" y="2374"/>
                  </a:cubicBezTo>
                  <a:cubicBezTo>
                    <a:pt x="529" y="2432"/>
                    <a:pt x="529" y="2491"/>
                    <a:pt x="529" y="2535"/>
                  </a:cubicBezTo>
                  <a:cubicBezTo>
                    <a:pt x="529" y="2550"/>
                    <a:pt x="529" y="2564"/>
                    <a:pt x="529" y="2579"/>
                  </a:cubicBezTo>
                  <a:cubicBezTo>
                    <a:pt x="544" y="2623"/>
                    <a:pt x="588" y="2667"/>
                    <a:pt x="632" y="2667"/>
                  </a:cubicBezTo>
                  <a:lnTo>
                    <a:pt x="647" y="2667"/>
                  </a:lnTo>
                  <a:cubicBezTo>
                    <a:pt x="657" y="2670"/>
                    <a:pt x="667" y="2671"/>
                    <a:pt x="677" y="2671"/>
                  </a:cubicBezTo>
                  <a:cubicBezTo>
                    <a:pt x="721" y="2671"/>
                    <a:pt x="755" y="2645"/>
                    <a:pt x="779" y="2608"/>
                  </a:cubicBezTo>
                  <a:cubicBezTo>
                    <a:pt x="779" y="2594"/>
                    <a:pt x="794" y="2564"/>
                    <a:pt x="794" y="2550"/>
                  </a:cubicBezTo>
                  <a:lnTo>
                    <a:pt x="808" y="2418"/>
                  </a:lnTo>
                  <a:lnTo>
                    <a:pt x="808" y="2329"/>
                  </a:lnTo>
                  <a:lnTo>
                    <a:pt x="823" y="2197"/>
                  </a:lnTo>
                  <a:cubicBezTo>
                    <a:pt x="823" y="2168"/>
                    <a:pt x="823" y="2168"/>
                    <a:pt x="867" y="2168"/>
                  </a:cubicBezTo>
                  <a:lnTo>
                    <a:pt x="1058" y="2168"/>
                  </a:lnTo>
                  <a:cubicBezTo>
                    <a:pt x="1117" y="2168"/>
                    <a:pt x="1146" y="2139"/>
                    <a:pt x="1161" y="2109"/>
                  </a:cubicBezTo>
                  <a:cubicBezTo>
                    <a:pt x="1175" y="2065"/>
                    <a:pt x="1146" y="2021"/>
                    <a:pt x="1087" y="2007"/>
                  </a:cubicBezTo>
                  <a:cubicBezTo>
                    <a:pt x="1043" y="1992"/>
                    <a:pt x="999" y="1977"/>
                    <a:pt x="955" y="1977"/>
                  </a:cubicBezTo>
                  <a:lnTo>
                    <a:pt x="867" y="1977"/>
                  </a:lnTo>
                  <a:cubicBezTo>
                    <a:pt x="838" y="1977"/>
                    <a:pt x="838" y="1977"/>
                    <a:pt x="838" y="1948"/>
                  </a:cubicBezTo>
                  <a:cubicBezTo>
                    <a:pt x="852" y="1860"/>
                    <a:pt x="852" y="1772"/>
                    <a:pt x="852" y="1684"/>
                  </a:cubicBezTo>
                  <a:lnTo>
                    <a:pt x="852" y="1507"/>
                  </a:lnTo>
                  <a:cubicBezTo>
                    <a:pt x="852" y="1449"/>
                    <a:pt x="852" y="1449"/>
                    <a:pt x="926" y="1434"/>
                  </a:cubicBezTo>
                  <a:cubicBezTo>
                    <a:pt x="1131" y="1405"/>
                    <a:pt x="1337" y="1287"/>
                    <a:pt x="1454" y="1111"/>
                  </a:cubicBezTo>
                  <a:cubicBezTo>
                    <a:pt x="1675" y="773"/>
                    <a:pt x="1440" y="54"/>
                    <a:pt x="852" y="10"/>
                  </a:cubicBezTo>
                  <a:cubicBezTo>
                    <a:pt x="815" y="4"/>
                    <a:pt x="778" y="1"/>
                    <a:pt x="742" y="1"/>
                  </a:cubicBezTo>
                  <a:close/>
                </a:path>
              </a:pathLst>
            </a:custGeom>
            <a:solidFill>
              <a:srgbClr val="FF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1"/>
            <p:cNvSpPr/>
            <p:nvPr/>
          </p:nvSpPr>
          <p:spPr>
            <a:xfrm>
              <a:off x="907985" y="3176058"/>
              <a:ext cx="229685" cy="263095"/>
            </a:xfrm>
            <a:custGeom>
              <a:avLst/>
              <a:gdLst/>
              <a:ahLst/>
              <a:cxnLst/>
              <a:rect l="l" t="t" r="r" b="b"/>
              <a:pathLst>
                <a:path w="7576" h="8678" extrusionOk="0">
                  <a:moveTo>
                    <a:pt x="588" y="133"/>
                  </a:moveTo>
                  <a:cubicBezTo>
                    <a:pt x="1058" y="104"/>
                    <a:pt x="7547" y="1"/>
                    <a:pt x="7561" y="339"/>
                  </a:cubicBezTo>
                  <a:cubicBezTo>
                    <a:pt x="7576" y="662"/>
                    <a:pt x="3979" y="4009"/>
                    <a:pt x="4229" y="4126"/>
                  </a:cubicBezTo>
                  <a:cubicBezTo>
                    <a:pt x="4493" y="4258"/>
                    <a:pt x="7488" y="4904"/>
                    <a:pt x="7326" y="5227"/>
                  </a:cubicBezTo>
                  <a:cubicBezTo>
                    <a:pt x="7165" y="5565"/>
                    <a:pt x="3274" y="8677"/>
                    <a:pt x="3069" y="8310"/>
                  </a:cubicBezTo>
                  <a:cubicBezTo>
                    <a:pt x="2849" y="7958"/>
                    <a:pt x="3774" y="6270"/>
                    <a:pt x="3480" y="6284"/>
                  </a:cubicBezTo>
                  <a:cubicBezTo>
                    <a:pt x="3172" y="6299"/>
                    <a:pt x="74" y="5829"/>
                    <a:pt x="30" y="5462"/>
                  </a:cubicBezTo>
                  <a:cubicBezTo>
                    <a:pt x="1" y="5095"/>
                    <a:pt x="3069" y="2644"/>
                    <a:pt x="2717" y="2526"/>
                  </a:cubicBezTo>
                  <a:cubicBezTo>
                    <a:pt x="2364" y="2409"/>
                    <a:pt x="309" y="2555"/>
                    <a:pt x="265" y="2321"/>
                  </a:cubicBezTo>
                  <a:cubicBezTo>
                    <a:pt x="206" y="2071"/>
                    <a:pt x="353" y="148"/>
                    <a:pt x="588" y="13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41"/>
            <p:cNvSpPr/>
            <p:nvPr/>
          </p:nvSpPr>
          <p:spPr>
            <a:xfrm>
              <a:off x="792718" y="3175633"/>
              <a:ext cx="109052" cy="97501"/>
            </a:xfrm>
            <a:custGeom>
              <a:avLst/>
              <a:gdLst/>
              <a:ahLst/>
              <a:cxnLst/>
              <a:rect l="l" t="t" r="r" b="b"/>
              <a:pathLst>
                <a:path w="3597" h="3216" extrusionOk="0">
                  <a:moveTo>
                    <a:pt x="3480" y="3039"/>
                  </a:moveTo>
                  <a:cubicBezTo>
                    <a:pt x="3597" y="2892"/>
                    <a:pt x="1498" y="764"/>
                    <a:pt x="866" y="176"/>
                  </a:cubicBezTo>
                  <a:cubicBezTo>
                    <a:pt x="705" y="44"/>
                    <a:pt x="661" y="0"/>
                    <a:pt x="573" y="74"/>
                  </a:cubicBezTo>
                  <a:cubicBezTo>
                    <a:pt x="397" y="235"/>
                    <a:pt x="220" y="411"/>
                    <a:pt x="88" y="617"/>
                  </a:cubicBezTo>
                  <a:cubicBezTo>
                    <a:pt x="15" y="720"/>
                    <a:pt x="0" y="720"/>
                    <a:pt x="118" y="822"/>
                  </a:cubicBezTo>
                  <a:cubicBezTo>
                    <a:pt x="837" y="1410"/>
                    <a:pt x="3333" y="3215"/>
                    <a:pt x="3480" y="303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1"/>
            <p:cNvSpPr/>
            <p:nvPr/>
          </p:nvSpPr>
          <p:spPr>
            <a:xfrm>
              <a:off x="795386" y="3255734"/>
              <a:ext cx="97956" cy="34319"/>
            </a:xfrm>
            <a:custGeom>
              <a:avLst/>
              <a:gdLst/>
              <a:ahLst/>
              <a:cxnLst/>
              <a:rect l="l" t="t" r="r" b="b"/>
              <a:pathLst>
                <a:path w="3231" h="1132" extrusionOk="0">
                  <a:moveTo>
                    <a:pt x="3215" y="911"/>
                  </a:moveTo>
                  <a:cubicBezTo>
                    <a:pt x="3230" y="720"/>
                    <a:pt x="1277" y="206"/>
                    <a:pt x="441" y="60"/>
                  </a:cubicBezTo>
                  <a:cubicBezTo>
                    <a:pt x="235" y="30"/>
                    <a:pt x="176" y="1"/>
                    <a:pt x="147" y="133"/>
                  </a:cubicBezTo>
                  <a:cubicBezTo>
                    <a:pt x="74" y="353"/>
                    <a:pt x="30" y="603"/>
                    <a:pt x="15" y="838"/>
                  </a:cubicBezTo>
                  <a:cubicBezTo>
                    <a:pt x="15" y="970"/>
                    <a:pt x="0" y="984"/>
                    <a:pt x="147" y="999"/>
                  </a:cubicBezTo>
                  <a:cubicBezTo>
                    <a:pt x="1072" y="1117"/>
                    <a:pt x="3186" y="1131"/>
                    <a:pt x="3215" y="91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41"/>
            <p:cNvSpPr/>
            <p:nvPr/>
          </p:nvSpPr>
          <p:spPr>
            <a:xfrm>
              <a:off x="1130548" y="3175633"/>
              <a:ext cx="109052" cy="97501"/>
            </a:xfrm>
            <a:custGeom>
              <a:avLst/>
              <a:gdLst/>
              <a:ahLst/>
              <a:cxnLst/>
              <a:rect l="l" t="t" r="r" b="b"/>
              <a:pathLst>
                <a:path w="3597" h="3216" extrusionOk="0">
                  <a:moveTo>
                    <a:pt x="117" y="3039"/>
                  </a:moveTo>
                  <a:cubicBezTo>
                    <a:pt x="0" y="2892"/>
                    <a:pt x="2099" y="764"/>
                    <a:pt x="2731" y="176"/>
                  </a:cubicBezTo>
                  <a:cubicBezTo>
                    <a:pt x="2877" y="44"/>
                    <a:pt x="2922" y="0"/>
                    <a:pt x="3010" y="74"/>
                  </a:cubicBezTo>
                  <a:cubicBezTo>
                    <a:pt x="3200" y="235"/>
                    <a:pt x="3362" y="411"/>
                    <a:pt x="3509" y="617"/>
                  </a:cubicBezTo>
                  <a:cubicBezTo>
                    <a:pt x="3582" y="720"/>
                    <a:pt x="3597" y="720"/>
                    <a:pt x="3479" y="822"/>
                  </a:cubicBezTo>
                  <a:cubicBezTo>
                    <a:pt x="2760" y="1410"/>
                    <a:pt x="264" y="3215"/>
                    <a:pt x="117" y="303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41"/>
            <p:cNvSpPr/>
            <p:nvPr/>
          </p:nvSpPr>
          <p:spPr>
            <a:xfrm>
              <a:off x="1138552" y="3255734"/>
              <a:ext cx="98380" cy="34319"/>
            </a:xfrm>
            <a:custGeom>
              <a:avLst/>
              <a:gdLst/>
              <a:ahLst/>
              <a:cxnLst/>
              <a:rect l="l" t="t" r="r" b="b"/>
              <a:pathLst>
                <a:path w="3245" h="1132" extrusionOk="0">
                  <a:moveTo>
                    <a:pt x="30" y="911"/>
                  </a:moveTo>
                  <a:cubicBezTo>
                    <a:pt x="0" y="720"/>
                    <a:pt x="1953" y="206"/>
                    <a:pt x="2804" y="60"/>
                  </a:cubicBezTo>
                  <a:cubicBezTo>
                    <a:pt x="3010" y="30"/>
                    <a:pt x="3069" y="1"/>
                    <a:pt x="3098" y="133"/>
                  </a:cubicBezTo>
                  <a:cubicBezTo>
                    <a:pt x="3171" y="353"/>
                    <a:pt x="3215" y="603"/>
                    <a:pt x="3230" y="838"/>
                  </a:cubicBezTo>
                  <a:cubicBezTo>
                    <a:pt x="3230" y="970"/>
                    <a:pt x="3245" y="984"/>
                    <a:pt x="3083" y="999"/>
                  </a:cubicBezTo>
                  <a:cubicBezTo>
                    <a:pt x="2173" y="1117"/>
                    <a:pt x="59" y="1131"/>
                    <a:pt x="30" y="91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5"/>
        <p:cNvGrpSpPr/>
        <p:nvPr/>
      </p:nvGrpSpPr>
      <p:grpSpPr>
        <a:xfrm>
          <a:off x="0" y="0"/>
          <a:ext cx="0" cy="0"/>
          <a:chOff x="0" y="0"/>
          <a:chExt cx="0" cy="0"/>
        </a:xfrm>
      </p:grpSpPr>
      <p:sp>
        <p:nvSpPr>
          <p:cNvPr id="1356" name="Google Shape;1356;p42"/>
          <p:cNvSpPr txBox="1">
            <a:spLocks noGrp="1"/>
          </p:cNvSpPr>
          <p:nvPr>
            <p:ph type="title" idx="2"/>
          </p:nvPr>
        </p:nvSpPr>
        <p:spPr>
          <a:xfrm>
            <a:off x="698701" y="0"/>
            <a:ext cx="7746600" cy="1130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a:t>Abortion Laws and Restrictions Impact on WOC</a:t>
            </a:r>
            <a:endParaRPr/>
          </a:p>
        </p:txBody>
      </p:sp>
      <p:sp>
        <p:nvSpPr>
          <p:cNvPr id="1357" name="Google Shape;1357;p42"/>
          <p:cNvSpPr txBox="1">
            <a:spLocks noGrp="1"/>
          </p:cNvSpPr>
          <p:nvPr>
            <p:ph type="subTitle" idx="1"/>
          </p:nvPr>
        </p:nvSpPr>
        <p:spPr>
          <a:xfrm>
            <a:off x="318550" y="1857725"/>
            <a:ext cx="8118900" cy="27600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500" b="1">
                <a:solidFill>
                  <a:srgbClr val="4C1130"/>
                </a:solidFill>
              </a:rPr>
              <a:t>Among the poorest women, </a:t>
            </a:r>
            <a:r>
              <a:rPr lang="en" sz="1500" b="1">
                <a:solidFill>
                  <a:srgbClr val="4C1130"/>
                </a:solidFill>
                <a:highlight>
                  <a:schemeClr val="dk1"/>
                </a:highlight>
              </a:rPr>
              <a:t>Hispanics</a:t>
            </a:r>
            <a:r>
              <a:rPr lang="en" sz="1500" b="1">
                <a:solidFill>
                  <a:srgbClr val="4C1130"/>
                </a:solidFill>
              </a:rPr>
              <a:t> are the most likely to experience an unintended pregnancy. Overall, however, black women are three times as likely as white women to experience an unintended pregnancy; Hispanic women are twice as likely. </a:t>
            </a:r>
            <a:r>
              <a:rPr lang="en" sz="1500" b="1"/>
              <a:t>Because black women experience so many more unintended pregnancies than any other group—sharply disproportionate to their numbers in the general population—they are more likely to seek out and obtain abortion services than any other group.</a:t>
            </a:r>
            <a:r>
              <a:rPr lang="en" sz="1500" b="1">
                <a:solidFill>
                  <a:srgbClr val="FFFFFF"/>
                </a:solidFill>
              </a:rPr>
              <a:t> </a:t>
            </a:r>
            <a:r>
              <a:rPr lang="en" sz="1400" b="1">
                <a:solidFill>
                  <a:srgbClr val="4C1130"/>
                </a:solidFill>
              </a:rPr>
              <a:t>(Cohen, Guttmacher Institute)</a:t>
            </a:r>
            <a:endParaRPr sz="1400" b="1">
              <a:solidFill>
                <a:srgbClr val="4C1130"/>
              </a:solidFill>
            </a:endParaRPr>
          </a:p>
          <a:p>
            <a:pPr marL="0" lvl="0" indent="0" algn="l" rtl="0">
              <a:lnSpc>
                <a:spcPct val="115000"/>
              </a:lnSpc>
              <a:spcBef>
                <a:spcPts val="2000"/>
              </a:spcBef>
              <a:spcAft>
                <a:spcPts val="0"/>
              </a:spcAft>
              <a:buNone/>
            </a:pPr>
            <a:r>
              <a:rPr lang="en" sz="1500" b="1"/>
              <a:t>One of the effects of systemic racism in this country is that most women of color are disproportionately likely to have low incomes and to be </a:t>
            </a:r>
            <a:r>
              <a:rPr lang="en" sz="1500" b="1">
                <a:uFill>
                  <a:noFill/>
                </a:uFill>
                <a:hlinkClick r:id="rId3"/>
              </a:rPr>
              <a:t>insured through Medicaid</a:t>
            </a:r>
            <a:r>
              <a:rPr lang="en" sz="1500" b="1"/>
              <a:t>.</a:t>
            </a:r>
            <a:r>
              <a:rPr lang="en" sz="1500" b="1">
                <a:solidFill>
                  <a:srgbClr val="4C1130"/>
                </a:solidFill>
              </a:rPr>
              <a:t> Among women aged 15–49, 29% of Black women and 25% of Hispanic women were enrolled in Medicaid in 2019, compared with 15% of White women and 12% of Asian women. </a:t>
            </a:r>
            <a:r>
              <a:rPr lang="en" sz="800" b="1">
                <a:solidFill>
                  <a:srgbClr val="4C1130"/>
                </a:solidFill>
              </a:rPr>
              <a:t>(</a:t>
            </a:r>
            <a:r>
              <a:rPr lang="en" sz="800" b="1" i="1">
                <a:solidFill>
                  <a:srgbClr val="4C1130"/>
                </a:solidFill>
              </a:rPr>
              <a:t>The Hyde Amendment: A Discriminatory Ban on Insurance Coverage of Abrotion</a:t>
            </a:r>
            <a:r>
              <a:rPr lang="en" sz="800" b="1">
                <a:solidFill>
                  <a:srgbClr val="4C1130"/>
                </a:solidFill>
              </a:rPr>
              <a:t>, Guttmacher Institute)</a:t>
            </a:r>
            <a:endParaRPr sz="800" b="1">
              <a:solidFill>
                <a:srgbClr val="4C1130"/>
              </a:solidFill>
            </a:endParaRPr>
          </a:p>
          <a:p>
            <a:pPr marL="0" lvl="0" indent="0" algn="l" rtl="0">
              <a:lnSpc>
                <a:spcPct val="115000"/>
              </a:lnSpc>
              <a:spcBef>
                <a:spcPts val="0"/>
              </a:spcBef>
              <a:spcAft>
                <a:spcPts val="0"/>
              </a:spcAft>
              <a:buNone/>
            </a:pPr>
            <a:endParaRPr sz="1400" b="1">
              <a:solidFill>
                <a:srgbClr val="4C1130"/>
              </a:solidFill>
            </a:endParaRPr>
          </a:p>
          <a:p>
            <a:pPr marL="0" lvl="0" indent="0" algn="l" rtl="0">
              <a:lnSpc>
                <a:spcPct val="115000"/>
              </a:lnSpc>
              <a:spcBef>
                <a:spcPts val="0"/>
              </a:spcBef>
              <a:spcAft>
                <a:spcPts val="0"/>
              </a:spcAft>
              <a:buNone/>
            </a:pPr>
            <a:endParaRPr sz="1400" b="1">
              <a:solidFill>
                <a:srgbClr val="4C1130"/>
              </a:solidFill>
            </a:endParaRPr>
          </a:p>
          <a:p>
            <a:pPr marL="0" lvl="0" indent="0" algn="r" rtl="0">
              <a:spcBef>
                <a:spcPts val="0"/>
              </a:spcBef>
              <a:spcAft>
                <a:spcPts val="0"/>
              </a:spcAft>
              <a:buNone/>
            </a:pPr>
            <a:endParaRPr sz="1400" b="1">
              <a:solidFill>
                <a:srgbClr val="4C113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1"/>
        <p:cNvGrpSpPr/>
        <p:nvPr/>
      </p:nvGrpSpPr>
      <p:grpSpPr>
        <a:xfrm>
          <a:off x="0" y="0"/>
          <a:ext cx="0" cy="0"/>
          <a:chOff x="0" y="0"/>
          <a:chExt cx="0" cy="0"/>
        </a:xfrm>
      </p:grpSpPr>
      <p:sp>
        <p:nvSpPr>
          <p:cNvPr id="1362" name="Google Shape;1362;p43"/>
          <p:cNvSpPr txBox="1">
            <a:spLocks noGrp="1"/>
          </p:cNvSpPr>
          <p:nvPr>
            <p:ph type="title" idx="2"/>
          </p:nvPr>
        </p:nvSpPr>
        <p:spPr>
          <a:xfrm>
            <a:off x="644001" y="57850"/>
            <a:ext cx="7746600" cy="1130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a:t>Abortion Laws and Restrictions Impact WOC (Cont).</a:t>
            </a:r>
            <a:endParaRPr/>
          </a:p>
        </p:txBody>
      </p:sp>
      <p:sp>
        <p:nvSpPr>
          <p:cNvPr id="1363" name="Google Shape;1363;p43"/>
          <p:cNvSpPr txBox="1">
            <a:spLocks noGrp="1"/>
          </p:cNvSpPr>
          <p:nvPr>
            <p:ph type="subTitle" idx="1"/>
          </p:nvPr>
        </p:nvSpPr>
        <p:spPr>
          <a:xfrm>
            <a:off x="390225" y="1582850"/>
            <a:ext cx="8118900" cy="27600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b="1">
                <a:solidFill>
                  <a:srgbClr val="4C1130"/>
                </a:solidFill>
              </a:rPr>
              <a:t>“Following the Supreme Court’s decision in </a:t>
            </a:r>
            <a:r>
              <a:rPr lang="en" sz="1200" b="1" i="1">
                <a:solidFill>
                  <a:srgbClr val="4C1130"/>
                </a:solidFill>
              </a:rPr>
              <a:t>June Medical Services v. Russo</a:t>
            </a:r>
            <a:r>
              <a:rPr lang="en" sz="1200" b="1">
                <a:solidFill>
                  <a:srgbClr val="4C1130"/>
                </a:solidFill>
              </a:rPr>
              <a:t> this week, it is worth reflecting on the racist origins of the anti-abortion movement in the United States, which date back to the ideologies of slavery. </a:t>
            </a:r>
            <a:r>
              <a:rPr lang="en" sz="1200" b="1"/>
              <a:t>Just like slavery, anti-abortion efforts are rooted in white supremacy, the exploitation of Black women, and placing women’s bodies in service to men. Just like slavery, maximizing wealth and consolidating power motivated the anti-abortion enterprise. Then, just as now, anti-abortion efforts have nothing to do with saving women’s lives or protecting the interests of children. </a:t>
            </a:r>
            <a:r>
              <a:rPr lang="en" sz="1200" b="1">
                <a:solidFill>
                  <a:srgbClr val="4C1130"/>
                </a:solidFill>
              </a:rPr>
              <a:t>Today, a person is 14 times more likely to die by carrying a pregnancy to term than by having an abortion, and medical evidence has shown for decades that an abortion is as safe as a penicillin shot—and yet abortion remains heavily restricted in states across the country” (Goodwin).</a:t>
            </a:r>
            <a:endParaRPr sz="1200" b="1">
              <a:solidFill>
                <a:srgbClr val="4C1130"/>
              </a:solidFill>
            </a:endParaRPr>
          </a:p>
          <a:p>
            <a:pPr marL="0" lvl="0" indent="0" algn="l" rtl="0">
              <a:lnSpc>
                <a:spcPct val="115000"/>
              </a:lnSpc>
              <a:spcBef>
                <a:spcPts val="0"/>
              </a:spcBef>
              <a:spcAft>
                <a:spcPts val="0"/>
              </a:spcAft>
              <a:buNone/>
            </a:pPr>
            <a:endParaRPr sz="1200" b="1">
              <a:solidFill>
                <a:srgbClr val="4C1130"/>
              </a:solidFill>
            </a:endParaRPr>
          </a:p>
          <a:p>
            <a:pPr marL="0" lvl="0" indent="0" algn="l" rtl="0">
              <a:lnSpc>
                <a:spcPct val="115000"/>
              </a:lnSpc>
              <a:spcBef>
                <a:spcPts val="0"/>
              </a:spcBef>
              <a:spcAft>
                <a:spcPts val="0"/>
              </a:spcAft>
              <a:buNone/>
            </a:pPr>
            <a:endParaRPr sz="1200" b="1">
              <a:solidFill>
                <a:srgbClr val="4C1130"/>
              </a:solidFill>
            </a:endParaRPr>
          </a:p>
          <a:p>
            <a:pPr marL="0" lvl="0" indent="0" algn="l" rtl="0">
              <a:lnSpc>
                <a:spcPct val="115000"/>
              </a:lnSpc>
              <a:spcBef>
                <a:spcPts val="0"/>
              </a:spcBef>
              <a:spcAft>
                <a:spcPts val="0"/>
              </a:spcAft>
              <a:buNone/>
            </a:pPr>
            <a:r>
              <a:rPr lang="en" sz="1200" b="1"/>
              <a:t>“Today, as people debate whether anti-abortion platforms benefit Black women, the clear answer is no. The U.S. </a:t>
            </a:r>
            <a:r>
              <a:rPr lang="en" sz="1200" b="1">
                <a:uFill>
                  <a:noFill/>
                </a:uFill>
                <a:hlinkClick r:id="rId3"/>
              </a:rPr>
              <a:t>leads</a:t>
            </a:r>
            <a:r>
              <a:rPr lang="en" sz="1200" b="1"/>
              <a:t> the developed world in maternal and infant mortality. The U.S. </a:t>
            </a:r>
            <a:r>
              <a:rPr lang="en" sz="1200" b="1">
                <a:uFill>
                  <a:noFill/>
                </a:uFill>
                <a:hlinkClick r:id="rId4"/>
              </a:rPr>
              <a:t>ranks</a:t>
            </a:r>
            <a:r>
              <a:rPr lang="en" sz="1200" b="1"/>
              <a:t> around 50</a:t>
            </a:r>
            <a:r>
              <a:rPr lang="en" sz="1200" b="1" baseline="30000"/>
              <a:t>th</a:t>
            </a:r>
            <a:r>
              <a:rPr lang="en" sz="1200" b="1"/>
              <a:t> in the world for maternal safety. Nationally, for Black women, the maternal death rate is </a:t>
            </a:r>
            <a:r>
              <a:rPr lang="en" sz="1200" b="1">
                <a:uFill>
                  <a:noFill/>
                </a:uFill>
                <a:hlinkClick r:id="rId5"/>
              </a:rPr>
              <a:t>nearly</a:t>
            </a:r>
            <a:r>
              <a:rPr lang="en" sz="1200" b="1" u="sng"/>
              <a:t> </a:t>
            </a:r>
            <a:r>
              <a:rPr lang="en" sz="1200" b="1"/>
              <a:t>four times that of white women, and 10 to 17 times worse in some states”</a:t>
            </a:r>
            <a:r>
              <a:rPr lang="en" sz="1200" b="1">
                <a:solidFill>
                  <a:srgbClr val="4C1130"/>
                </a:solidFill>
              </a:rPr>
              <a:t> (Goodwin).</a:t>
            </a:r>
            <a:endParaRPr sz="1200" b="1">
              <a:solidFill>
                <a:srgbClr val="4C1130"/>
              </a:solidFill>
            </a:endParaRPr>
          </a:p>
          <a:p>
            <a:pPr marL="0" lvl="0" indent="0" algn="r" rtl="0">
              <a:spcBef>
                <a:spcPts val="0"/>
              </a:spcBef>
              <a:spcAft>
                <a:spcPts val="0"/>
              </a:spcAft>
              <a:buNone/>
            </a:pPr>
            <a:endParaRPr sz="1400" b="1">
              <a:solidFill>
                <a:srgbClr val="4C113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67"/>
        <p:cNvGrpSpPr/>
        <p:nvPr/>
      </p:nvGrpSpPr>
      <p:grpSpPr>
        <a:xfrm>
          <a:off x="0" y="0"/>
          <a:ext cx="0" cy="0"/>
          <a:chOff x="0" y="0"/>
          <a:chExt cx="0" cy="0"/>
        </a:xfrm>
      </p:grpSpPr>
      <p:sp>
        <p:nvSpPr>
          <p:cNvPr id="1368" name="Google Shape;1368;p44"/>
          <p:cNvSpPr txBox="1">
            <a:spLocks noGrp="1"/>
          </p:cNvSpPr>
          <p:nvPr>
            <p:ph type="title" idx="2"/>
          </p:nvPr>
        </p:nvSpPr>
        <p:spPr>
          <a:xfrm>
            <a:off x="5069875" y="278750"/>
            <a:ext cx="3696900" cy="113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b="1"/>
              <a:t>Values in Humanity, Politics + Law</a:t>
            </a:r>
            <a:endParaRPr sz="8000"/>
          </a:p>
        </p:txBody>
      </p:sp>
      <p:sp>
        <p:nvSpPr>
          <p:cNvPr id="1369" name="Google Shape;1369;p44"/>
          <p:cNvSpPr txBox="1"/>
          <p:nvPr/>
        </p:nvSpPr>
        <p:spPr>
          <a:xfrm>
            <a:off x="153300" y="3046275"/>
            <a:ext cx="8837400" cy="1708500"/>
          </a:xfrm>
          <a:prstGeom prst="rect">
            <a:avLst/>
          </a:prstGeom>
          <a:noFill/>
          <a:ln>
            <a:noFill/>
          </a:ln>
        </p:spPr>
        <p:txBody>
          <a:bodyPr spcFirstLastPara="1" wrap="square" lIns="91425" tIns="91425" rIns="91425" bIns="91425" anchor="t" anchorCtr="0">
            <a:spAutoFit/>
          </a:bodyPr>
          <a:lstStyle/>
          <a:p>
            <a:pPr marL="457200" lvl="0" indent="-298450" algn="l" rtl="0">
              <a:lnSpc>
                <a:spcPct val="200000"/>
              </a:lnSpc>
              <a:spcBef>
                <a:spcPts val="0"/>
              </a:spcBef>
              <a:spcAft>
                <a:spcPts val="0"/>
              </a:spcAft>
              <a:buClr>
                <a:srgbClr val="4C1130"/>
              </a:buClr>
              <a:buSzPts val="1100"/>
              <a:buFont typeface="Montserrat"/>
              <a:buChar char="●"/>
            </a:pPr>
            <a:r>
              <a:rPr lang="en" sz="1100" b="1">
                <a:solidFill>
                  <a:srgbClr val="4C1130"/>
                </a:solidFill>
                <a:latin typeface="Montserrat"/>
                <a:ea typeface="Montserrat"/>
                <a:cs typeface="Montserrat"/>
                <a:sym typeface="Montserrat"/>
              </a:rPr>
              <a:t>1 Amendment: Rights to Religion, Speech, Press, Assembly, Petition</a:t>
            </a:r>
            <a:endParaRPr sz="1100" b="1">
              <a:solidFill>
                <a:srgbClr val="4C1130"/>
              </a:solidFill>
              <a:latin typeface="Montserrat"/>
              <a:ea typeface="Montserrat"/>
              <a:cs typeface="Montserrat"/>
              <a:sym typeface="Montserrat"/>
            </a:endParaRPr>
          </a:p>
          <a:p>
            <a:pPr marL="457200" lvl="0" indent="-298450" algn="l" rtl="0">
              <a:lnSpc>
                <a:spcPct val="200000"/>
              </a:lnSpc>
              <a:spcBef>
                <a:spcPts val="0"/>
              </a:spcBef>
              <a:spcAft>
                <a:spcPts val="0"/>
              </a:spcAft>
              <a:buClr>
                <a:srgbClr val="4C1130"/>
              </a:buClr>
              <a:buSzPts val="1100"/>
              <a:buFont typeface="Montserrat"/>
              <a:buChar char="●"/>
            </a:pPr>
            <a:r>
              <a:rPr lang="en" sz="1100" b="1">
                <a:solidFill>
                  <a:srgbClr val="4C1130"/>
                </a:solidFill>
                <a:latin typeface="Montserrat"/>
                <a:ea typeface="Montserrat"/>
                <a:cs typeface="Montserrat"/>
                <a:sym typeface="Montserrat"/>
              </a:rPr>
              <a:t>4 Amendment: Protects citizens from unreasonable search and seizure</a:t>
            </a:r>
            <a:endParaRPr sz="1100" b="1">
              <a:solidFill>
                <a:srgbClr val="4C1130"/>
              </a:solidFill>
              <a:latin typeface="Montserrat"/>
              <a:ea typeface="Montserrat"/>
              <a:cs typeface="Montserrat"/>
              <a:sym typeface="Montserrat"/>
            </a:endParaRPr>
          </a:p>
          <a:p>
            <a:pPr marL="457200" lvl="0" indent="-298450" algn="l" rtl="0">
              <a:lnSpc>
                <a:spcPct val="200000"/>
              </a:lnSpc>
              <a:spcBef>
                <a:spcPts val="0"/>
              </a:spcBef>
              <a:spcAft>
                <a:spcPts val="0"/>
              </a:spcAft>
              <a:buClr>
                <a:srgbClr val="4C1130"/>
              </a:buClr>
              <a:buSzPts val="1100"/>
              <a:buFont typeface="Montserrat"/>
              <a:buChar char="●"/>
            </a:pPr>
            <a:r>
              <a:rPr lang="en" sz="1100" b="1">
                <a:solidFill>
                  <a:srgbClr val="4C1130"/>
                </a:solidFill>
                <a:latin typeface="Montserrat"/>
                <a:ea typeface="Montserrat"/>
                <a:cs typeface="Montserrat"/>
                <a:sym typeface="Montserrat"/>
              </a:rPr>
              <a:t>5 Amendment: Citizens not be subject to criminal prosecution and punishment without due process</a:t>
            </a:r>
            <a:endParaRPr sz="1100" b="1">
              <a:solidFill>
                <a:srgbClr val="4C1130"/>
              </a:solidFill>
              <a:latin typeface="Montserrat"/>
              <a:ea typeface="Montserrat"/>
              <a:cs typeface="Montserrat"/>
              <a:sym typeface="Montserrat"/>
            </a:endParaRPr>
          </a:p>
          <a:p>
            <a:pPr marL="457200" lvl="0" indent="-298450" algn="l" rtl="0">
              <a:lnSpc>
                <a:spcPct val="200000"/>
              </a:lnSpc>
              <a:spcBef>
                <a:spcPts val="0"/>
              </a:spcBef>
              <a:spcAft>
                <a:spcPts val="0"/>
              </a:spcAft>
              <a:buClr>
                <a:srgbClr val="4C1130"/>
              </a:buClr>
              <a:buSzPts val="1100"/>
              <a:buFont typeface="Montserrat"/>
              <a:buChar char="●"/>
            </a:pPr>
            <a:r>
              <a:rPr lang="en" sz="1100" b="1">
                <a:solidFill>
                  <a:srgbClr val="4C1130"/>
                </a:solidFill>
                <a:latin typeface="Montserrat"/>
                <a:ea typeface="Montserrat"/>
                <a:cs typeface="Montserrat"/>
                <a:sym typeface="Montserrat"/>
              </a:rPr>
              <a:t>9 Amendment: The people retain all rights not enumerated.</a:t>
            </a:r>
            <a:endParaRPr sz="1100" b="1">
              <a:solidFill>
                <a:srgbClr val="4C1130"/>
              </a:solidFill>
              <a:latin typeface="Montserrat"/>
              <a:ea typeface="Montserrat"/>
              <a:cs typeface="Montserrat"/>
              <a:sym typeface="Montserrat"/>
            </a:endParaRPr>
          </a:p>
          <a:p>
            <a:pPr marL="457200" lvl="0" indent="-298450" algn="l" rtl="0">
              <a:lnSpc>
                <a:spcPct val="200000"/>
              </a:lnSpc>
              <a:spcBef>
                <a:spcPts val="0"/>
              </a:spcBef>
              <a:spcAft>
                <a:spcPts val="0"/>
              </a:spcAft>
              <a:buClr>
                <a:srgbClr val="4C1130"/>
              </a:buClr>
              <a:buSzPts val="1100"/>
              <a:buFont typeface="Montserrat"/>
              <a:buChar char="●"/>
            </a:pPr>
            <a:r>
              <a:rPr lang="en" sz="1100" b="1">
                <a:solidFill>
                  <a:srgbClr val="4C1130"/>
                </a:solidFill>
                <a:latin typeface="Montserrat"/>
                <a:ea typeface="Montserrat"/>
                <a:cs typeface="Montserrat"/>
                <a:sym typeface="Montserrat"/>
              </a:rPr>
              <a:t>14 Amendment: Rights Guaranteed, Privileges and Immunities of Citizenship, Due Process and Equal Protection</a:t>
            </a:r>
            <a:endParaRPr>
              <a:latin typeface="Montserrat"/>
              <a:ea typeface="Montserrat"/>
              <a:cs typeface="Montserrat"/>
              <a:sym typeface="Montserrat"/>
            </a:endParaRPr>
          </a:p>
        </p:txBody>
      </p:sp>
      <p:sp>
        <p:nvSpPr>
          <p:cNvPr id="1370" name="Google Shape;1370;p44"/>
          <p:cNvSpPr txBox="1"/>
          <p:nvPr/>
        </p:nvSpPr>
        <p:spPr>
          <a:xfrm>
            <a:off x="153300" y="1109175"/>
            <a:ext cx="8837400" cy="1847100"/>
          </a:xfrm>
          <a:prstGeom prst="rect">
            <a:avLst/>
          </a:prstGeom>
          <a:noFill/>
          <a:ln>
            <a:noFill/>
          </a:ln>
        </p:spPr>
        <p:txBody>
          <a:bodyPr spcFirstLastPara="1" wrap="square" lIns="91425" tIns="91425" rIns="91425" bIns="91425" anchor="t" anchorCtr="0">
            <a:spAutoFit/>
          </a:bodyPr>
          <a:lstStyle/>
          <a:p>
            <a:pPr marL="457200" lvl="0" indent="-304800" algn="l" rtl="0">
              <a:lnSpc>
                <a:spcPct val="200000"/>
              </a:lnSpc>
              <a:spcBef>
                <a:spcPts val="0"/>
              </a:spcBef>
              <a:spcAft>
                <a:spcPts val="0"/>
              </a:spcAft>
              <a:buClr>
                <a:srgbClr val="4C1130"/>
              </a:buClr>
              <a:buSzPts val="1200"/>
              <a:buFont typeface="Montserrat"/>
              <a:buChar char="●"/>
            </a:pPr>
            <a:r>
              <a:rPr lang="en" sz="1200" b="1">
                <a:solidFill>
                  <a:srgbClr val="4C1130"/>
                </a:solidFill>
                <a:latin typeface="Montserrat"/>
                <a:ea typeface="Montserrat"/>
                <a:cs typeface="Montserrat"/>
                <a:sym typeface="Montserrat"/>
              </a:rPr>
              <a:t>Supreme Court Legalized Abortions</a:t>
            </a:r>
            <a:endParaRPr sz="1200" b="1">
              <a:solidFill>
                <a:srgbClr val="4C1130"/>
              </a:solidFill>
              <a:latin typeface="Montserrat"/>
              <a:ea typeface="Montserrat"/>
              <a:cs typeface="Montserrat"/>
              <a:sym typeface="Montserrat"/>
            </a:endParaRPr>
          </a:p>
          <a:p>
            <a:pPr marL="914400" lvl="1" indent="-304800" algn="l" rtl="0">
              <a:lnSpc>
                <a:spcPct val="200000"/>
              </a:lnSpc>
              <a:spcBef>
                <a:spcPts val="0"/>
              </a:spcBef>
              <a:spcAft>
                <a:spcPts val="0"/>
              </a:spcAft>
              <a:buClr>
                <a:srgbClr val="4C1130"/>
              </a:buClr>
              <a:buSzPts val="1200"/>
              <a:buFont typeface="Montserrat"/>
              <a:buChar char="○"/>
            </a:pPr>
            <a:r>
              <a:rPr lang="en" sz="1200" b="1">
                <a:solidFill>
                  <a:srgbClr val="4C1130"/>
                </a:solidFill>
                <a:latin typeface="Montserrat"/>
                <a:ea typeface="Montserrat"/>
                <a:cs typeface="Montserrat"/>
                <a:sym typeface="Montserrat"/>
              </a:rPr>
              <a:t>Roe VS Wade, 1971-1973</a:t>
            </a:r>
            <a:endParaRPr sz="1200" b="1">
              <a:solidFill>
                <a:srgbClr val="4C1130"/>
              </a:solidFill>
              <a:latin typeface="Montserrat"/>
              <a:ea typeface="Montserrat"/>
              <a:cs typeface="Montserrat"/>
              <a:sym typeface="Montserrat"/>
            </a:endParaRPr>
          </a:p>
          <a:p>
            <a:pPr marL="1371600" lvl="2" indent="-304800" algn="l" rtl="0">
              <a:lnSpc>
                <a:spcPct val="200000"/>
              </a:lnSpc>
              <a:spcBef>
                <a:spcPts val="0"/>
              </a:spcBef>
              <a:spcAft>
                <a:spcPts val="0"/>
              </a:spcAft>
              <a:buClr>
                <a:srgbClr val="4C1130"/>
              </a:buClr>
              <a:buSzPts val="1200"/>
              <a:buFont typeface="Montserrat"/>
              <a:buChar char="■"/>
            </a:pPr>
            <a:r>
              <a:rPr lang="en" sz="1200" b="1">
                <a:solidFill>
                  <a:srgbClr val="4C1130"/>
                </a:solidFill>
                <a:latin typeface="Montserrat"/>
                <a:ea typeface="Montserrat"/>
                <a:cs typeface="Montserrat"/>
                <a:sym typeface="Montserrat"/>
              </a:rPr>
              <a:t>Jane Roe (a fictional name) plaintiff, pregnant single women </a:t>
            </a:r>
            <a:endParaRPr sz="1200" b="1">
              <a:solidFill>
                <a:srgbClr val="4C1130"/>
              </a:solidFill>
              <a:latin typeface="Montserrat"/>
              <a:ea typeface="Montserrat"/>
              <a:cs typeface="Montserrat"/>
              <a:sym typeface="Montserrat"/>
            </a:endParaRPr>
          </a:p>
          <a:p>
            <a:pPr marL="1371600" lvl="2" indent="-304800" algn="l" rtl="0">
              <a:lnSpc>
                <a:spcPct val="200000"/>
              </a:lnSpc>
              <a:spcBef>
                <a:spcPts val="0"/>
              </a:spcBef>
              <a:spcAft>
                <a:spcPts val="0"/>
              </a:spcAft>
              <a:buClr>
                <a:srgbClr val="4C1130"/>
              </a:buClr>
              <a:buSzPts val="1200"/>
              <a:buFont typeface="Montserrat"/>
              <a:buChar char="■"/>
            </a:pPr>
            <a:r>
              <a:rPr lang="en" sz="1200" b="1">
                <a:solidFill>
                  <a:srgbClr val="4C1130"/>
                </a:solidFill>
                <a:latin typeface="Montserrat"/>
                <a:ea typeface="Montserrat"/>
                <a:cs typeface="Montserrat"/>
                <a:sym typeface="Montserrat"/>
              </a:rPr>
              <a:t>Henry Wade, the district attorney of Dallas County, Texas</a:t>
            </a:r>
            <a:endParaRPr sz="1200" b="1">
              <a:solidFill>
                <a:srgbClr val="4C1130"/>
              </a:solidFill>
              <a:latin typeface="Montserrat"/>
              <a:ea typeface="Montserrat"/>
              <a:cs typeface="Montserrat"/>
              <a:sym typeface="Montserrat"/>
            </a:endParaRPr>
          </a:p>
          <a:p>
            <a:pPr marL="1371600" lvl="2" indent="-304800" algn="l" rtl="0">
              <a:lnSpc>
                <a:spcPct val="200000"/>
              </a:lnSpc>
              <a:spcBef>
                <a:spcPts val="0"/>
              </a:spcBef>
              <a:spcAft>
                <a:spcPts val="0"/>
              </a:spcAft>
              <a:buClr>
                <a:srgbClr val="4C1130"/>
              </a:buClr>
              <a:buSzPts val="1200"/>
              <a:buFont typeface="Montserrat"/>
              <a:buChar char="■"/>
            </a:pPr>
            <a:r>
              <a:rPr lang="en" sz="1200" b="1">
                <a:solidFill>
                  <a:srgbClr val="4C1130"/>
                </a:solidFill>
                <a:latin typeface="Montserrat"/>
                <a:ea typeface="Montserrat"/>
                <a:cs typeface="Montserrat"/>
                <a:sym typeface="Montserrat"/>
              </a:rPr>
              <a:t>Texas Abortion Law: illegal except by a doctor’s orders to save a woman’s life</a:t>
            </a:r>
            <a:endParaRPr sz="1500">
              <a:latin typeface="Montserrat"/>
              <a:ea typeface="Montserrat"/>
              <a:cs typeface="Montserrat"/>
              <a:sym typeface="Montserrat"/>
            </a:endParaRPr>
          </a:p>
        </p:txBody>
      </p:sp>
      <p:sp>
        <p:nvSpPr>
          <p:cNvPr id="1371" name="Google Shape;1371;p44"/>
          <p:cNvSpPr txBox="1"/>
          <p:nvPr/>
        </p:nvSpPr>
        <p:spPr>
          <a:xfrm>
            <a:off x="153300" y="335150"/>
            <a:ext cx="4690800" cy="738900"/>
          </a:xfrm>
          <a:prstGeom prst="rect">
            <a:avLst/>
          </a:prstGeom>
          <a:noFill/>
          <a:ln>
            <a:noFill/>
          </a:ln>
        </p:spPr>
        <p:txBody>
          <a:bodyPr spcFirstLastPara="1" wrap="square" lIns="91425" tIns="91425" rIns="91425" bIns="91425" anchor="t" anchorCtr="0">
            <a:spAutoFit/>
          </a:bodyPr>
          <a:lstStyle/>
          <a:p>
            <a:pPr marL="457200" lvl="0" indent="-304800" algn="l" rtl="0">
              <a:lnSpc>
                <a:spcPct val="200000"/>
              </a:lnSpc>
              <a:spcBef>
                <a:spcPts val="0"/>
              </a:spcBef>
              <a:spcAft>
                <a:spcPts val="0"/>
              </a:spcAft>
              <a:buClr>
                <a:srgbClr val="4C1130"/>
              </a:buClr>
              <a:buSzPts val="1200"/>
              <a:buFont typeface="Montserrat"/>
              <a:buChar char="●"/>
            </a:pPr>
            <a:r>
              <a:rPr lang="en" sz="1200" b="1">
                <a:solidFill>
                  <a:srgbClr val="4C1130"/>
                </a:solidFill>
                <a:latin typeface="Montserrat"/>
                <a:ea typeface="Montserrat"/>
                <a:cs typeface="Montserrat"/>
                <a:sym typeface="Montserrat"/>
              </a:rPr>
              <a:t>Abortions</a:t>
            </a:r>
            <a:endParaRPr sz="1200" b="1">
              <a:solidFill>
                <a:srgbClr val="4C1130"/>
              </a:solidFill>
              <a:latin typeface="Montserrat"/>
              <a:ea typeface="Montserrat"/>
              <a:cs typeface="Montserrat"/>
              <a:sym typeface="Montserrat"/>
            </a:endParaRPr>
          </a:p>
          <a:p>
            <a:pPr marL="914400" lvl="1" indent="-304800" algn="l" rtl="0">
              <a:lnSpc>
                <a:spcPct val="200000"/>
              </a:lnSpc>
              <a:spcBef>
                <a:spcPts val="0"/>
              </a:spcBef>
              <a:spcAft>
                <a:spcPts val="0"/>
              </a:spcAft>
              <a:buClr>
                <a:srgbClr val="4C1130"/>
              </a:buClr>
              <a:buSzPts val="1200"/>
              <a:buFont typeface="Montserrat"/>
              <a:buChar char="○"/>
            </a:pPr>
            <a:r>
              <a:rPr lang="en" sz="1200" b="1">
                <a:solidFill>
                  <a:srgbClr val="4C1130"/>
                </a:solidFill>
                <a:latin typeface="Montserrat"/>
                <a:ea typeface="Montserrat"/>
                <a:cs typeface="Montserrat"/>
                <a:sym typeface="Montserrat"/>
              </a:rPr>
              <a:t>Fundamental Right &gt; Constitutional Right</a:t>
            </a:r>
            <a:endParaRPr sz="1500">
              <a:latin typeface="Montserrat"/>
              <a:ea typeface="Montserrat"/>
              <a:cs typeface="Montserrat"/>
              <a:sym typeface="Montserrat"/>
            </a:endParaRPr>
          </a:p>
        </p:txBody>
      </p:sp>
    </p:spTree>
  </p:cSld>
  <p:clrMapOvr>
    <a:masterClrMapping/>
  </p:clrMapOvr>
  <mc:AlternateContent xmlns:mc="http://schemas.openxmlformats.org/markup-compatibility/2006" xmlns:p14="http://schemas.microsoft.com/office/powerpoint/2010/main">
    <mc:Choice Requires="p14">
      <p:transition spd="slow" p14:dur="2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370"/>
                                        </p:tgtEl>
                                        <p:attrNameLst>
                                          <p:attrName>style.visibility</p:attrName>
                                        </p:attrNameLst>
                                      </p:cBhvr>
                                      <p:to>
                                        <p:strVal val="visible"/>
                                      </p:to>
                                    </p:set>
                                    <p:animEffect transition="in" filter="fade">
                                      <p:cBhvr>
                                        <p:cTn id="11" dur="1000"/>
                                        <p:tgtEl>
                                          <p:spTgt spid="137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369"/>
                                        </p:tgtEl>
                                        <p:attrNameLst>
                                          <p:attrName>style.visibility</p:attrName>
                                        </p:attrNameLst>
                                      </p:cBhvr>
                                      <p:to>
                                        <p:strVal val="visible"/>
                                      </p:to>
                                    </p:set>
                                    <p:animEffect transition="in" filter="fade">
                                      <p:cBhvr>
                                        <p:cTn id="16" dur="1000"/>
                                        <p:tgtEl>
                                          <p:spTgt spid="1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75"/>
        <p:cNvGrpSpPr/>
        <p:nvPr/>
      </p:nvGrpSpPr>
      <p:grpSpPr>
        <a:xfrm>
          <a:off x="0" y="0"/>
          <a:ext cx="0" cy="0"/>
          <a:chOff x="0" y="0"/>
          <a:chExt cx="0" cy="0"/>
        </a:xfrm>
      </p:grpSpPr>
      <p:sp>
        <p:nvSpPr>
          <p:cNvPr id="1376" name="Google Shape;1376;p45"/>
          <p:cNvSpPr txBox="1">
            <a:spLocks noGrp="1"/>
          </p:cNvSpPr>
          <p:nvPr>
            <p:ph type="title"/>
          </p:nvPr>
        </p:nvSpPr>
        <p:spPr>
          <a:xfrm>
            <a:off x="114550" y="4575600"/>
            <a:ext cx="4284600" cy="41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500">
                <a:latin typeface="Montserrat"/>
                <a:ea typeface="Montserrat"/>
                <a:cs typeface="Montserrat"/>
                <a:sym typeface="Montserrat"/>
              </a:rPr>
              <a:t>https://www.youtube.com/watch?v=XxYW-B-64Fo&amp;feature=youtu.be</a:t>
            </a:r>
            <a:endParaRPr sz="1500">
              <a:latin typeface="Montserrat"/>
              <a:ea typeface="Montserrat"/>
              <a:cs typeface="Montserrat"/>
              <a:sym typeface="Montserrat"/>
            </a:endParaRPr>
          </a:p>
        </p:txBody>
      </p:sp>
      <p:sp>
        <p:nvSpPr>
          <p:cNvPr id="1377" name="Google Shape;1377;p45"/>
          <p:cNvSpPr txBox="1">
            <a:spLocks noGrp="1"/>
          </p:cNvSpPr>
          <p:nvPr>
            <p:ph type="title" idx="2"/>
          </p:nvPr>
        </p:nvSpPr>
        <p:spPr>
          <a:xfrm>
            <a:off x="114549" y="659750"/>
            <a:ext cx="8321700" cy="1130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b="1"/>
              <a:t>Modern Day Politics + Narratives</a:t>
            </a:r>
            <a:endParaRPr sz="3600" b="1"/>
          </a:p>
          <a:p>
            <a:pPr marL="0" lvl="0" indent="0" algn="r" rtl="0">
              <a:spcBef>
                <a:spcPts val="0"/>
              </a:spcBef>
              <a:spcAft>
                <a:spcPts val="0"/>
              </a:spcAft>
              <a:buNone/>
            </a:pPr>
            <a:endParaRPr/>
          </a:p>
        </p:txBody>
      </p:sp>
      <p:pic>
        <p:nvPicPr>
          <p:cNvPr id="1378" name="Google Shape;1378;p45" title="Jane Elliott Explains Taking Abortion Rights Away Birth Dearth">
            <a:hlinkClick r:id="rId3"/>
          </p:cNvPr>
          <p:cNvPicPr preferRelativeResize="0"/>
          <p:nvPr/>
        </p:nvPicPr>
        <p:blipFill>
          <a:blip r:embed="rId4">
            <a:alphaModFix/>
          </a:blip>
          <a:stretch>
            <a:fillRect/>
          </a:stretch>
        </p:blipFill>
        <p:spPr>
          <a:xfrm>
            <a:off x="254425" y="1201240"/>
            <a:ext cx="3995550" cy="3215910"/>
          </a:xfrm>
          <a:prstGeom prst="rect">
            <a:avLst/>
          </a:prstGeom>
          <a:noFill/>
          <a:ln>
            <a:noFill/>
          </a:ln>
        </p:spPr>
      </p:pic>
      <p:sp>
        <p:nvSpPr>
          <p:cNvPr id="1379" name="Google Shape;1379;p45"/>
          <p:cNvSpPr txBox="1"/>
          <p:nvPr/>
        </p:nvSpPr>
        <p:spPr>
          <a:xfrm>
            <a:off x="4459600" y="2350200"/>
            <a:ext cx="4191900" cy="2216400"/>
          </a:xfrm>
          <a:prstGeom prst="rect">
            <a:avLst/>
          </a:prstGeom>
          <a:noFill/>
          <a:ln>
            <a:noFill/>
          </a:ln>
        </p:spPr>
        <p:txBody>
          <a:bodyPr spcFirstLastPara="1" wrap="square" lIns="91425" tIns="91425" rIns="91425" bIns="91425" anchor="t" anchorCtr="0">
            <a:spAutoFit/>
          </a:bodyPr>
          <a:lstStyle/>
          <a:p>
            <a:pPr marL="457200" lvl="0" indent="-304800" algn="l" rtl="0">
              <a:lnSpc>
                <a:spcPct val="200000"/>
              </a:lnSpc>
              <a:spcBef>
                <a:spcPts val="0"/>
              </a:spcBef>
              <a:spcAft>
                <a:spcPts val="0"/>
              </a:spcAft>
              <a:buClr>
                <a:srgbClr val="4C1130"/>
              </a:buClr>
              <a:buSzPts val="1200"/>
              <a:buFont typeface="Montserrat"/>
              <a:buChar char="●"/>
            </a:pPr>
            <a:r>
              <a:rPr lang="en" sz="1200" b="1">
                <a:solidFill>
                  <a:srgbClr val="4C1130"/>
                </a:solidFill>
                <a:latin typeface="Montserrat"/>
                <a:ea typeface="Montserrat"/>
                <a:cs typeface="Montserrat"/>
                <a:sym typeface="Montserrat"/>
              </a:rPr>
              <a:t>Selective Pro-Life Stances</a:t>
            </a:r>
            <a:endParaRPr sz="1200" b="1">
              <a:solidFill>
                <a:srgbClr val="4C1130"/>
              </a:solidFill>
              <a:latin typeface="Montserrat"/>
              <a:ea typeface="Montserrat"/>
              <a:cs typeface="Montserrat"/>
              <a:sym typeface="Montserrat"/>
            </a:endParaRPr>
          </a:p>
          <a:p>
            <a:pPr marL="914400" lvl="1" indent="-304800" algn="l" rtl="0">
              <a:lnSpc>
                <a:spcPct val="200000"/>
              </a:lnSpc>
              <a:spcBef>
                <a:spcPts val="0"/>
              </a:spcBef>
              <a:spcAft>
                <a:spcPts val="0"/>
              </a:spcAft>
              <a:buClr>
                <a:srgbClr val="4C1130"/>
              </a:buClr>
              <a:buSzPts val="1200"/>
              <a:buFont typeface="Montserrat"/>
              <a:buChar char="○"/>
            </a:pPr>
            <a:r>
              <a:rPr lang="en" sz="1200" b="1">
                <a:solidFill>
                  <a:srgbClr val="4C1130"/>
                </a:solidFill>
                <a:latin typeface="Montserrat"/>
                <a:ea typeface="Montserrat"/>
                <a:cs typeface="Montserrat"/>
                <a:sym typeface="Montserrat"/>
              </a:rPr>
              <a:t>Same Sex Parents Adopting</a:t>
            </a:r>
            <a:endParaRPr sz="1200" b="1">
              <a:solidFill>
                <a:srgbClr val="4C1130"/>
              </a:solidFill>
              <a:latin typeface="Montserrat"/>
              <a:ea typeface="Montserrat"/>
              <a:cs typeface="Montserrat"/>
              <a:sym typeface="Montserrat"/>
            </a:endParaRPr>
          </a:p>
          <a:p>
            <a:pPr marL="914400" lvl="1" indent="-304800" algn="l" rtl="0">
              <a:lnSpc>
                <a:spcPct val="200000"/>
              </a:lnSpc>
              <a:spcBef>
                <a:spcPts val="0"/>
              </a:spcBef>
              <a:spcAft>
                <a:spcPts val="0"/>
              </a:spcAft>
              <a:buClr>
                <a:srgbClr val="4C1130"/>
              </a:buClr>
              <a:buSzPts val="1200"/>
              <a:buFont typeface="Montserrat"/>
              <a:buChar char="○"/>
            </a:pPr>
            <a:r>
              <a:rPr lang="en" sz="1200" b="1">
                <a:solidFill>
                  <a:srgbClr val="4C1130"/>
                </a:solidFill>
                <a:latin typeface="Montserrat"/>
                <a:ea typeface="Montserrat"/>
                <a:cs typeface="Montserrat"/>
                <a:sym typeface="Montserrat"/>
              </a:rPr>
              <a:t>Children in Cages</a:t>
            </a:r>
            <a:endParaRPr sz="1200" b="1">
              <a:solidFill>
                <a:srgbClr val="4C1130"/>
              </a:solidFill>
              <a:latin typeface="Montserrat"/>
              <a:ea typeface="Montserrat"/>
              <a:cs typeface="Montserrat"/>
              <a:sym typeface="Montserrat"/>
            </a:endParaRPr>
          </a:p>
          <a:p>
            <a:pPr marL="914400" lvl="1" indent="-304800" algn="l" rtl="0">
              <a:lnSpc>
                <a:spcPct val="200000"/>
              </a:lnSpc>
              <a:spcBef>
                <a:spcPts val="0"/>
              </a:spcBef>
              <a:spcAft>
                <a:spcPts val="0"/>
              </a:spcAft>
              <a:buClr>
                <a:srgbClr val="4C1130"/>
              </a:buClr>
              <a:buSzPts val="1200"/>
              <a:buFont typeface="Montserrat"/>
              <a:buChar char="○"/>
            </a:pPr>
            <a:r>
              <a:rPr lang="en" sz="1200" b="1">
                <a:solidFill>
                  <a:srgbClr val="4C1130"/>
                </a:solidFill>
                <a:latin typeface="Montserrat"/>
                <a:ea typeface="Montserrat"/>
                <a:cs typeface="Montserrat"/>
                <a:sym typeface="Montserrat"/>
              </a:rPr>
              <a:t>“Free Healthcare for promiscuity”</a:t>
            </a:r>
            <a:endParaRPr sz="1200" b="1">
              <a:solidFill>
                <a:srgbClr val="4C1130"/>
              </a:solidFill>
              <a:latin typeface="Montserrat"/>
              <a:ea typeface="Montserrat"/>
              <a:cs typeface="Montserrat"/>
              <a:sym typeface="Montserrat"/>
            </a:endParaRPr>
          </a:p>
          <a:p>
            <a:pPr marL="914400" lvl="1" indent="-304800" algn="l" rtl="0">
              <a:lnSpc>
                <a:spcPct val="200000"/>
              </a:lnSpc>
              <a:spcBef>
                <a:spcPts val="0"/>
              </a:spcBef>
              <a:spcAft>
                <a:spcPts val="0"/>
              </a:spcAft>
              <a:buClr>
                <a:srgbClr val="4C1130"/>
              </a:buClr>
              <a:buSzPts val="1200"/>
              <a:buFont typeface="Montserrat"/>
              <a:buChar char="○"/>
            </a:pPr>
            <a:r>
              <a:rPr lang="en" sz="1200" b="1">
                <a:solidFill>
                  <a:srgbClr val="4C1130"/>
                </a:solidFill>
                <a:latin typeface="Montserrat"/>
                <a:ea typeface="Montserrat"/>
                <a:cs typeface="Montserrat"/>
                <a:sym typeface="Montserrat"/>
              </a:rPr>
              <a:t>Casey Anthony</a:t>
            </a:r>
            <a:endParaRPr sz="1200" b="1">
              <a:solidFill>
                <a:srgbClr val="4C1130"/>
              </a:solidFill>
              <a:latin typeface="Montserrat"/>
              <a:ea typeface="Montserrat"/>
              <a:cs typeface="Montserrat"/>
              <a:sym typeface="Montserrat"/>
            </a:endParaRPr>
          </a:p>
          <a:p>
            <a:pPr marL="914400" lvl="1" indent="-304800" algn="l" rtl="0">
              <a:lnSpc>
                <a:spcPct val="200000"/>
              </a:lnSpc>
              <a:spcBef>
                <a:spcPts val="0"/>
              </a:spcBef>
              <a:spcAft>
                <a:spcPts val="0"/>
              </a:spcAft>
              <a:buClr>
                <a:srgbClr val="4C1130"/>
              </a:buClr>
              <a:buSzPts val="1200"/>
              <a:buChar char="○"/>
            </a:pPr>
            <a:r>
              <a:rPr lang="en" sz="1200" b="1">
                <a:solidFill>
                  <a:srgbClr val="4C1130"/>
                </a:solidFill>
                <a:latin typeface="Montserrat"/>
                <a:ea typeface="Montserrat"/>
                <a:cs typeface="Montserrat"/>
                <a:sym typeface="Montserrat"/>
              </a:rPr>
              <a:t>Picking the lesser of two evils </a:t>
            </a:r>
            <a:endParaRPr sz="1500">
              <a:latin typeface="Montserrat"/>
              <a:ea typeface="Montserrat"/>
              <a:cs typeface="Montserrat"/>
              <a:sym typeface="Montserrat"/>
            </a:endParaRPr>
          </a:p>
        </p:txBody>
      </p:sp>
      <p:sp>
        <p:nvSpPr>
          <p:cNvPr id="1380" name="Google Shape;1380;p45"/>
          <p:cNvSpPr txBox="1"/>
          <p:nvPr/>
        </p:nvSpPr>
        <p:spPr>
          <a:xfrm>
            <a:off x="4459600" y="1195225"/>
            <a:ext cx="4191900" cy="1108200"/>
          </a:xfrm>
          <a:prstGeom prst="rect">
            <a:avLst/>
          </a:prstGeom>
          <a:noFill/>
          <a:ln>
            <a:noFill/>
          </a:ln>
        </p:spPr>
        <p:txBody>
          <a:bodyPr spcFirstLastPara="1" wrap="square" lIns="91425" tIns="91425" rIns="91425" bIns="91425" anchor="t" anchorCtr="0">
            <a:spAutoFit/>
          </a:bodyPr>
          <a:lstStyle/>
          <a:p>
            <a:pPr marL="457200" lvl="0" indent="-304800" algn="l" rtl="0">
              <a:lnSpc>
                <a:spcPct val="200000"/>
              </a:lnSpc>
              <a:spcBef>
                <a:spcPts val="0"/>
              </a:spcBef>
              <a:spcAft>
                <a:spcPts val="0"/>
              </a:spcAft>
              <a:buClr>
                <a:srgbClr val="4C1130"/>
              </a:buClr>
              <a:buSzPts val="1200"/>
              <a:buFont typeface="Montserrat"/>
              <a:buChar char="●"/>
            </a:pPr>
            <a:r>
              <a:rPr lang="en" sz="1200" b="1">
                <a:solidFill>
                  <a:srgbClr val="4C1130"/>
                </a:solidFill>
                <a:latin typeface="Montserrat"/>
                <a:ea typeface="Montserrat"/>
                <a:cs typeface="Montserrat"/>
                <a:sym typeface="Montserrat"/>
              </a:rPr>
              <a:t>Polarized Nation</a:t>
            </a:r>
            <a:endParaRPr sz="1200" b="1">
              <a:solidFill>
                <a:srgbClr val="4C1130"/>
              </a:solidFill>
              <a:latin typeface="Montserrat"/>
              <a:ea typeface="Montserrat"/>
              <a:cs typeface="Montserrat"/>
              <a:sym typeface="Montserrat"/>
            </a:endParaRPr>
          </a:p>
          <a:p>
            <a:pPr marL="914400" lvl="1" indent="-304800" algn="l" rtl="0">
              <a:lnSpc>
                <a:spcPct val="200000"/>
              </a:lnSpc>
              <a:spcBef>
                <a:spcPts val="0"/>
              </a:spcBef>
              <a:spcAft>
                <a:spcPts val="0"/>
              </a:spcAft>
              <a:buClr>
                <a:srgbClr val="4C1130"/>
              </a:buClr>
              <a:buSzPts val="1200"/>
              <a:buFont typeface="Montserrat"/>
              <a:buChar char="○"/>
            </a:pPr>
            <a:r>
              <a:rPr lang="en" sz="1200" b="1">
                <a:solidFill>
                  <a:srgbClr val="4C1130"/>
                </a:solidFill>
                <a:latin typeface="Montserrat"/>
                <a:ea typeface="Montserrat"/>
                <a:cs typeface="Montserrat"/>
                <a:sym typeface="Montserrat"/>
              </a:rPr>
              <a:t>45th President </a:t>
            </a:r>
            <a:endParaRPr sz="1200" b="1">
              <a:solidFill>
                <a:srgbClr val="4C1130"/>
              </a:solidFill>
              <a:latin typeface="Montserrat"/>
              <a:ea typeface="Montserrat"/>
              <a:cs typeface="Montserrat"/>
              <a:sym typeface="Montserrat"/>
            </a:endParaRPr>
          </a:p>
          <a:p>
            <a:pPr marL="914400" lvl="1" indent="-304800" algn="l" rtl="0">
              <a:lnSpc>
                <a:spcPct val="200000"/>
              </a:lnSpc>
              <a:spcBef>
                <a:spcPts val="0"/>
              </a:spcBef>
              <a:spcAft>
                <a:spcPts val="0"/>
              </a:spcAft>
              <a:buClr>
                <a:srgbClr val="4C1130"/>
              </a:buClr>
              <a:buSzPts val="1200"/>
              <a:buFont typeface="Montserrat"/>
              <a:buChar char="○"/>
            </a:pPr>
            <a:r>
              <a:rPr lang="en" sz="1200" b="1" u="sng">
                <a:solidFill>
                  <a:srgbClr val="4C1130"/>
                </a:solidFill>
                <a:latin typeface="Montserrat"/>
                <a:ea typeface="Montserrat"/>
                <a:cs typeface="Montserrat"/>
                <a:sym typeface="Montserrat"/>
              </a:rPr>
              <a:t>White Supremacy</a:t>
            </a:r>
            <a:endParaRPr sz="1500">
              <a:latin typeface="Montserrat"/>
              <a:ea typeface="Montserrat"/>
              <a:cs typeface="Montserrat"/>
              <a:sym typeface="Montserrat"/>
            </a:endParaRPr>
          </a:p>
        </p:txBody>
      </p:sp>
    </p:spTree>
  </p:cSld>
  <p:clrMapOvr>
    <a:masterClrMapping/>
  </p:clrMapOvr>
  <mc:AlternateContent xmlns:mc="http://schemas.openxmlformats.org/markup-compatibility/2006" xmlns:p14="http://schemas.microsoft.com/office/powerpoint/2010/main">
    <mc:Choice Requires="p14">
      <p:transition spd="slow">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78"/>
                                        </p:tgtEl>
                                        <p:attrNameLst>
                                          <p:attrName>style.visibility</p:attrName>
                                        </p:attrNameLst>
                                      </p:cBhvr>
                                      <p:to>
                                        <p:strVal val="visible"/>
                                      </p:to>
                                    </p:set>
                                    <p:animEffect transition="in" filter="fade">
                                      <p:cBhvr>
                                        <p:cTn id="7" dur="1000"/>
                                        <p:tgtEl>
                                          <p:spTgt spid="13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80"/>
                                        </p:tgtEl>
                                        <p:attrNameLst>
                                          <p:attrName>style.visibility</p:attrName>
                                        </p:attrNameLst>
                                      </p:cBhvr>
                                      <p:to>
                                        <p:strVal val="visible"/>
                                      </p:to>
                                    </p:set>
                                    <p:animEffect transition="in" filter="fade">
                                      <p:cBhvr>
                                        <p:cTn id="12" dur="1000"/>
                                        <p:tgtEl>
                                          <p:spTgt spid="138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79"/>
                                        </p:tgtEl>
                                        <p:attrNameLst>
                                          <p:attrName>style.visibility</p:attrName>
                                        </p:attrNameLst>
                                      </p:cBhvr>
                                      <p:to>
                                        <p:strVal val="visible"/>
                                      </p:to>
                                    </p:set>
                                    <p:animEffect transition="in" filter="fade">
                                      <p:cBhvr>
                                        <p:cTn id="17" dur="1000"/>
                                        <p:tgtEl>
                                          <p:spTgt spid="1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84"/>
        <p:cNvGrpSpPr/>
        <p:nvPr/>
      </p:nvGrpSpPr>
      <p:grpSpPr>
        <a:xfrm>
          <a:off x="0" y="0"/>
          <a:ext cx="0" cy="0"/>
          <a:chOff x="0" y="0"/>
          <a:chExt cx="0" cy="0"/>
        </a:xfrm>
      </p:grpSpPr>
      <p:sp>
        <p:nvSpPr>
          <p:cNvPr id="1385" name="Google Shape;1385;p46"/>
          <p:cNvSpPr txBox="1">
            <a:spLocks noGrp="1"/>
          </p:cNvSpPr>
          <p:nvPr>
            <p:ph type="title" idx="2"/>
          </p:nvPr>
        </p:nvSpPr>
        <p:spPr>
          <a:xfrm>
            <a:off x="160150" y="104925"/>
            <a:ext cx="82116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200" b="1">
                <a:solidFill>
                  <a:schemeClr val="accent5"/>
                </a:solidFill>
              </a:rPr>
              <a:t>Social Media | Hashtag Activism</a:t>
            </a:r>
            <a:endParaRPr sz="7600">
              <a:solidFill>
                <a:schemeClr val="accent5"/>
              </a:solidFill>
            </a:endParaRPr>
          </a:p>
        </p:txBody>
      </p:sp>
      <p:sp>
        <p:nvSpPr>
          <p:cNvPr id="1386" name="Google Shape;1386;p46"/>
          <p:cNvSpPr txBox="1">
            <a:spLocks noGrp="1"/>
          </p:cNvSpPr>
          <p:nvPr>
            <p:ph type="subTitle" idx="1"/>
          </p:nvPr>
        </p:nvSpPr>
        <p:spPr>
          <a:xfrm>
            <a:off x="64700" y="281925"/>
            <a:ext cx="6012000" cy="39561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000" b="1">
              <a:solidFill>
                <a:srgbClr val="4C1130"/>
              </a:solidFill>
            </a:endParaRPr>
          </a:p>
          <a:p>
            <a:pPr marL="0" lvl="0" indent="0" algn="l" rtl="0">
              <a:lnSpc>
                <a:spcPct val="115000"/>
              </a:lnSpc>
              <a:spcBef>
                <a:spcPts val="1200"/>
              </a:spcBef>
              <a:spcAft>
                <a:spcPts val="0"/>
              </a:spcAft>
              <a:buNone/>
            </a:pPr>
            <a:endParaRPr sz="900" b="1">
              <a:solidFill>
                <a:srgbClr val="4C1130"/>
              </a:solidFill>
            </a:endParaRPr>
          </a:p>
          <a:p>
            <a:pPr marL="457200" lvl="0" indent="-330200" algn="l" rtl="0">
              <a:lnSpc>
                <a:spcPct val="115000"/>
              </a:lnSpc>
              <a:spcBef>
                <a:spcPts val="0"/>
              </a:spcBef>
              <a:spcAft>
                <a:spcPts val="0"/>
              </a:spcAft>
              <a:buClr>
                <a:srgbClr val="4C1130"/>
              </a:buClr>
              <a:buSzPts val="1600"/>
              <a:buFont typeface="Montserrat"/>
              <a:buChar char="●"/>
            </a:pPr>
            <a:r>
              <a:rPr lang="en" sz="1600" b="1">
                <a:solidFill>
                  <a:srgbClr val="4C1130"/>
                </a:solidFill>
              </a:rPr>
              <a:t>#ShoutYourAbortion:</a:t>
            </a:r>
            <a:endParaRPr sz="1600" b="1">
              <a:solidFill>
                <a:srgbClr val="4C1130"/>
              </a:solidFill>
            </a:endParaRPr>
          </a:p>
          <a:p>
            <a:pPr marL="914400" lvl="1" indent="-298450" algn="l" rtl="0">
              <a:lnSpc>
                <a:spcPct val="115000"/>
              </a:lnSpc>
              <a:spcBef>
                <a:spcPts val="0"/>
              </a:spcBef>
              <a:spcAft>
                <a:spcPts val="0"/>
              </a:spcAft>
              <a:buClr>
                <a:srgbClr val="4C1130"/>
              </a:buClr>
              <a:buSzPts val="1100"/>
              <a:buFont typeface="Arial"/>
              <a:buChar char="○"/>
            </a:pPr>
            <a:r>
              <a:rPr lang="en" sz="1800" b="1">
                <a:solidFill>
                  <a:schemeClr val="accent5"/>
                </a:solidFill>
                <a:latin typeface="Chau Philomene One"/>
                <a:ea typeface="Chau Philomene One"/>
                <a:cs typeface="Chau Philomene One"/>
                <a:sym typeface="Chau Philomene One"/>
              </a:rPr>
              <a:t>Creator:</a:t>
            </a:r>
            <a:r>
              <a:rPr lang="en" sz="1800" b="1">
                <a:solidFill>
                  <a:srgbClr val="4C1130"/>
                </a:solidFill>
              </a:rPr>
              <a:t> </a:t>
            </a:r>
            <a:r>
              <a:rPr lang="en" sz="1100" b="1">
                <a:solidFill>
                  <a:srgbClr val="4C1130"/>
                </a:solidFill>
              </a:rPr>
              <a:t>Amelia Bonow and Lindy West</a:t>
            </a:r>
            <a:endParaRPr sz="1100" b="1">
              <a:solidFill>
                <a:srgbClr val="4C1130"/>
              </a:solidFill>
            </a:endParaRPr>
          </a:p>
          <a:p>
            <a:pPr marL="0" lvl="0" indent="0" algn="l" rtl="0">
              <a:lnSpc>
                <a:spcPct val="115000"/>
              </a:lnSpc>
              <a:spcBef>
                <a:spcPts val="0"/>
              </a:spcBef>
              <a:spcAft>
                <a:spcPts val="0"/>
              </a:spcAft>
              <a:buNone/>
            </a:pPr>
            <a:endParaRPr sz="1100" b="1">
              <a:solidFill>
                <a:srgbClr val="4C1130"/>
              </a:solidFill>
            </a:endParaRPr>
          </a:p>
          <a:p>
            <a:pPr marL="914400" lvl="1" indent="-298450" algn="l" rtl="0">
              <a:lnSpc>
                <a:spcPct val="115000"/>
              </a:lnSpc>
              <a:spcBef>
                <a:spcPts val="0"/>
              </a:spcBef>
              <a:spcAft>
                <a:spcPts val="0"/>
              </a:spcAft>
              <a:buClr>
                <a:srgbClr val="4C1130"/>
              </a:buClr>
              <a:buSzPts val="1100"/>
              <a:buFont typeface="Arial"/>
              <a:buChar char="○"/>
            </a:pPr>
            <a:r>
              <a:rPr lang="en" sz="1800" b="1">
                <a:solidFill>
                  <a:schemeClr val="accent5"/>
                </a:solidFill>
                <a:latin typeface="Chau Philomene One"/>
                <a:ea typeface="Chau Philomene One"/>
                <a:cs typeface="Chau Philomene One"/>
                <a:sym typeface="Chau Philomene One"/>
              </a:rPr>
              <a:t>Goal:</a:t>
            </a:r>
            <a:r>
              <a:rPr lang="en" sz="1100" b="1">
                <a:solidFill>
                  <a:srgbClr val="4C1130"/>
                </a:solidFill>
              </a:rPr>
              <a:t> encourage women who kept their abortion a secret to speak up considering congress is investigating Planned Parenthood and planning on cutting off it’s funding (due to undercover videos).</a:t>
            </a:r>
            <a:endParaRPr sz="1100" b="1">
              <a:solidFill>
                <a:srgbClr val="4C1130"/>
              </a:solidFill>
            </a:endParaRPr>
          </a:p>
          <a:p>
            <a:pPr marL="1371600" lvl="2" indent="-298450" algn="l" rtl="0">
              <a:lnSpc>
                <a:spcPct val="115000"/>
              </a:lnSpc>
              <a:spcBef>
                <a:spcPts val="0"/>
              </a:spcBef>
              <a:spcAft>
                <a:spcPts val="0"/>
              </a:spcAft>
              <a:buClr>
                <a:srgbClr val="4C1130"/>
              </a:buClr>
              <a:buSzPts val="1100"/>
              <a:buFont typeface="Montserrat"/>
              <a:buChar char="■"/>
            </a:pPr>
            <a:r>
              <a:rPr lang="en" sz="1100" b="1">
                <a:solidFill>
                  <a:srgbClr val="4C1130"/>
                </a:solidFill>
              </a:rPr>
              <a:t>“Ms. Sinreich, who now has a 6-year-old son, first posted on Twitter in September: “In 1988 a late-term abortion got a teenage me back on track for college, career, &amp; motherhood.” - NY TIMES.</a:t>
            </a:r>
            <a:endParaRPr sz="1100" b="1">
              <a:solidFill>
                <a:srgbClr val="4C1130"/>
              </a:solidFill>
            </a:endParaRPr>
          </a:p>
          <a:p>
            <a:pPr marL="914400" lvl="1" indent="-298450" algn="l" rtl="0">
              <a:lnSpc>
                <a:spcPct val="115000"/>
              </a:lnSpc>
              <a:spcBef>
                <a:spcPts val="0"/>
              </a:spcBef>
              <a:spcAft>
                <a:spcPts val="0"/>
              </a:spcAft>
              <a:buClr>
                <a:srgbClr val="4C1130"/>
              </a:buClr>
              <a:buSzPts val="1100"/>
              <a:buFont typeface="Arial"/>
              <a:buChar char="○"/>
            </a:pPr>
            <a:endParaRPr sz="1100" b="1">
              <a:solidFill>
                <a:srgbClr val="4C1130"/>
              </a:solidFill>
            </a:endParaRPr>
          </a:p>
          <a:p>
            <a:pPr marL="1371600" lvl="2" indent="-298450" algn="l" rtl="0">
              <a:lnSpc>
                <a:spcPct val="115000"/>
              </a:lnSpc>
              <a:spcBef>
                <a:spcPts val="0"/>
              </a:spcBef>
              <a:spcAft>
                <a:spcPts val="0"/>
              </a:spcAft>
              <a:buClr>
                <a:srgbClr val="4C1130"/>
              </a:buClr>
              <a:buSzPts val="1100"/>
              <a:buFont typeface="Arial"/>
              <a:buChar char="■"/>
            </a:pPr>
            <a:r>
              <a:rPr lang="en" sz="1100" b="1">
                <a:solidFill>
                  <a:srgbClr val="4C1130"/>
                </a:solidFill>
              </a:rPr>
              <a:t>“Having an abortion made me happy in a totally unqualified way. Why wouldn’t I be happy that I was not forced to become a mother?” - NY TIMES</a:t>
            </a:r>
            <a:endParaRPr sz="1100" b="1">
              <a:solidFill>
                <a:srgbClr val="4C1130"/>
              </a:solidFill>
            </a:endParaRPr>
          </a:p>
          <a:p>
            <a:pPr marL="0" lvl="0" indent="0" algn="l" rtl="0">
              <a:lnSpc>
                <a:spcPct val="115000"/>
              </a:lnSpc>
              <a:spcBef>
                <a:spcPts val="0"/>
              </a:spcBef>
              <a:spcAft>
                <a:spcPts val="0"/>
              </a:spcAft>
              <a:buNone/>
            </a:pPr>
            <a:endParaRPr sz="1100" b="1">
              <a:solidFill>
                <a:srgbClr val="4C1130"/>
              </a:solidFill>
            </a:endParaRPr>
          </a:p>
          <a:p>
            <a:pPr marL="0" lvl="0" indent="0" algn="l" rtl="0">
              <a:lnSpc>
                <a:spcPct val="115000"/>
              </a:lnSpc>
              <a:spcBef>
                <a:spcPts val="0"/>
              </a:spcBef>
              <a:spcAft>
                <a:spcPts val="0"/>
              </a:spcAft>
              <a:buNone/>
            </a:pPr>
            <a:endParaRPr sz="1100" b="1">
              <a:solidFill>
                <a:srgbClr val="4C1130"/>
              </a:solidFill>
            </a:endParaRPr>
          </a:p>
          <a:p>
            <a:pPr marL="0" lvl="0" indent="0" algn="l" rtl="0">
              <a:lnSpc>
                <a:spcPct val="115000"/>
              </a:lnSpc>
              <a:spcBef>
                <a:spcPts val="0"/>
              </a:spcBef>
              <a:spcAft>
                <a:spcPts val="0"/>
              </a:spcAft>
              <a:buNone/>
            </a:pPr>
            <a:endParaRPr sz="1100" b="1">
              <a:solidFill>
                <a:srgbClr val="4C1130"/>
              </a:solidFill>
            </a:endParaRPr>
          </a:p>
          <a:p>
            <a:pPr marL="0" lvl="0" indent="0" algn="l" rtl="0">
              <a:lnSpc>
                <a:spcPct val="115000"/>
              </a:lnSpc>
              <a:spcBef>
                <a:spcPts val="0"/>
              </a:spcBef>
              <a:spcAft>
                <a:spcPts val="0"/>
              </a:spcAft>
              <a:buNone/>
            </a:pPr>
            <a:endParaRPr sz="1100" b="1">
              <a:solidFill>
                <a:srgbClr val="4C1130"/>
              </a:solidFill>
            </a:endParaRPr>
          </a:p>
          <a:p>
            <a:pPr marL="0" lvl="0" indent="0" algn="l" rtl="0">
              <a:spcBef>
                <a:spcPts val="0"/>
              </a:spcBef>
              <a:spcAft>
                <a:spcPts val="1600"/>
              </a:spcAft>
              <a:buNone/>
            </a:pPr>
            <a:endParaRPr sz="1800" b="1">
              <a:solidFill>
                <a:srgbClr val="4C1130"/>
              </a:solidFill>
            </a:endParaRPr>
          </a:p>
        </p:txBody>
      </p:sp>
      <p:pic>
        <p:nvPicPr>
          <p:cNvPr id="1387" name="Google Shape;1387;p46"/>
          <p:cNvPicPr preferRelativeResize="0"/>
          <p:nvPr/>
        </p:nvPicPr>
        <p:blipFill>
          <a:blip r:embed="rId3">
            <a:alphaModFix/>
          </a:blip>
          <a:stretch>
            <a:fillRect/>
          </a:stretch>
        </p:blipFill>
        <p:spPr>
          <a:xfrm>
            <a:off x="6208450" y="775475"/>
            <a:ext cx="2697851" cy="3592525"/>
          </a:xfrm>
          <a:prstGeom prst="rect">
            <a:avLst/>
          </a:prstGeom>
          <a:noFill/>
          <a:ln>
            <a:noFill/>
          </a:ln>
        </p:spPr>
      </p:pic>
      <p:sp>
        <p:nvSpPr>
          <p:cNvPr id="1388" name="Google Shape;1388;p46"/>
          <p:cNvSpPr/>
          <p:nvPr/>
        </p:nvSpPr>
        <p:spPr>
          <a:xfrm>
            <a:off x="6159177" y="512163"/>
            <a:ext cx="2747135" cy="4119162"/>
          </a:xfrm>
          <a:custGeom>
            <a:avLst/>
            <a:gdLst/>
            <a:ahLst/>
            <a:cxnLst/>
            <a:rect l="l" t="t" r="r" b="b"/>
            <a:pathLst>
              <a:path w="103480" h="206345" extrusionOk="0">
                <a:moveTo>
                  <a:pt x="61741" y="8558"/>
                </a:moveTo>
                <a:cubicBezTo>
                  <a:pt x="62649" y="8558"/>
                  <a:pt x="62637" y="9975"/>
                  <a:pt x="61704" y="9975"/>
                </a:cubicBezTo>
                <a:cubicBezTo>
                  <a:pt x="61677" y="9975"/>
                  <a:pt x="61650" y="9973"/>
                  <a:pt x="61623" y="9971"/>
                </a:cubicBezTo>
                <a:lnTo>
                  <a:pt x="40979" y="9971"/>
                </a:lnTo>
                <a:cubicBezTo>
                  <a:pt x="40952" y="9973"/>
                  <a:pt x="40925" y="9975"/>
                  <a:pt x="40898" y="9975"/>
                </a:cubicBezTo>
                <a:cubicBezTo>
                  <a:pt x="39965" y="9975"/>
                  <a:pt x="39952" y="8558"/>
                  <a:pt x="40861" y="8558"/>
                </a:cubicBezTo>
                <a:cubicBezTo>
                  <a:pt x="40899" y="8558"/>
                  <a:pt x="40938" y="8561"/>
                  <a:pt x="40979" y="8566"/>
                </a:cubicBezTo>
                <a:lnTo>
                  <a:pt x="61623" y="8566"/>
                </a:lnTo>
                <a:cubicBezTo>
                  <a:pt x="61664" y="8561"/>
                  <a:pt x="61703" y="8558"/>
                  <a:pt x="61741" y="8558"/>
                </a:cubicBezTo>
                <a:close/>
                <a:moveTo>
                  <a:pt x="100713" y="16164"/>
                </a:moveTo>
                <a:lnTo>
                  <a:pt x="100713" y="189567"/>
                </a:lnTo>
                <a:lnTo>
                  <a:pt x="2987" y="189567"/>
                </a:lnTo>
                <a:lnTo>
                  <a:pt x="2987" y="16164"/>
                </a:lnTo>
                <a:close/>
                <a:moveTo>
                  <a:pt x="22357" y="196638"/>
                </a:moveTo>
                <a:lnTo>
                  <a:pt x="22313" y="197165"/>
                </a:lnTo>
                <a:lnTo>
                  <a:pt x="18448" y="197165"/>
                </a:lnTo>
                <a:lnTo>
                  <a:pt x="18448" y="196638"/>
                </a:lnTo>
                <a:close/>
                <a:moveTo>
                  <a:pt x="53277" y="196726"/>
                </a:moveTo>
                <a:cubicBezTo>
                  <a:pt x="53365" y="196726"/>
                  <a:pt x="53453" y="196814"/>
                  <a:pt x="53453" y="196945"/>
                </a:cubicBezTo>
                <a:lnTo>
                  <a:pt x="53453" y="199976"/>
                </a:lnTo>
                <a:cubicBezTo>
                  <a:pt x="53453" y="200064"/>
                  <a:pt x="53365" y="200152"/>
                  <a:pt x="53234" y="200152"/>
                </a:cubicBezTo>
                <a:lnTo>
                  <a:pt x="50203" y="200152"/>
                </a:lnTo>
                <a:cubicBezTo>
                  <a:pt x="50071" y="200152"/>
                  <a:pt x="49983" y="200064"/>
                  <a:pt x="49983" y="199976"/>
                </a:cubicBezTo>
                <a:lnTo>
                  <a:pt x="49983" y="196945"/>
                </a:lnTo>
                <a:cubicBezTo>
                  <a:pt x="49983" y="196814"/>
                  <a:pt x="50071" y="196726"/>
                  <a:pt x="50203" y="196726"/>
                </a:cubicBezTo>
                <a:close/>
                <a:moveTo>
                  <a:pt x="80706" y="196517"/>
                </a:moveTo>
                <a:cubicBezTo>
                  <a:pt x="80761" y="196517"/>
                  <a:pt x="80816" y="196528"/>
                  <a:pt x="80860" y="196550"/>
                </a:cubicBezTo>
                <a:cubicBezTo>
                  <a:pt x="80948" y="196638"/>
                  <a:pt x="80948" y="196770"/>
                  <a:pt x="80860" y="196858"/>
                </a:cubicBezTo>
                <a:lnTo>
                  <a:pt x="79455" y="198263"/>
                </a:lnTo>
                <a:cubicBezTo>
                  <a:pt x="79367" y="198351"/>
                  <a:pt x="79323" y="198439"/>
                  <a:pt x="79323" y="198527"/>
                </a:cubicBezTo>
                <a:cubicBezTo>
                  <a:pt x="79323" y="198614"/>
                  <a:pt x="79367" y="198702"/>
                  <a:pt x="79455" y="198790"/>
                </a:cubicBezTo>
                <a:lnTo>
                  <a:pt x="80860" y="200196"/>
                </a:lnTo>
                <a:cubicBezTo>
                  <a:pt x="80948" y="200284"/>
                  <a:pt x="80948" y="200415"/>
                  <a:pt x="80860" y="200503"/>
                </a:cubicBezTo>
                <a:cubicBezTo>
                  <a:pt x="80816" y="200547"/>
                  <a:pt x="80761" y="200569"/>
                  <a:pt x="80706" y="200569"/>
                </a:cubicBezTo>
                <a:cubicBezTo>
                  <a:pt x="80652" y="200569"/>
                  <a:pt x="80597" y="200547"/>
                  <a:pt x="80553" y="200503"/>
                </a:cubicBezTo>
                <a:lnTo>
                  <a:pt x="79147" y="199098"/>
                </a:lnTo>
                <a:cubicBezTo>
                  <a:pt x="79015" y="198922"/>
                  <a:pt x="78928" y="198746"/>
                  <a:pt x="78928" y="198527"/>
                </a:cubicBezTo>
                <a:cubicBezTo>
                  <a:pt x="78928" y="198307"/>
                  <a:pt x="79015" y="198131"/>
                  <a:pt x="79147" y="198000"/>
                </a:cubicBezTo>
                <a:lnTo>
                  <a:pt x="80553" y="196550"/>
                </a:lnTo>
                <a:cubicBezTo>
                  <a:pt x="80597" y="196528"/>
                  <a:pt x="80652" y="196517"/>
                  <a:pt x="80706" y="196517"/>
                </a:cubicBezTo>
                <a:close/>
                <a:moveTo>
                  <a:pt x="15461" y="1"/>
                </a:moveTo>
                <a:cubicBezTo>
                  <a:pt x="6940" y="1"/>
                  <a:pt x="1" y="6941"/>
                  <a:pt x="1" y="15461"/>
                </a:cubicBezTo>
                <a:lnTo>
                  <a:pt x="1" y="190884"/>
                </a:lnTo>
                <a:cubicBezTo>
                  <a:pt x="1" y="199405"/>
                  <a:pt x="6940" y="206345"/>
                  <a:pt x="15461" y="206345"/>
                </a:cubicBezTo>
                <a:lnTo>
                  <a:pt x="88019" y="206345"/>
                </a:lnTo>
                <a:cubicBezTo>
                  <a:pt x="96540" y="206345"/>
                  <a:pt x="103480" y="199405"/>
                  <a:pt x="103480" y="190884"/>
                </a:cubicBezTo>
                <a:lnTo>
                  <a:pt x="103480" y="15461"/>
                </a:lnTo>
                <a:cubicBezTo>
                  <a:pt x="103480" y="6941"/>
                  <a:pt x="96540" y="1"/>
                  <a:pt x="880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92"/>
        <p:cNvGrpSpPr/>
        <p:nvPr/>
      </p:nvGrpSpPr>
      <p:grpSpPr>
        <a:xfrm>
          <a:off x="0" y="0"/>
          <a:ext cx="0" cy="0"/>
          <a:chOff x="0" y="0"/>
          <a:chExt cx="0" cy="0"/>
        </a:xfrm>
      </p:grpSpPr>
      <p:sp>
        <p:nvSpPr>
          <p:cNvPr id="1393" name="Google Shape;1393;p47"/>
          <p:cNvSpPr txBox="1">
            <a:spLocks noGrp="1"/>
          </p:cNvSpPr>
          <p:nvPr>
            <p:ph type="title" idx="2"/>
          </p:nvPr>
        </p:nvSpPr>
        <p:spPr>
          <a:xfrm>
            <a:off x="0" y="306875"/>
            <a:ext cx="42138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800" b="1">
                <a:solidFill>
                  <a:schemeClr val="accent5"/>
                </a:solidFill>
              </a:rPr>
              <a:t>Ads &amp; Campaigns</a:t>
            </a:r>
            <a:endParaRPr sz="8200">
              <a:solidFill>
                <a:schemeClr val="accent5"/>
              </a:solidFill>
            </a:endParaRPr>
          </a:p>
        </p:txBody>
      </p:sp>
      <p:sp>
        <p:nvSpPr>
          <p:cNvPr id="1394" name="Google Shape;1394;p47"/>
          <p:cNvSpPr txBox="1">
            <a:spLocks noGrp="1"/>
          </p:cNvSpPr>
          <p:nvPr>
            <p:ph type="subTitle" idx="1"/>
          </p:nvPr>
        </p:nvSpPr>
        <p:spPr>
          <a:xfrm>
            <a:off x="57350" y="1283225"/>
            <a:ext cx="8332200" cy="4059000"/>
          </a:xfrm>
          <a:prstGeom prst="rect">
            <a:avLst/>
          </a:prstGeom>
        </p:spPr>
        <p:txBody>
          <a:bodyPr spcFirstLastPara="1" wrap="square" lIns="91425" tIns="91425" rIns="91425" bIns="91425" anchor="t" anchorCtr="0">
            <a:noAutofit/>
          </a:bodyPr>
          <a:lstStyle/>
          <a:p>
            <a:pPr marL="457200" lvl="0" indent="-310669" algn="l" rtl="0">
              <a:lnSpc>
                <a:spcPct val="115000"/>
              </a:lnSpc>
              <a:spcBef>
                <a:spcPts val="0"/>
              </a:spcBef>
              <a:spcAft>
                <a:spcPts val="0"/>
              </a:spcAft>
              <a:buClr>
                <a:srgbClr val="4C1130"/>
              </a:buClr>
              <a:buSzPts val="1292"/>
              <a:buFont typeface="Arial"/>
              <a:buChar char="●"/>
            </a:pPr>
            <a:r>
              <a:rPr lang="en" sz="1600" b="1">
                <a:solidFill>
                  <a:schemeClr val="accent5"/>
                </a:solidFill>
                <a:latin typeface="Chau Philomene One"/>
                <a:ea typeface="Chau Philomene One"/>
                <a:cs typeface="Chau Philomene One"/>
                <a:sym typeface="Chau Philomene One"/>
              </a:rPr>
              <a:t>Pro-Life Billboard:</a:t>
            </a:r>
            <a:r>
              <a:rPr lang="en" sz="1292" b="1">
                <a:solidFill>
                  <a:srgbClr val="4C1130"/>
                </a:solidFill>
              </a:rPr>
              <a:t> “The most dangerous place for an African American is in the womb”.</a:t>
            </a:r>
            <a:endParaRPr sz="1292" b="1">
              <a:solidFill>
                <a:srgbClr val="4C1130"/>
              </a:solidFill>
            </a:endParaRPr>
          </a:p>
          <a:p>
            <a:pPr marL="914400" lvl="1" indent="-310669" algn="l" rtl="0">
              <a:lnSpc>
                <a:spcPct val="115000"/>
              </a:lnSpc>
              <a:spcBef>
                <a:spcPts val="0"/>
              </a:spcBef>
              <a:spcAft>
                <a:spcPts val="0"/>
              </a:spcAft>
              <a:buClr>
                <a:srgbClr val="4C1130"/>
              </a:buClr>
              <a:buSzPts val="1292"/>
              <a:buFont typeface="Arial"/>
              <a:buChar char="○"/>
            </a:pPr>
            <a:r>
              <a:rPr lang="en" sz="1292" b="1">
                <a:solidFill>
                  <a:srgbClr val="4C1130"/>
                </a:solidFill>
              </a:rPr>
              <a:t>Origin: Dallas Based Anti-Abortion Organization</a:t>
            </a:r>
            <a:endParaRPr sz="1292" b="1">
              <a:solidFill>
                <a:srgbClr val="4C1130"/>
              </a:solidFill>
            </a:endParaRPr>
          </a:p>
          <a:p>
            <a:pPr marL="914400" lvl="1" indent="-310669" algn="l" rtl="0">
              <a:lnSpc>
                <a:spcPct val="115000"/>
              </a:lnSpc>
              <a:spcBef>
                <a:spcPts val="0"/>
              </a:spcBef>
              <a:spcAft>
                <a:spcPts val="0"/>
              </a:spcAft>
              <a:buClr>
                <a:srgbClr val="4C1130"/>
              </a:buClr>
              <a:buSzPts val="1292"/>
              <a:buFont typeface="Arial"/>
              <a:buChar char="○"/>
            </a:pPr>
            <a:r>
              <a:rPr lang="en" sz="1292" b="1">
                <a:solidFill>
                  <a:srgbClr val="4C1130"/>
                </a:solidFill>
              </a:rPr>
              <a:t>Goal: Emphasize that Black women have abortions at higher rates than women of other ethnic groups in New York City.</a:t>
            </a:r>
            <a:endParaRPr sz="1292" b="1">
              <a:solidFill>
                <a:srgbClr val="4C1130"/>
              </a:solidFill>
            </a:endParaRPr>
          </a:p>
          <a:p>
            <a:pPr marL="0" lvl="0" indent="0" algn="l" rtl="0">
              <a:lnSpc>
                <a:spcPct val="115000"/>
              </a:lnSpc>
              <a:spcBef>
                <a:spcPts val="0"/>
              </a:spcBef>
              <a:spcAft>
                <a:spcPts val="0"/>
              </a:spcAft>
              <a:buNone/>
            </a:pPr>
            <a:endParaRPr sz="1692" b="1">
              <a:solidFill>
                <a:srgbClr val="4C1130"/>
              </a:solidFill>
            </a:endParaRPr>
          </a:p>
          <a:p>
            <a:pPr marL="457200" lvl="0" indent="-310669" algn="l" rtl="0">
              <a:lnSpc>
                <a:spcPct val="115000"/>
              </a:lnSpc>
              <a:spcBef>
                <a:spcPts val="0"/>
              </a:spcBef>
              <a:spcAft>
                <a:spcPts val="0"/>
              </a:spcAft>
              <a:buClr>
                <a:srgbClr val="4C1130"/>
              </a:buClr>
              <a:buSzPts val="1292"/>
              <a:buFont typeface="Arial"/>
              <a:buChar char="●"/>
            </a:pPr>
            <a:r>
              <a:rPr lang="en" sz="1600" b="1">
                <a:solidFill>
                  <a:schemeClr val="accent5"/>
                </a:solidFill>
                <a:latin typeface="Chau Philomene One"/>
                <a:ea typeface="Chau Philomene One"/>
                <a:cs typeface="Chau Philomene One"/>
                <a:sym typeface="Chau Philomene One"/>
              </a:rPr>
              <a:t>Pro-Life Billboard:</a:t>
            </a:r>
            <a:r>
              <a:rPr lang="en" sz="1292" b="1">
                <a:solidFill>
                  <a:srgbClr val="4C1130"/>
                </a:solidFill>
              </a:rPr>
              <a:t> “Black Children are in Danger”.</a:t>
            </a:r>
            <a:endParaRPr sz="1292" b="1">
              <a:solidFill>
                <a:srgbClr val="4C1130"/>
              </a:solidFill>
            </a:endParaRPr>
          </a:p>
          <a:p>
            <a:pPr marL="914400" lvl="1" indent="-310669" algn="l" rtl="0">
              <a:lnSpc>
                <a:spcPct val="115000"/>
              </a:lnSpc>
              <a:spcBef>
                <a:spcPts val="0"/>
              </a:spcBef>
              <a:spcAft>
                <a:spcPts val="0"/>
              </a:spcAft>
              <a:buClr>
                <a:srgbClr val="4C1130"/>
              </a:buClr>
              <a:buSzPts val="1292"/>
              <a:buFont typeface="Arial"/>
              <a:buChar char="○"/>
            </a:pPr>
            <a:r>
              <a:rPr lang="en" sz="1292" b="1">
                <a:solidFill>
                  <a:srgbClr val="4C1130"/>
                </a:solidFill>
              </a:rPr>
              <a:t>Origin: Pro-life Wisconsin</a:t>
            </a:r>
            <a:endParaRPr sz="1292" b="1">
              <a:solidFill>
                <a:srgbClr val="4C1130"/>
              </a:solidFill>
            </a:endParaRPr>
          </a:p>
          <a:p>
            <a:pPr marL="914400" lvl="1" indent="-310669" algn="l" rtl="0">
              <a:lnSpc>
                <a:spcPct val="115000"/>
              </a:lnSpc>
              <a:spcBef>
                <a:spcPts val="0"/>
              </a:spcBef>
              <a:spcAft>
                <a:spcPts val="0"/>
              </a:spcAft>
              <a:buClr>
                <a:srgbClr val="4C1130"/>
              </a:buClr>
              <a:buSzPts val="1292"/>
              <a:buFont typeface="Arial"/>
              <a:buChar char="○"/>
            </a:pPr>
            <a:r>
              <a:rPr lang="en" sz="1292" b="1">
                <a:solidFill>
                  <a:srgbClr val="4C1130"/>
                </a:solidFill>
              </a:rPr>
              <a:t>Goal: Spread Planned Parenthood’s history of racism.</a:t>
            </a:r>
            <a:endParaRPr sz="1292" b="1">
              <a:solidFill>
                <a:srgbClr val="4C1130"/>
              </a:solidFill>
            </a:endParaRPr>
          </a:p>
          <a:p>
            <a:pPr marL="0" lvl="0" indent="0" algn="l" rtl="0">
              <a:lnSpc>
                <a:spcPct val="115000"/>
              </a:lnSpc>
              <a:spcBef>
                <a:spcPts val="0"/>
              </a:spcBef>
              <a:spcAft>
                <a:spcPts val="0"/>
              </a:spcAft>
              <a:buNone/>
            </a:pPr>
            <a:endParaRPr sz="1292" b="1">
              <a:solidFill>
                <a:srgbClr val="4C1130"/>
              </a:solidFill>
            </a:endParaRPr>
          </a:p>
          <a:p>
            <a:pPr marL="457200" lvl="0" indent="-310669" algn="l" rtl="0">
              <a:lnSpc>
                <a:spcPct val="115000"/>
              </a:lnSpc>
              <a:spcBef>
                <a:spcPts val="0"/>
              </a:spcBef>
              <a:spcAft>
                <a:spcPts val="0"/>
              </a:spcAft>
              <a:buClr>
                <a:srgbClr val="4C1130"/>
              </a:buClr>
              <a:buSzPts val="1292"/>
              <a:buFont typeface="Arial"/>
              <a:buChar char="●"/>
            </a:pPr>
            <a:r>
              <a:rPr lang="en" sz="1600" b="1">
                <a:solidFill>
                  <a:schemeClr val="accent5"/>
                </a:solidFill>
                <a:latin typeface="Chau Philomene One"/>
                <a:ea typeface="Chau Philomene One"/>
                <a:cs typeface="Chau Philomene One"/>
                <a:sym typeface="Chau Philomene One"/>
              </a:rPr>
              <a:t>Pro-Life Campaign:</a:t>
            </a:r>
            <a:r>
              <a:rPr lang="en" sz="1292" b="1">
                <a:solidFill>
                  <a:srgbClr val="4C1130"/>
                </a:solidFill>
              </a:rPr>
              <a:t> See Life™: "Will I?" | #LoveEveryHeartbeat”.</a:t>
            </a:r>
            <a:endParaRPr sz="1292" b="1">
              <a:solidFill>
                <a:srgbClr val="4C1130"/>
              </a:solidFill>
            </a:endParaRPr>
          </a:p>
          <a:p>
            <a:pPr marL="914400" lvl="1" indent="-310669" algn="l" rtl="0">
              <a:lnSpc>
                <a:spcPct val="115000"/>
              </a:lnSpc>
              <a:spcBef>
                <a:spcPts val="0"/>
              </a:spcBef>
              <a:spcAft>
                <a:spcPts val="0"/>
              </a:spcAft>
              <a:buClr>
                <a:srgbClr val="4C1130"/>
              </a:buClr>
              <a:buSzPts val="1292"/>
              <a:buFont typeface="Arial"/>
              <a:buChar char="○"/>
            </a:pPr>
            <a:r>
              <a:rPr lang="en" sz="1292" b="1">
                <a:solidFill>
                  <a:srgbClr val="4C1130"/>
                </a:solidFill>
              </a:rPr>
              <a:t>Origin: Background on Focus on the Family: Christian organization founded in 1977 and it promotes social conservative views on public policy. Their mission is to glorify God through the relationship with Jesus Christ. </a:t>
            </a:r>
            <a:endParaRPr sz="1292" b="1">
              <a:solidFill>
                <a:srgbClr val="4C1130"/>
              </a:solidFill>
            </a:endParaRPr>
          </a:p>
          <a:p>
            <a:pPr marL="914400" lvl="1" indent="-310669" algn="l" rtl="0">
              <a:lnSpc>
                <a:spcPct val="115000"/>
              </a:lnSpc>
              <a:spcBef>
                <a:spcPts val="0"/>
              </a:spcBef>
              <a:spcAft>
                <a:spcPts val="0"/>
              </a:spcAft>
              <a:buClr>
                <a:srgbClr val="4C1130"/>
              </a:buClr>
              <a:buSzPts val="1292"/>
              <a:buFont typeface="Arial"/>
              <a:buChar char="○"/>
            </a:pPr>
            <a:r>
              <a:rPr lang="en" sz="1292" b="1">
                <a:solidFill>
                  <a:srgbClr val="4C1130"/>
                </a:solidFill>
              </a:rPr>
              <a:t>Goal: Harnesses on the potential experiences an unborn child can live through if not aborted. </a:t>
            </a:r>
            <a:endParaRPr sz="1292" b="1">
              <a:solidFill>
                <a:srgbClr val="4C1130"/>
              </a:solidFill>
            </a:endParaRPr>
          </a:p>
          <a:p>
            <a:pPr marL="0" lvl="0" indent="0" algn="l" rtl="0">
              <a:spcBef>
                <a:spcPts val="0"/>
              </a:spcBef>
              <a:spcAft>
                <a:spcPts val="1600"/>
              </a:spcAft>
              <a:buNone/>
            </a:pPr>
            <a:endParaRPr/>
          </a:p>
        </p:txBody>
      </p:sp>
      <p:pic>
        <p:nvPicPr>
          <p:cNvPr id="1395" name="Google Shape;1395;p47"/>
          <p:cNvPicPr preferRelativeResize="0"/>
          <p:nvPr/>
        </p:nvPicPr>
        <p:blipFill>
          <a:blip r:embed="rId3">
            <a:alphaModFix/>
          </a:blip>
          <a:stretch>
            <a:fillRect/>
          </a:stretch>
        </p:blipFill>
        <p:spPr>
          <a:xfrm>
            <a:off x="6165175" y="0"/>
            <a:ext cx="2978826" cy="13846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99"/>
        <p:cNvGrpSpPr/>
        <p:nvPr/>
      </p:nvGrpSpPr>
      <p:grpSpPr>
        <a:xfrm>
          <a:off x="0" y="0"/>
          <a:ext cx="0" cy="0"/>
          <a:chOff x="0" y="0"/>
          <a:chExt cx="0" cy="0"/>
        </a:xfrm>
      </p:grpSpPr>
      <p:pic>
        <p:nvPicPr>
          <p:cNvPr id="1400" name="Google Shape;1400;p48"/>
          <p:cNvPicPr preferRelativeResize="0"/>
          <p:nvPr/>
        </p:nvPicPr>
        <p:blipFill>
          <a:blip r:embed="rId3">
            <a:alphaModFix/>
          </a:blip>
          <a:stretch>
            <a:fillRect/>
          </a:stretch>
        </p:blipFill>
        <p:spPr>
          <a:xfrm>
            <a:off x="5503525" y="1759925"/>
            <a:ext cx="3382092" cy="2266000"/>
          </a:xfrm>
          <a:prstGeom prst="rect">
            <a:avLst/>
          </a:prstGeom>
          <a:noFill/>
          <a:ln>
            <a:noFill/>
          </a:ln>
        </p:spPr>
      </p:pic>
      <p:sp>
        <p:nvSpPr>
          <p:cNvPr id="1401" name="Google Shape;1401;p48"/>
          <p:cNvSpPr txBox="1">
            <a:spLocks noGrp="1"/>
          </p:cNvSpPr>
          <p:nvPr>
            <p:ph type="title"/>
          </p:nvPr>
        </p:nvSpPr>
        <p:spPr>
          <a:xfrm>
            <a:off x="28575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100" b="1">
                <a:solidFill>
                  <a:schemeClr val="dk2"/>
                </a:solidFill>
              </a:rPr>
              <a:t>Overall Ideas &amp; Stigmas</a:t>
            </a:r>
            <a:endParaRPr sz="3300">
              <a:solidFill>
                <a:schemeClr val="dk2"/>
              </a:solidFill>
            </a:endParaRPr>
          </a:p>
        </p:txBody>
      </p:sp>
      <p:sp>
        <p:nvSpPr>
          <p:cNvPr id="1402" name="Google Shape;1402;p48"/>
          <p:cNvSpPr txBox="1">
            <a:spLocks noGrp="1"/>
          </p:cNvSpPr>
          <p:nvPr>
            <p:ph type="subTitle" idx="1"/>
          </p:nvPr>
        </p:nvSpPr>
        <p:spPr>
          <a:xfrm>
            <a:off x="212000" y="2221075"/>
            <a:ext cx="5209800" cy="2380500"/>
          </a:xfrm>
          <a:prstGeom prst="rect">
            <a:avLst/>
          </a:prstGeom>
        </p:spPr>
        <p:txBody>
          <a:bodyPr spcFirstLastPara="1" wrap="square" lIns="91425" tIns="91425" rIns="91425" bIns="91425" anchor="ctr" anchorCtr="0">
            <a:noAutofit/>
          </a:bodyPr>
          <a:lstStyle/>
          <a:p>
            <a:pPr marL="457200" lvl="0" indent="-342900" algn="l" rtl="0">
              <a:lnSpc>
                <a:spcPct val="115000"/>
              </a:lnSpc>
              <a:spcBef>
                <a:spcPts val="0"/>
              </a:spcBef>
              <a:spcAft>
                <a:spcPts val="0"/>
              </a:spcAft>
              <a:buClr>
                <a:srgbClr val="4C1130"/>
              </a:buClr>
              <a:buSzPts val="1800"/>
              <a:buFont typeface="Montserrat Black"/>
              <a:buChar char="➔"/>
            </a:pPr>
            <a:r>
              <a:rPr lang="en" sz="1800">
                <a:solidFill>
                  <a:srgbClr val="4C1130"/>
                </a:solidFill>
                <a:latin typeface="Montserrat Black"/>
                <a:ea typeface="Montserrat Black"/>
                <a:cs typeface="Montserrat Black"/>
                <a:sym typeface="Montserrat Black"/>
              </a:rPr>
              <a:t>Fixation on shaming women.</a:t>
            </a:r>
            <a:endParaRPr sz="1800">
              <a:solidFill>
                <a:srgbClr val="4C1130"/>
              </a:solidFill>
              <a:latin typeface="Montserrat Black"/>
              <a:ea typeface="Montserrat Black"/>
              <a:cs typeface="Montserrat Black"/>
              <a:sym typeface="Montserrat Black"/>
            </a:endParaRPr>
          </a:p>
          <a:p>
            <a:pPr marL="0" lvl="0" indent="0" algn="l" rtl="0">
              <a:lnSpc>
                <a:spcPct val="115000"/>
              </a:lnSpc>
              <a:spcBef>
                <a:spcPts val="1200"/>
              </a:spcBef>
              <a:spcAft>
                <a:spcPts val="0"/>
              </a:spcAft>
              <a:buNone/>
            </a:pPr>
            <a:endParaRPr sz="1800">
              <a:solidFill>
                <a:srgbClr val="4C1130"/>
              </a:solidFill>
              <a:latin typeface="Montserrat Black"/>
              <a:ea typeface="Montserrat Black"/>
              <a:cs typeface="Montserrat Black"/>
              <a:sym typeface="Montserrat Black"/>
            </a:endParaRPr>
          </a:p>
          <a:p>
            <a:pPr marL="457200" lvl="0" indent="-342900" algn="l" rtl="0">
              <a:lnSpc>
                <a:spcPct val="115000"/>
              </a:lnSpc>
              <a:spcBef>
                <a:spcPts val="1200"/>
              </a:spcBef>
              <a:spcAft>
                <a:spcPts val="0"/>
              </a:spcAft>
              <a:buClr>
                <a:srgbClr val="4C1130"/>
              </a:buClr>
              <a:buSzPts val="1800"/>
              <a:buFont typeface="Montserrat Black"/>
              <a:buChar char="➔"/>
            </a:pPr>
            <a:r>
              <a:rPr lang="en" sz="1800">
                <a:solidFill>
                  <a:srgbClr val="4C1130"/>
                </a:solidFill>
                <a:latin typeface="Montserrat Black"/>
                <a:ea typeface="Montserrat Black"/>
                <a:cs typeface="Montserrat Black"/>
                <a:sym typeface="Montserrat Black"/>
              </a:rPr>
              <a:t>Dividing women.</a:t>
            </a:r>
            <a:endParaRPr sz="1800">
              <a:solidFill>
                <a:srgbClr val="4C1130"/>
              </a:solidFill>
              <a:latin typeface="Montserrat Black"/>
              <a:ea typeface="Montserrat Black"/>
              <a:cs typeface="Montserrat Black"/>
              <a:sym typeface="Montserrat Black"/>
            </a:endParaRPr>
          </a:p>
          <a:p>
            <a:pPr marL="0" lvl="0" indent="0" algn="l" rtl="0">
              <a:lnSpc>
                <a:spcPct val="115000"/>
              </a:lnSpc>
              <a:spcBef>
                <a:spcPts val="1200"/>
              </a:spcBef>
              <a:spcAft>
                <a:spcPts val="0"/>
              </a:spcAft>
              <a:buNone/>
            </a:pPr>
            <a:endParaRPr sz="1800">
              <a:solidFill>
                <a:srgbClr val="4C1130"/>
              </a:solidFill>
              <a:latin typeface="Montserrat Black"/>
              <a:ea typeface="Montserrat Black"/>
              <a:cs typeface="Montserrat Black"/>
              <a:sym typeface="Montserrat Black"/>
            </a:endParaRPr>
          </a:p>
          <a:p>
            <a:pPr marL="457200" lvl="0" indent="-342900" algn="l" rtl="0">
              <a:lnSpc>
                <a:spcPct val="115000"/>
              </a:lnSpc>
              <a:spcBef>
                <a:spcPts val="1200"/>
              </a:spcBef>
              <a:spcAft>
                <a:spcPts val="0"/>
              </a:spcAft>
              <a:buClr>
                <a:srgbClr val="4C1130"/>
              </a:buClr>
              <a:buSzPts val="1800"/>
              <a:buFont typeface="Montserrat Black"/>
              <a:buChar char="➔"/>
            </a:pPr>
            <a:r>
              <a:rPr lang="en" sz="1800">
                <a:solidFill>
                  <a:srgbClr val="4C1130"/>
                </a:solidFill>
                <a:latin typeface="Montserrat Black"/>
                <a:ea typeface="Montserrat Black"/>
                <a:cs typeface="Montserrat Black"/>
                <a:sym typeface="Montserrat Black"/>
              </a:rPr>
              <a:t>Control over women’s reproductive rights.</a:t>
            </a:r>
            <a:endParaRPr sz="1800">
              <a:solidFill>
                <a:srgbClr val="4C1130"/>
              </a:solidFill>
              <a:latin typeface="Montserrat Black"/>
              <a:ea typeface="Montserrat Black"/>
              <a:cs typeface="Montserrat Black"/>
              <a:sym typeface="Montserrat Black"/>
            </a:endParaRPr>
          </a:p>
          <a:p>
            <a:pPr marL="0" lvl="0" indent="0" algn="l" rtl="0">
              <a:lnSpc>
                <a:spcPct val="115000"/>
              </a:lnSpc>
              <a:spcBef>
                <a:spcPts val="1200"/>
              </a:spcBef>
              <a:spcAft>
                <a:spcPts val="0"/>
              </a:spcAft>
              <a:buNone/>
            </a:pPr>
            <a:endParaRPr sz="1800">
              <a:solidFill>
                <a:srgbClr val="4C1130"/>
              </a:solidFill>
              <a:latin typeface="Montserrat Black"/>
              <a:ea typeface="Montserrat Black"/>
              <a:cs typeface="Montserrat Black"/>
              <a:sym typeface="Montserrat Black"/>
            </a:endParaRPr>
          </a:p>
          <a:p>
            <a:pPr marL="457200" lvl="0" indent="-342900" algn="l" rtl="0">
              <a:lnSpc>
                <a:spcPct val="115000"/>
              </a:lnSpc>
              <a:spcBef>
                <a:spcPts val="1200"/>
              </a:spcBef>
              <a:spcAft>
                <a:spcPts val="0"/>
              </a:spcAft>
              <a:buClr>
                <a:srgbClr val="4C1130"/>
              </a:buClr>
              <a:buSzPts val="1800"/>
              <a:buFont typeface="Montserrat Black"/>
              <a:buChar char="➔"/>
            </a:pPr>
            <a:r>
              <a:rPr lang="en" sz="1800">
                <a:solidFill>
                  <a:srgbClr val="4C1130"/>
                </a:solidFill>
                <a:latin typeface="Montserrat Black"/>
                <a:ea typeface="Montserrat Black"/>
                <a:cs typeface="Montserrat Black"/>
                <a:sym typeface="Montserrat Black"/>
              </a:rPr>
              <a:t>Guilt trip</a:t>
            </a:r>
            <a:endParaRPr sz="1800">
              <a:solidFill>
                <a:srgbClr val="4C1130"/>
              </a:solidFill>
              <a:latin typeface="Montserrat Black"/>
              <a:ea typeface="Montserrat Black"/>
              <a:cs typeface="Montserrat Black"/>
              <a:sym typeface="Montserrat Black"/>
            </a:endParaRPr>
          </a:p>
          <a:p>
            <a:pPr marL="0" lvl="0" indent="0" algn="l" rtl="0">
              <a:lnSpc>
                <a:spcPct val="115000"/>
              </a:lnSpc>
              <a:spcBef>
                <a:spcPts val="1200"/>
              </a:spcBef>
              <a:spcAft>
                <a:spcPts val="0"/>
              </a:spcAft>
              <a:buNone/>
            </a:pPr>
            <a:endParaRPr sz="1800">
              <a:solidFill>
                <a:srgbClr val="000000"/>
              </a:solidFill>
              <a:latin typeface="Arial"/>
              <a:ea typeface="Arial"/>
              <a:cs typeface="Arial"/>
              <a:sym typeface="Arial"/>
            </a:endParaRPr>
          </a:p>
          <a:p>
            <a:pPr marL="0" lvl="0" indent="0" algn="l" rtl="0">
              <a:spcBef>
                <a:spcPts val="1200"/>
              </a:spcBef>
              <a:spcAft>
                <a:spcPts val="0"/>
              </a:spcAft>
              <a:buNone/>
            </a:pPr>
            <a:endParaRPr/>
          </a:p>
        </p:txBody>
      </p:sp>
      <p:grpSp>
        <p:nvGrpSpPr>
          <p:cNvPr id="1403" name="Google Shape;1403;p48"/>
          <p:cNvGrpSpPr/>
          <p:nvPr/>
        </p:nvGrpSpPr>
        <p:grpSpPr>
          <a:xfrm>
            <a:off x="5662596" y="445027"/>
            <a:ext cx="2045725" cy="1776046"/>
            <a:chOff x="5306050" y="3054450"/>
            <a:chExt cx="1272375" cy="1104575"/>
          </a:xfrm>
        </p:grpSpPr>
        <p:sp>
          <p:nvSpPr>
            <p:cNvPr id="1404" name="Google Shape;1404;p48"/>
            <p:cNvSpPr/>
            <p:nvPr/>
          </p:nvSpPr>
          <p:spPr>
            <a:xfrm>
              <a:off x="5306050" y="3054450"/>
              <a:ext cx="1272375" cy="1104575"/>
            </a:xfrm>
            <a:custGeom>
              <a:avLst/>
              <a:gdLst/>
              <a:ahLst/>
              <a:cxnLst/>
              <a:rect l="l" t="t" r="r" b="b"/>
              <a:pathLst>
                <a:path w="50895" h="44183" extrusionOk="0">
                  <a:moveTo>
                    <a:pt x="15696" y="1"/>
                  </a:moveTo>
                  <a:cubicBezTo>
                    <a:pt x="14991" y="1"/>
                    <a:pt x="14154" y="508"/>
                    <a:pt x="12268" y="1421"/>
                  </a:cubicBezTo>
                  <a:cubicBezTo>
                    <a:pt x="9606" y="2717"/>
                    <a:pt x="9606" y="6061"/>
                    <a:pt x="9555" y="6385"/>
                  </a:cubicBezTo>
                  <a:cubicBezTo>
                    <a:pt x="9487" y="6778"/>
                    <a:pt x="9538" y="6727"/>
                    <a:pt x="8139" y="7512"/>
                  </a:cubicBezTo>
                  <a:cubicBezTo>
                    <a:pt x="6740" y="8296"/>
                    <a:pt x="6672" y="10770"/>
                    <a:pt x="6911" y="11828"/>
                  </a:cubicBezTo>
                  <a:cubicBezTo>
                    <a:pt x="7167" y="12869"/>
                    <a:pt x="5887" y="13551"/>
                    <a:pt x="5819" y="14046"/>
                  </a:cubicBezTo>
                  <a:cubicBezTo>
                    <a:pt x="5733" y="14541"/>
                    <a:pt x="4266" y="13995"/>
                    <a:pt x="3857" y="15257"/>
                  </a:cubicBezTo>
                  <a:cubicBezTo>
                    <a:pt x="3430" y="16503"/>
                    <a:pt x="4181" y="17458"/>
                    <a:pt x="4386" y="17731"/>
                  </a:cubicBezTo>
                  <a:cubicBezTo>
                    <a:pt x="4607" y="18021"/>
                    <a:pt x="3601" y="18533"/>
                    <a:pt x="1860" y="19693"/>
                  </a:cubicBezTo>
                  <a:cubicBezTo>
                    <a:pt x="120" y="20854"/>
                    <a:pt x="1" y="23635"/>
                    <a:pt x="2952" y="24437"/>
                  </a:cubicBezTo>
                  <a:cubicBezTo>
                    <a:pt x="5887" y="25238"/>
                    <a:pt x="5426" y="25290"/>
                    <a:pt x="6058" y="26791"/>
                  </a:cubicBezTo>
                  <a:cubicBezTo>
                    <a:pt x="6672" y="28293"/>
                    <a:pt x="8702" y="28395"/>
                    <a:pt x="9026" y="28446"/>
                  </a:cubicBezTo>
                  <a:cubicBezTo>
                    <a:pt x="9350" y="28514"/>
                    <a:pt x="8873" y="29197"/>
                    <a:pt x="7986" y="30323"/>
                  </a:cubicBezTo>
                  <a:cubicBezTo>
                    <a:pt x="7081" y="31449"/>
                    <a:pt x="6228" y="34110"/>
                    <a:pt x="6092" y="35083"/>
                  </a:cubicBezTo>
                  <a:cubicBezTo>
                    <a:pt x="5955" y="36056"/>
                    <a:pt x="6740" y="35595"/>
                    <a:pt x="6979" y="36363"/>
                  </a:cubicBezTo>
                  <a:cubicBezTo>
                    <a:pt x="7235" y="37147"/>
                    <a:pt x="6638" y="43068"/>
                    <a:pt x="7047" y="43682"/>
                  </a:cubicBezTo>
                  <a:cubicBezTo>
                    <a:pt x="7315" y="44056"/>
                    <a:pt x="8280" y="44183"/>
                    <a:pt x="10305" y="44183"/>
                  </a:cubicBezTo>
                  <a:cubicBezTo>
                    <a:pt x="11509" y="44183"/>
                    <a:pt x="13088" y="44138"/>
                    <a:pt x="15117" y="44074"/>
                  </a:cubicBezTo>
                  <a:cubicBezTo>
                    <a:pt x="20560" y="43887"/>
                    <a:pt x="23682" y="43341"/>
                    <a:pt x="24467" y="42658"/>
                  </a:cubicBezTo>
                  <a:cubicBezTo>
                    <a:pt x="25111" y="42097"/>
                    <a:pt x="25765" y="41349"/>
                    <a:pt x="26413" y="41349"/>
                  </a:cubicBezTo>
                  <a:cubicBezTo>
                    <a:pt x="26573" y="41349"/>
                    <a:pt x="26731" y="41394"/>
                    <a:pt x="26890" y="41498"/>
                  </a:cubicBezTo>
                  <a:cubicBezTo>
                    <a:pt x="27280" y="41747"/>
                    <a:pt x="27847" y="41822"/>
                    <a:pt x="28404" y="41822"/>
                  </a:cubicBezTo>
                  <a:cubicBezTo>
                    <a:pt x="28992" y="41822"/>
                    <a:pt x="29568" y="41738"/>
                    <a:pt x="29910" y="41686"/>
                  </a:cubicBezTo>
                  <a:cubicBezTo>
                    <a:pt x="30262" y="41639"/>
                    <a:pt x="30558" y="41578"/>
                    <a:pt x="30844" y="41578"/>
                  </a:cubicBezTo>
                  <a:cubicBezTo>
                    <a:pt x="31083" y="41578"/>
                    <a:pt x="31315" y="41622"/>
                    <a:pt x="31565" y="41754"/>
                  </a:cubicBezTo>
                  <a:cubicBezTo>
                    <a:pt x="31866" y="41908"/>
                    <a:pt x="32124" y="41966"/>
                    <a:pt x="32351" y="41966"/>
                  </a:cubicBezTo>
                  <a:cubicBezTo>
                    <a:pt x="32754" y="41966"/>
                    <a:pt x="33054" y="41781"/>
                    <a:pt x="33305" y="41618"/>
                  </a:cubicBezTo>
                  <a:cubicBezTo>
                    <a:pt x="33336" y="41599"/>
                    <a:pt x="33385" y="41590"/>
                    <a:pt x="33447" y="41590"/>
                  </a:cubicBezTo>
                  <a:cubicBezTo>
                    <a:pt x="33718" y="41590"/>
                    <a:pt x="34233" y="41766"/>
                    <a:pt x="34567" y="42044"/>
                  </a:cubicBezTo>
                  <a:cubicBezTo>
                    <a:pt x="34702" y="42171"/>
                    <a:pt x="34995" y="42260"/>
                    <a:pt x="35311" y="42260"/>
                  </a:cubicBezTo>
                  <a:cubicBezTo>
                    <a:pt x="35634" y="42260"/>
                    <a:pt x="35981" y="42166"/>
                    <a:pt x="36205" y="41925"/>
                  </a:cubicBezTo>
                  <a:cubicBezTo>
                    <a:pt x="36348" y="41776"/>
                    <a:pt x="36642" y="41722"/>
                    <a:pt x="37016" y="41722"/>
                  </a:cubicBezTo>
                  <a:cubicBezTo>
                    <a:pt x="37845" y="41722"/>
                    <a:pt x="39072" y="41989"/>
                    <a:pt x="39942" y="42095"/>
                  </a:cubicBezTo>
                  <a:cubicBezTo>
                    <a:pt x="40119" y="42117"/>
                    <a:pt x="40300" y="42125"/>
                    <a:pt x="40481" y="42125"/>
                  </a:cubicBezTo>
                  <a:cubicBezTo>
                    <a:pt x="41135" y="42125"/>
                    <a:pt x="41797" y="42015"/>
                    <a:pt x="42335" y="42015"/>
                  </a:cubicBezTo>
                  <a:cubicBezTo>
                    <a:pt x="42710" y="42015"/>
                    <a:pt x="43024" y="42068"/>
                    <a:pt x="43235" y="42249"/>
                  </a:cubicBezTo>
                  <a:cubicBezTo>
                    <a:pt x="43438" y="42417"/>
                    <a:pt x="43643" y="42481"/>
                    <a:pt x="43836" y="42481"/>
                  </a:cubicBezTo>
                  <a:cubicBezTo>
                    <a:pt x="44210" y="42481"/>
                    <a:pt x="44539" y="42241"/>
                    <a:pt x="44719" y="42061"/>
                  </a:cubicBezTo>
                  <a:cubicBezTo>
                    <a:pt x="44784" y="42000"/>
                    <a:pt x="44883" y="41977"/>
                    <a:pt x="45006" y="41977"/>
                  </a:cubicBezTo>
                  <a:cubicBezTo>
                    <a:pt x="45413" y="41977"/>
                    <a:pt x="46079" y="42234"/>
                    <a:pt x="46622" y="42234"/>
                  </a:cubicBezTo>
                  <a:cubicBezTo>
                    <a:pt x="46648" y="42234"/>
                    <a:pt x="46673" y="42233"/>
                    <a:pt x="46698" y="42232"/>
                  </a:cubicBezTo>
                  <a:cubicBezTo>
                    <a:pt x="47517" y="42215"/>
                    <a:pt x="47654" y="41583"/>
                    <a:pt x="47671" y="40935"/>
                  </a:cubicBezTo>
                  <a:cubicBezTo>
                    <a:pt x="47705" y="40270"/>
                    <a:pt x="47636" y="36516"/>
                    <a:pt x="47602" y="36243"/>
                  </a:cubicBezTo>
                  <a:cubicBezTo>
                    <a:pt x="47577" y="36098"/>
                    <a:pt x="47722" y="36081"/>
                    <a:pt x="47950" y="36081"/>
                  </a:cubicBezTo>
                  <a:cubicBezTo>
                    <a:pt x="48020" y="36081"/>
                    <a:pt x="48098" y="36083"/>
                    <a:pt x="48182" y="36083"/>
                  </a:cubicBezTo>
                  <a:cubicBezTo>
                    <a:pt x="48369" y="36083"/>
                    <a:pt x="48584" y="36075"/>
                    <a:pt x="48797" y="36021"/>
                  </a:cubicBezTo>
                  <a:cubicBezTo>
                    <a:pt x="49410" y="35885"/>
                    <a:pt x="48866" y="29777"/>
                    <a:pt x="49307" y="29777"/>
                  </a:cubicBezTo>
                  <a:cubicBezTo>
                    <a:pt x="49307" y="29777"/>
                    <a:pt x="49308" y="29777"/>
                    <a:pt x="49309" y="29777"/>
                  </a:cubicBezTo>
                  <a:cubicBezTo>
                    <a:pt x="49331" y="29778"/>
                    <a:pt x="49355" y="29778"/>
                    <a:pt x="49380" y="29778"/>
                  </a:cubicBezTo>
                  <a:cubicBezTo>
                    <a:pt x="49863" y="29778"/>
                    <a:pt x="50894" y="29608"/>
                    <a:pt x="50878" y="28668"/>
                  </a:cubicBezTo>
                  <a:cubicBezTo>
                    <a:pt x="50861" y="27678"/>
                    <a:pt x="50690" y="27235"/>
                    <a:pt x="48728" y="27235"/>
                  </a:cubicBezTo>
                  <a:cubicBezTo>
                    <a:pt x="46749" y="27235"/>
                    <a:pt x="47415" y="27081"/>
                    <a:pt x="46101" y="26501"/>
                  </a:cubicBezTo>
                  <a:cubicBezTo>
                    <a:pt x="45822" y="26376"/>
                    <a:pt x="45543" y="26326"/>
                    <a:pt x="45274" y="26326"/>
                  </a:cubicBezTo>
                  <a:cubicBezTo>
                    <a:pt x="44296" y="26326"/>
                    <a:pt x="43460" y="26987"/>
                    <a:pt x="43286" y="27081"/>
                  </a:cubicBezTo>
                  <a:cubicBezTo>
                    <a:pt x="43256" y="27097"/>
                    <a:pt x="43229" y="27105"/>
                    <a:pt x="43203" y="27105"/>
                  </a:cubicBezTo>
                  <a:cubicBezTo>
                    <a:pt x="43038" y="27105"/>
                    <a:pt x="42918" y="26790"/>
                    <a:pt x="42313" y="26347"/>
                  </a:cubicBezTo>
                  <a:cubicBezTo>
                    <a:pt x="41922" y="26051"/>
                    <a:pt x="41508" y="25969"/>
                    <a:pt x="41134" y="25969"/>
                  </a:cubicBezTo>
                  <a:cubicBezTo>
                    <a:pt x="40840" y="25969"/>
                    <a:pt x="40569" y="26020"/>
                    <a:pt x="40351" y="26057"/>
                  </a:cubicBezTo>
                  <a:cubicBezTo>
                    <a:pt x="40342" y="26059"/>
                    <a:pt x="40334" y="26060"/>
                    <a:pt x="40326" y="26060"/>
                  </a:cubicBezTo>
                  <a:cubicBezTo>
                    <a:pt x="39882" y="26060"/>
                    <a:pt x="40576" y="23346"/>
                    <a:pt x="39822" y="21536"/>
                  </a:cubicBezTo>
                  <a:cubicBezTo>
                    <a:pt x="39264" y="20208"/>
                    <a:pt x="37946" y="19954"/>
                    <a:pt x="37178" y="19954"/>
                  </a:cubicBezTo>
                  <a:cubicBezTo>
                    <a:pt x="36890" y="19954"/>
                    <a:pt x="36680" y="19990"/>
                    <a:pt x="36615" y="20018"/>
                  </a:cubicBezTo>
                  <a:cubicBezTo>
                    <a:pt x="36586" y="20033"/>
                    <a:pt x="36560" y="20040"/>
                    <a:pt x="36533" y="20040"/>
                  </a:cubicBezTo>
                  <a:cubicBezTo>
                    <a:pt x="36354" y="20040"/>
                    <a:pt x="36179" y="19721"/>
                    <a:pt x="35420" y="19557"/>
                  </a:cubicBezTo>
                  <a:cubicBezTo>
                    <a:pt x="35325" y="19536"/>
                    <a:pt x="35231" y="19527"/>
                    <a:pt x="35141" y="19527"/>
                  </a:cubicBezTo>
                  <a:cubicBezTo>
                    <a:pt x="34407" y="19527"/>
                    <a:pt x="33849" y="20137"/>
                    <a:pt x="33697" y="20274"/>
                  </a:cubicBezTo>
                  <a:cubicBezTo>
                    <a:pt x="33683" y="20287"/>
                    <a:pt x="33671" y="20294"/>
                    <a:pt x="33658" y="20294"/>
                  </a:cubicBezTo>
                  <a:cubicBezTo>
                    <a:pt x="33531" y="20294"/>
                    <a:pt x="33431" y="19642"/>
                    <a:pt x="32639" y="19472"/>
                  </a:cubicBezTo>
                  <a:cubicBezTo>
                    <a:pt x="32534" y="19449"/>
                    <a:pt x="32427" y="19439"/>
                    <a:pt x="32321" y="19439"/>
                  </a:cubicBezTo>
                  <a:cubicBezTo>
                    <a:pt x="31537" y="19439"/>
                    <a:pt x="30773" y="19985"/>
                    <a:pt x="30473" y="20120"/>
                  </a:cubicBezTo>
                  <a:cubicBezTo>
                    <a:pt x="30451" y="20130"/>
                    <a:pt x="30425" y="20135"/>
                    <a:pt x="30395" y="20135"/>
                  </a:cubicBezTo>
                  <a:cubicBezTo>
                    <a:pt x="29974" y="20135"/>
                    <a:pt x="28782" y="19187"/>
                    <a:pt x="28528" y="19028"/>
                  </a:cubicBezTo>
                  <a:cubicBezTo>
                    <a:pt x="28255" y="18857"/>
                    <a:pt x="31428" y="12067"/>
                    <a:pt x="32639" y="9593"/>
                  </a:cubicBezTo>
                  <a:cubicBezTo>
                    <a:pt x="33868" y="7102"/>
                    <a:pt x="34874" y="4713"/>
                    <a:pt x="34670" y="3980"/>
                  </a:cubicBezTo>
                  <a:cubicBezTo>
                    <a:pt x="34465" y="3263"/>
                    <a:pt x="33475" y="3314"/>
                    <a:pt x="33100" y="3280"/>
                  </a:cubicBezTo>
                  <a:cubicBezTo>
                    <a:pt x="32708" y="3263"/>
                    <a:pt x="32947" y="2939"/>
                    <a:pt x="32520" y="2427"/>
                  </a:cubicBezTo>
                  <a:cubicBezTo>
                    <a:pt x="32307" y="2171"/>
                    <a:pt x="31948" y="2094"/>
                    <a:pt x="31609" y="2094"/>
                  </a:cubicBezTo>
                  <a:cubicBezTo>
                    <a:pt x="31270" y="2094"/>
                    <a:pt x="30950" y="2171"/>
                    <a:pt x="30814" y="2222"/>
                  </a:cubicBezTo>
                  <a:cubicBezTo>
                    <a:pt x="30799" y="2228"/>
                    <a:pt x="30782" y="2231"/>
                    <a:pt x="30765" y="2231"/>
                  </a:cubicBezTo>
                  <a:cubicBezTo>
                    <a:pt x="30501" y="2231"/>
                    <a:pt x="30003" y="1603"/>
                    <a:pt x="29314" y="1603"/>
                  </a:cubicBezTo>
                  <a:cubicBezTo>
                    <a:pt x="29242" y="1603"/>
                    <a:pt x="29167" y="1610"/>
                    <a:pt x="29091" y="1625"/>
                  </a:cubicBezTo>
                  <a:cubicBezTo>
                    <a:pt x="28101" y="1796"/>
                    <a:pt x="27043" y="3434"/>
                    <a:pt x="26463" y="4679"/>
                  </a:cubicBezTo>
                  <a:cubicBezTo>
                    <a:pt x="25866" y="5925"/>
                    <a:pt x="25815" y="7682"/>
                    <a:pt x="25354" y="8535"/>
                  </a:cubicBezTo>
                  <a:cubicBezTo>
                    <a:pt x="25194" y="8837"/>
                    <a:pt x="25092" y="8960"/>
                    <a:pt x="25009" y="8960"/>
                  </a:cubicBezTo>
                  <a:cubicBezTo>
                    <a:pt x="24854" y="8960"/>
                    <a:pt x="24768" y="8525"/>
                    <a:pt x="24501" y="8023"/>
                  </a:cubicBezTo>
                  <a:cubicBezTo>
                    <a:pt x="24075" y="7239"/>
                    <a:pt x="22505" y="6488"/>
                    <a:pt x="22300" y="6317"/>
                  </a:cubicBezTo>
                  <a:cubicBezTo>
                    <a:pt x="22078" y="6147"/>
                    <a:pt x="22368" y="5430"/>
                    <a:pt x="21498" y="3434"/>
                  </a:cubicBezTo>
                  <a:cubicBezTo>
                    <a:pt x="20611" y="1438"/>
                    <a:pt x="17676" y="909"/>
                    <a:pt x="16585" y="277"/>
                  </a:cubicBezTo>
                  <a:cubicBezTo>
                    <a:pt x="16266" y="91"/>
                    <a:pt x="15993" y="1"/>
                    <a:pt x="15696" y="1"/>
                  </a:cubicBezTo>
                  <a:close/>
                </a:path>
              </a:pathLst>
            </a:custGeom>
            <a:solidFill>
              <a:srgbClr val="FAFE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48"/>
            <p:cNvSpPr/>
            <p:nvPr/>
          </p:nvSpPr>
          <p:spPr>
            <a:xfrm>
              <a:off x="5500975" y="3937050"/>
              <a:ext cx="131725" cy="189625"/>
            </a:xfrm>
            <a:custGeom>
              <a:avLst/>
              <a:gdLst/>
              <a:ahLst/>
              <a:cxnLst/>
              <a:rect l="l" t="t" r="r" b="b"/>
              <a:pathLst>
                <a:path w="5269" h="7585" extrusionOk="0">
                  <a:moveTo>
                    <a:pt x="291" y="1"/>
                  </a:moveTo>
                  <a:cubicBezTo>
                    <a:pt x="291" y="240"/>
                    <a:pt x="274" y="530"/>
                    <a:pt x="257" y="888"/>
                  </a:cubicBezTo>
                  <a:cubicBezTo>
                    <a:pt x="154" y="3021"/>
                    <a:pt x="1" y="6842"/>
                    <a:pt x="103" y="7047"/>
                  </a:cubicBezTo>
                  <a:cubicBezTo>
                    <a:pt x="197" y="7221"/>
                    <a:pt x="1898" y="7584"/>
                    <a:pt x="3351" y="7584"/>
                  </a:cubicBezTo>
                  <a:cubicBezTo>
                    <a:pt x="3750" y="7584"/>
                    <a:pt x="4131" y="7557"/>
                    <a:pt x="4454" y="7491"/>
                  </a:cubicBezTo>
                  <a:cubicBezTo>
                    <a:pt x="4676" y="7457"/>
                    <a:pt x="4898" y="7371"/>
                    <a:pt x="5102" y="7252"/>
                  </a:cubicBezTo>
                  <a:cubicBezTo>
                    <a:pt x="4915" y="6672"/>
                    <a:pt x="5136" y="5239"/>
                    <a:pt x="5153" y="3567"/>
                  </a:cubicBezTo>
                  <a:cubicBezTo>
                    <a:pt x="5169" y="1682"/>
                    <a:pt x="5268" y="189"/>
                    <a:pt x="5173" y="189"/>
                  </a:cubicBezTo>
                  <a:cubicBezTo>
                    <a:pt x="5163" y="189"/>
                    <a:pt x="5151" y="206"/>
                    <a:pt x="5136" y="240"/>
                  </a:cubicBezTo>
                  <a:cubicBezTo>
                    <a:pt x="5119" y="257"/>
                    <a:pt x="5119" y="257"/>
                    <a:pt x="5119" y="274"/>
                  </a:cubicBezTo>
                  <a:cubicBezTo>
                    <a:pt x="5027" y="348"/>
                    <a:pt x="4707" y="378"/>
                    <a:pt x="4269" y="378"/>
                  </a:cubicBezTo>
                  <a:cubicBezTo>
                    <a:pt x="3095" y="378"/>
                    <a:pt x="1074" y="162"/>
                    <a:pt x="291" y="1"/>
                  </a:cubicBezTo>
                  <a:close/>
                </a:path>
              </a:pathLst>
            </a:custGeom>
            <a:solidFill>
              <a:srgbClr val="F28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48"/>
            <p:cNvSpPr/>
            <p:nvPr/>
          </p:nvSpPr>
          <p:spPr>
            <a:xfrm>
              <a:off x="5507375" y="3937050"/>
              <a:ext cx="125325" cy="187275"/>
            </a:xfrm>
            <a:custGeom>
              <a:avLst/>
              <a:gdLst/>
              <a:ahLst/>
              <a:cxnLst/>
              <a:rect l="l" t="t" r="r" b="b"/>
              <a:pathLst>
                <a:path w="5013" h="7491" extrusionOk="0">
                  <a:moveTo>
                    <a:pt x="35" y="1"/>
                  </a:moveTo>
                  <a:cubicBezTo>
                    <a:pt x="35" y="240"/>
                    <a:pt x="18" y="530"/>
                    <a:pt x="1" y="888"/>
                  </a:cubicBezTo>
                  <a:cubicBezTo>
                    <a:pt x="837" y="1093"/>
                    <a:pt x="1707" y="1229"/>
                    <a:pt x="2577" y="1280"/>
                  </a:cubicBezTo>
                  <a:cubicBezTo>
                    <a:pt x="2781" y="1285"/>
                    <a:pt x="2960" y="1287"/>
                    <a:pt x="3117" y="1287"/>
                  </a:cubicBezTo>
                  <a:cubicBezTo>
                    <a:pt x="3393" y="1287"/>
                    <a:pt x="3599" y="1282"/>
                    <a:pt x="3754" y="1282"/>
                  </a:cubicBezTo>
                  <a:cubicBezTo>
                    <a:pt x="4154" y="1282"/>
                    <a:pt x="4204" y="1313"/>
                    <a:pt x="4215" y="1536"/>
                  </a:cubicBezTo>
                  <a:cubicBezTo>
                    <a:pt x="4232" y="1843"/>
                    <a:pt x="4027" y="5887"/>
                    <a:pt x="4198" y="7491"/>
                  </a:cubicBezTo>
                  <a:cubicBezTo>
                    <a:pt x="4420" y="7457"/>
                    <a:pt x="4642" y="7371"/>
                    <a:pt x="4846" y="7252"/>
                  </a:cubicBezTo>
                  <a:cubicBezTo>
                    <a:pt x="4659" y="6672"/>
                    <a:pt x="4880" y="5239"/>
                    <a:pt x="4897" y="3567"/>
                  </a:cubicBezTo>
                  <a:cubicBezTo>
                    <a:pt x="4913" y="1682"/>
                    <a:pt x="5012" y="189"/>
                    <a:pt x="4917" y="189"/>
                  </a:cubicBezTo>
                  <a:cubicBezTo>
                    <a:pt x="4907" y="189"/>
                    <a:pt x="4895" y="206"/>
                    <a:pt x="4880" y="240"/>
                  </a:cubicBezTo>
                  <a:cubicBezTo>
                    <a:pt x="4863" y="257"/>
                    <a:pt x="4863" y="257"/>
                    <a:pt x="4863" y="274"/>
                  </a:cubicBezTo>
                  <a:cubicBezTo>
                    <a:pt x="4771" y="348"/>
                    <a:pt x="4451" y="378"/>
                    <a:pt x="4013" y="378"/>
                  </a:cubicBezTo>
                  <a:cubicBezTo>
                    <a:pt x="2839" y="378"/>
                    <a:pt x="818" y="162"/>
                    <a:pt x="35" y="1"/>
                  </a:cubicBezTo>
                  <a:close/>
                </a:path>
              </a:pathLst>
            </a:custGeom>
            <a:solidFill>
              <a:srgbClr val="AD5E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48"/>
            <p:cNvSpPr/>
            <p:nvPr/>
          </p:nvSpPr>
          <p:spPr>
            <a:xfrm>
              <a:off x="5877950" y="3179525"/>
              <a:ext cx="236000" cy="403175"/>
            </a:xfrm>
            <a:custGeom>
              <a:avLst/>
              <a:gdLst/>
              <a:ahLst/>
              <a:cxnLst/>
              <a:rect l="l" t="t" r="r" b="b"/>
              <a:pathLst>
                <a:path w="9440" h="16127" extrusionOk="0">
                  <a:moveTo>
                    <a:pt x="5191" y="0"/>
                  </a:moveTo>
                  <a:lnTo>
                    <a:pt x="4577" y="1570"/>
                  </a:lnTo>
                  <a:lnTo>
                    <a:pt x="2017" y="8036"/>
                  </a:lnTo>
                  <a:lnTo>
                    <a:pt x="465" y="11944"/>
                  </a:lnTo>
                  <a:cubicBezTo>
                    <a:pt x="465" y="11944"/>
                    <a:pt x="0" y="16126"/>
                    <a:pt x="2999" y="16126"/>
                  </a:cubicBezTo>
                  <a:cubicBezTo>
                    <a:pt x="3041" y="16126"/>
                    <a:pt x="3083" y="16125"/>
                    <a:pt x="3126" y="16124"/>
                  </a:cubicBezTo>
                  <a:lnTo>
                    <a:pt x="4082" y="13991"/>
                  </a:lnTo>
                  <a:lnTo>
                    <a:pt x="8689" y="3600"/>
                  </a:lnTo>
                  <a:lnTo>
                    <a:pt x="9439" y="1911"/>
                  </a:lnTo>
                  <a:lnTo>
                    <a:pt x="5191" y="0"/>
                  </a:lnTo>
                  <a:close/>
                </a:path>
              </a:pathLst>
            </a:custGeom>
            <a:solidFill>
              <a:srgbClr val="F28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48"/>
            <p:cNvSpPr/>
            <p:nvPr/>
          </p:nvSpPr>
          <p:spPr>
            <a:xfrm>
              <a:off x="5877950" y="3380425"/>
              <a:ext cx="102050" cy="202275"/>
            </a:xfrm>
            <a:custGeom>
              <a:avLst/>
              <a:gdLst/>
              <a:ahLst/>
              <a:cxnLst/>
              <a:rect l="l" t="t" r="r" b="b"/>
              <a:pathLst>
                <a:path w="4082" h="8091" extrusionOk="0">
                  <a:moveTo>
                    <a:pt x="2017" y="0"/>
                  </a:moveTo>
                  <a:lnTo>
                    <a:pt x="465" y="3908"/>
                  </a:lnTo>
                  <a:cubicBezTo>
                    <a:pt x="465" y="3908"/>
                    <a:pt x="0" y="8090"/>
                    <a:pt x="2999" y="8090"/>
                  </a:cubicBezTo>
                  <a:cubicBezTo>
                    <a:pt x="3041" y="8090"/>
                    <a:pt x="3083" y="8089"/>
                    <a:pt x="3126" y="8088"/>
                  </a:cubicBezTo>
                  <a:lnTo>
                    <a:pt x="4082" y="5955"/>
                  </a:lnTo>
                  <a:cubicBezTo>
                    <a:pt x="2717" y="3686"/>
                    <a:pt x="2205" y="1246"/>
                    <a:pt x="2017" y="0"/>
                  </a:cubicBezTo>
                  <a:close/>
                </a:path>
              </a:pathLst>
            </a:custGeom>
            <a:solidFill>
              <a:srgbClr val="AD5E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48"/>
            <p:cNvSpPr/>
            <p:nvPr/>
          </p:nvSpPr>
          <p:spPr>
            <a:xfrm>
              <a:off x="5569225" y="3088775"/>
              <a:ext cx="264475" cy="162000"/>
            </a:xfrm>
            <a:custGeom>
              <a:avLst/>
              <a:gdLst/>
              <a:ahLst/>
              <a:cxnLst/>
              <a:rect l="l" t="t" r="r" b="b"/>
              <a:pathLst>
                <a:path w="10579" h="6480" extrusionOk="0">
                  <a:moveTo>
                    <a:pt x="5256" y="1"/>
                  </a:moveTo>
                  <a:cubicBezTo>
                    <a:pt x="5234" y="1"/>
                    <a:pt x="5213" y="5"/>
                    <a:pt x="5187" y="13"/>
                  </a:cubicBezTo>
                  <a:cubicBezTo>
                    <a:pt x="4880" y="13"/>
                    <a:pt x="4556" y="82"/>
                    <a:pt x="4266" y="201"/>
                  </a:cubicBezTo>
                  <a:cubicBezTo>
                    <a:pt x="3038" y="645"/>
                    <a:pt x="1417" y="1754"/>
                    <a:pt x="820" y="2777"/>
                  </a:cubicBezTo>
                  <a:cubicBezTo>
                    <a:pt x="1" y="4159"/>
                    <a:pt x="222" y="5951"/>
                    <a:pt x="427" y="6326"/>
                  </a:cubicBezTo>
                  <a:cubicBezTo>
                    <a:pt x="478" y="6446"/>
                    <a:pt x="1673" y="6480"/>
                    <a:pt x="3225" y="6480"/>
                  </a:cubicBezTo>
                  <a:cubicBezTo>
                    <a:pt x="4556" y="6480"/>
                    <a:pt x="6143" y="6429"/>
                    <a:pt x="7491" y="6377"/>
                  </a:cubicBezTo>
                  <a:cubicBezTo>
                    <a:pt x="9077" y="6309"/>
                    <a:pt x="10340" y="6224"/>
                    <a:pt x="10408" y="6139"/>
                  </a:cubicBezTo>
                  <a:cubicBezTo>
                    <a:pt x="10545" y="6002"/>
                    <a:pt x="10579" y="5627"/>
                    <a:pt x="10476" y="4995"/>
                  </a:cubicBezTo>
                  <a:cubicBezTo>
                    <a:pt x="10323" y="4313"/>
                    <a:pt x="10084" y="3648"/>
                    <a:pt x="9777" y="3016"/>
                  </a:cubicBezTo>
                  <a:cubicBezTo>
                    <a:pt x="9248" y="1873"/>
                    <a:pt x="8020" y="1020"/>
                    <a:pt x="6911" y="508"/>
                  </a:cubicBezTo>
                  <a:cubicBezTo>
                    <a:pt x="6399" y="269"/>
                    <a:pt x="5870" y="99"/>
                    <a:pt x="5324" y="13"/>
                  </a:cubicBezTo>
                  <a:cubicBezTo>
                    <a:pt x="5298" y="5"/>
                    <a:pt x="5277" y="1"/>
                    <a:pt x="5256" y="1"/>
                  </a:cubicBezTo>
                  <a:close/>
                </a:path>
              </a:pathLst>
            </a:custGeom>
            <a:solidFill>
              <a:srgbClr val="7F0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8"/>
            <p:cNvSpPr/>
            <p:nvPr/>
          </p:nvSpPr>
          <p:spPr>
            <a:xfrm>
              <a:off x="5640450" y="3089025"/>
              <a:ext cx="127150" cy="161750"/>
            </a:xfrm>
            <a:custGeom>
              <a:avLst/>
              <a:gdLst/>
              <a:ahLst/>
              <a:cxnLst/>
              <a:rect l="l" t="t" r="r" b="b"/>
              <a:pathLst>
                <a:path w="5086" h="6470" extrusionOk="0">
                  <a:moveTo>
                    <a:pt x="2379" y="1"/>
                  </a:moveTo>
                  <a:cubicBezTo>
                    <a:pt x="2044" y="1"/>
                    <a:pt x="1724" y="68"/>
                    <a:pt x="1417" y="191"/>
                  </a:cubicBezTo>
                  <a:cubicBezTo>
                    <a:pt x="1" y="2477"/>
                    <a:pt x="155" y="5139"/>
                    <a:pt x="376" y="6470"/>
                  </a:cubicBezTo>
                  <a:cubicBezTo>
                    <a:pt x="1707" y="6470"/>
                    <a:pt x="3294" y="6419"/>
                    <a:pt x="4642" y="6367"/>
                  </a:cubicBezTo>
                  <a:cubicBezTo>
                    <a:pt x="5085" y="4405"/>
                    <a:pt x="4881" y="2358"/>
                    <a:pt x="4062" y="515"/>
                  </a:cubicBezTo>
                  <a:cubicBezTo>
                    <a:pt x="3567" y="276"/>
                    <a:pt x="3038" y="106"/>
                    <a:pt x="2492" y="3"/>
                  </a:cubicBezTo>
                  <a:cubicBezTo>
                    <a:pt x="2454" y="2"/>
                    <a:pt x="2416" y="1"/>
                    <a:pt x="2379" y="1"/>
                  </a:cubicBezTo>
                  <a:close/>
                </a:path>
              </a:pathLst>
            </a:custGeom>
            <a:solidFill>
              <a:srgbClr val="841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48"/>
            <p:cNvSpPr/>
            <p:nvPr/>
          </p:nvSpPr>
          <p:spPr>
            <a:xfrm>
              <a:off x="5569225" y="3089100"/>
              <a:ext cx="264475" cy="161675"/>
            </a:xfrm>
            <a:custGeom>
              <a:avLst/>
              <a:gdLst/>
              <a:ahLst/>
              <a:cxnLst/>
              <a:rect l="l" t="t" r="r" b="b"/>
              <a:pathLst>
                <a:path w="10579" h="6467" extrusionOk="0">
                  <a:moveTo>
                    <a:pt x="5187" y="0"/>
                  </a:moveTo>
                  <a:cubicBezTo>
                    <a:pt x="4880" y="0"/>
                    <a:pt x="4556" y="69"/>
                    <a:pt x="4266" y="188"/>
                  </a:cubicBezTo>
                  <a:cubicBezTo>
                    <a:pt x="3038" y="632"/>
                    <a:pt x="1417" y="1741"/>
                    <a:pt x="820" y="2764"/>
                  </a:cubicBezTo>
                  <a:cubicBezTo>
                    <a:pt x="1" y="4146"/>
                    <a:pt x="222" y="5938"/>
                    <a:pt x="427" y="6313"/>
                  </a:cubicBezTo>
                  <a:cubicBezTo>
                    <a:pt x="478" y="6433"/>
                    <a:pt x="1673" y="6467"/>
                    <a:pt x="3225" y="6467"/>
                  </a:cubicBezTo>
                  <a:cubicBezTo>
                    <a:pt x="4556" y="6467"/>
                    <a:pt x="6143" y="6416"/>
                    <a:pt x="7491" y="6364"/>
                  </a:cubicBezTo>
                  <a:cubicBezTo>
                    <a:pt x="9077" y="6296"/>
                    <a:pt x="10340" y="6211"/>
                    <a:pt x="10408" y="6126"/>
                  </a:cubicBezTo>
                  <a:cubicBezTo>
                    <a:pt x="10545" y="5989"/>
                    <a:pt x="10579" y="5614"/>
                    <a:pt x="10476" y="5017"/>
                  </a:cubicBezTo>
                  <a:cubicBezTo>
                    <a:pt x="7457" y="3140"/>
                    <a:pt x="2355" y="4351"/>
                    <a:pt x="3089" y="2628"/>
                  </a:cubicBezTo>
                  <a:cubicBezTo>
                    <a:pt x="3515" y="1621"/>
                    <a:pt x="4437" y="649"/>
                    <a:pt x="5187" y="0"/>
                  </a:cubicBezTo>
                  <a:close/>
                </a:path>
              </a:pathLst>
            </a:custGeom>
            <a:solidFill>
              <a:srgbClr val="680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8"/>
            <p:cNvSpPr/>
            <p:nvPr/>
          </p:nvSpPr>
          <p:spPr>
            <a:xfrm>
              <a:off x="5361500" y="3499850"/>
              <a:ext cx="319500" cy="247775"/>
            </a:xfrm>
            <a:custGeom>
              <a:avLst/>
              <a:gdLst/>
              <a:ahLst/>
              <a:cxnLst/>
              <a:rect l="l" t="t" r="r" b="b"/>
              <a:pathLst>
                <a:path w="12780" h="9911" extrusionOk="0">
                  <a:moveTo>
                    <a:pt x="5448" y="0"/>
                  </a:moveTo>
                  <a:cubicBezTo>
                    <a:pt x="5441" y="0"/>
                    <a:pt x="5434" y="0"/>
                    <a:pt x="5426" y="1"/>
                  </a:cubicBezTo>
                  <a:cubicBezTo>
                    <a:pt x="4966" y="18"/>
                    <a:pt x="4061" y="410"/>
                    <a:pt x="3123" y="956"/>
                  </a:cubicBezTo>
                  <a:cubicBezTo>
                    <a:pt x="1587" y="1843"/>
                    <a:pt x="1" y="3208"/>
                    <a:pt x="410" y="4147"/>
                  </a:cubicBezTo>
                  <a:cubicBezTo>
                    <a:pt x="1059" y="5648"/>
                    <a:pt x="3498" y="5051"/>
                    <a:pt x="4795" y="5477"/>
                  </a:cubicBezTo>
                  <a:cubicBezTo>
                    <a:pt x="6109" y="5904"/>
                    <a:pt x="4215" y="8122"/>
                    <a:pt x="7320" y="9538"/>
                  </a:cubicBezTo>
                  <a:cubicBezTo>
                    <a:pt x="7913" y="9804"/>
                    <a:pt x="8478" y="9911"/>
                    <a:pt x="9005" y="9911"/>
                  </a:cubicBezTo>
                  <a:cubicBezTo>
                    <a:pt x="10952" y="9911"/>
                    <a:pt x="12376" y="8447"/>
                    <a:pt x="12712" y="8071"/>
                  </a:cubicBezTo>
                  <a:lnTo>
                    <a:pt x="12780" y="7986"/>
                  </a:lnTo>
                  <a:lnTo>
                    <a:pt x="12524" y="5631"/>
                  </a:lnTo>
                  <a:cubicBezTo>
                    <a:pt x="12524" y="5631"/>
                    <a:pt x="6708" y="0"/>
                    <a:pt x="5448" y="0"/>
                  </a:cubicBezTo>
                  <a:close/>
                </a:path>
              </a:pathLst>
            </a:custGeom>
            <a:solidFill>
              <a:srgbClr val="680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8"/>
            <p:cNvSpPr/>
            <p:nvPr/>
          </p:nvSpPr>
          <p:spPr>
            <a:xfrm>
              <a:off x="5437000" y="3500700"/>
              <a:ext cx="241450" cy="201775"/>
            </a:xfrm>
            <a:custGeom>
              <a:avLst/>
              <a:gdLst/>
              <a:ahLst/>
              <a:cxnLst/>
              <a:rect l="l" t="t" r="r" b="b"/>
              <a:pathLst>
                <a:path w="9658" h="8071" extrusionOk="0">
                  <a:moveTo>
                    <a:pt x="2326" y="0"/>
                  </a:moveTo>
                  <a:cubicBezTo>
                    <a:pt x="2319" y="0"/>
                    <a:pt x="2311" y="0"/>
                    <a:pt x="2304" y="1"/>
                  </a:cubicBezTo>
                  <a:cubicBezTo>
                    <a:pt x="1843" y="35"/>
                    <a:pt x="939" y="410"/>
                    <a:pt x="1" y="956"/>
                  </a:cubicBezTo>
                  <a:cubicBezTo>
                    <a:pt x="86" y="1468"/>
                    <a:pt x="410" y="2270"/>
                    <a:pt x="1536" y="2833"/>
                  </a:cubicBezTo>
                  <a:cubicBezTo>
                    <a:pt x="2466" y="3312"/>
                    <a:pt x="3024" y="3384"/>
                    <a:pt x="3352" y="3384"/>
                  </a:cubicBezTo>
                  <a:cubicBezTo>
                    <a:pt x="3495" y="3384"/>
                    <a:pt x="3594" y="3370"/>
                    <a:pt x="3663" y="3370"/>
                  </a:cubicBezTo>
                  <a:cubicBezTo>
                    <a:pt x="3734" y="3370"/>
                    <a:pt x="3772" y="3385"/>
                    <a:pt x="3788" y="3447"/>
                  </a:cubicBezTo>
                  <a:cubicBezTo>
                    <a:pt x="3857" y="3703"/>
                    <a:pt x="4693" y="7798"/>
                    <a:pt x="9180" y="8071"/>
                  </a:cubicBezTo>
                  <a:lnTo>
                    <a:pt x="9589" y="8071"/>
                  </a:lnTo>
                  <a:lnTo>
                    <a:pt x="9657" y="7986"/>
                  </a:lnTo>
                  <a:lnTo>
                    <a:pt x="9402" y="5631"/>
                  </a:lnTo>
                  <a:cubicBezTo>
                    <a:pt x="9402" y="5631"/>
                    <a:pt x="3585" y="0"/>
                    <a:pt x="2326" y="0"/>
                  </a:cubicBezTo>
                  <a:close/>
                </a:path>
              </a:pathLst>
            </a:custGeom>
            <a:solidFill>
              <a:srgbClr val="680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8"/>
            <p:cNvSpPr/>
            <p:nvPr/>
          </p:nvSpPr>
          <p:spPr>
            <a:xfrm>
              <a:off x="5490750" y="3676025"/>
              <a:ext cx="429975" cy="450250"/>
            </a:xfrm>
            <a:custGeom>
              <a:avLst/>
              <a:gdLst/>
              <a:ahLst/>
              <a:cxnLst/>
              <a:rect l="l" t="t" r="r" b="b"/>
              <a:pathLst>
                <a:path w="17199" h="18010" extrusionOk="0">
                  <a:moveTo>
                    <a:pt x="13667" y="0"/>
                  </a:moveTo>
                  <a:cubicBezTo>
                    <a:pt x="13667" y="0"/>
                    <a:pt x="12797" y="1194"/>
                    <a:pt x="12302" y="1843"/>
                  </a:cubicBezTo>
                  <a:cubicBezTo>
                    <a:pt x="12165" y="1945"/>
                    <a:pt x="12012" y="2013"/>
                    <a:pt x="11841" y="2048"/>
                  </a:cubicBezTo>
                  <a:cubicBezTo>
                    <a:pt x="11534" y="2150"/>
                    <a:pt x="11227" y="2218"/>
                    <a:pt x="10920" y="2286"/>
                  </a:cubicBezTo>
                  <a:cubicBezTo>
                    <a:pt x="10413" y="2377"/>
                    <a:pt x="9816" y="2448"/>
                    <a:pt x="9193" y="2448"/>
                  </a:cubicBezTo>
                  <a:cubicBezTo>
                    <a:pt x="8412" y="2448"/>
                    <a:pt x="7590" y="2336"/>
                    <a:pt x="6859" y="2013"/>
                  </a:cubicBezTo>
                  <a:cubicBezTo>
                    <a:pt x="6859" y="2013"/>
                    <a:pt x="6535" y="2116"/>
                    <a:pt x="6040" y="2338"/>
                  </a:cubicBezTo>
                  <a:lnTo>
                    <a:pt x="5733" y="2474"/>
                  </a:lnTo>
                  <a:cubicBezTo>
                    <a:pt x="5579" y="2542"/>
                    <a:pt x="5426" y="2628"/>
                    <a:pt x="5255" y="2713"/>
                  </a:cubicBezTo>
                  <a:cubicBezTo>
                    <a:pt x="4914" y="2884"/>
                    <a:pt x="4556" y="3088"/>
                    <a:pt x="4215" y="3327"/>
                  </a:cubicBezTo>
                  <a:cubicBezTo>
                    <a:pt x="3652" y="3685"/>
                    <a:pt x="3140" y="4129"/>
                    <a:pt x="2713" y="4641"/>
                  </a:cubicBezTo>
                  <a:cubicBezTo>
                    <a:pt x="1348" y="6313"/>
                    <a:pt x="0" y="10118"/>
                    <a:pt x="427" y="10356"/>
                  </a:cubicBezTo>
                  <a:cubicBezTo>
                    <a:pt x="750" y="10534"/>
                    <a:pt x="3314" y="10820"/>
                    <a:pt x="4684" y="10820"/>
                  </a:cubicBezTo>
                  <a:cubicBezTo>
                    <a:pt x="4759" y="10820"/>
                    <a:pt x="4830" y="10819"/>
                    <a:pt x="4897" y="10817"/>
                  </a:cubicBezTo>
                  <a:cubicBezTo>
                    <a:pt x="4934" y="10820"/>
                    <a:pt x="4970" y="10821"/>
                    <a:pt x="5007" y="10821"/>
                  </a:cubicBezTo>
                  <a:cubicBezTo>
                    <a:pt x="5187" y="10821"/>
                    <a:pt x="5358" y="10786"/>
                    <a:pt x="5528" y="10715"/>
                  </a:cubicBezTo>
                  <a:cubicBezTo>
                    <a:pt x="5528" y="10698"/>
                    <a:pt x="5545" y="10698"/>
                    <a:pt x="5545" y="10681"/>
                  </a:cubicBezTo>
                  <a:cubicBezTo>
                    <a:pt x="5561" y="10644"/>
                    <a:pt x="5574" y="10626"/>
                    <a:pt x="5585" y="10626"/>
                  </a:cubicBezTo>
                  <a:cubicBezTo>
                    <a:pt x="5642" y="10626"/>
                    <a:pt x="5625" y="11151"/>
                    <a:pt x="5597" y="11943"/>
                  </a:cubicBezTo>
                  <a:cubicBezTo>
                    <a:pt x="5597" y="12523"/>
                    <a:pt x="5562" y="13223"/>
                    <a:pt x="5562" y="14008"/>
                  </a:cubicBezTo>
                  <a:cubicBezTo>
                    <a:pt x="5528" y="16106"/>
                    <a:pt x="5187" y="17812"/>
                    <a:pt x="5733" y="17932"/>
                  </a:cubicBezTo>
                  <a:cubicBezTo>
                    <a:pt x="5924" y="17974"/>
                    <a:pt x="6604" y="18009"/>
                    <a:pt x="7522" y="18009"/>
                  </a:cubicBezTo>
                  <a:cubicBezTo>
                    <a:pt x="9226" y="18009"/>
                    <a:pt x="11749" y="17887"/>
                    <a:pt x="13479" y="17454"/>
                  </a:cubicBezTo>
                  <a:cubicBezTo>
                    <a:pt x="16141" y="16806"/>
                    <a:pt x="17198" y="16345"/>
                    <a:pt x="17113" y="15782"/>
                  </a:cubicBezTo>
                  <a:cubicBezTo>
                    <a:pt x="17011" y="15236"/>
                    <a:pt x="16448" y="13393"/>
                    <a:pt x="16499" y="13086"/>
                  </a:cubicBezTo>
                  <a:cubicBezTo>
                    <a:pt x="16567" y="12592"/>
                    <a:pt x="16908" y="12353"/>
                    <a:pt x="16567" y="11841"/>
                  </a:cubicBezTo>
                  <a:cubicBezTo>
                    <a:pt x="16396" y="11602"/>
                    <a:pt x="16072" y="11619"/>
                    <a:pt x="16209" y="11397"/>
                  </a:cubicBezTo>
                  <a:cubicBezTo>
                    <a:pt x="16362" y="11193"/>
                    <a:pt x="16482" y="10135"/>
                    <a:pt x="16226" y="9043"/>
                  </a:cubicBezTo>
                  <a:cubicBezTo>
                    <a:pt x="16004" y="8104"/>
                    <a:pt x="14690" y="6313"/>
                    <a:pt x="14486" y="5545"/>
                  </a:cubicBezTo>
                  <a:cubicBezTo>
                    <a:pt x="14434" y="5409"/>
                    <a:pt x="14434" y="5306"/>
                    <a:pt x="14469" y="5255"/>
                  </a:cubicBezTo>
                  <a:cubicBezTo>
                    <a:pt x="14690" y="5016"/>
                    <a:pt x="17096" y="1740"/>
                    <a:pt x="16925" y="1450"/>
                  </a:cubicBezTo>
                  <a:cubicBezTo>
                    <a:pt x="16738" y="1143"/>
                    <a:pt x="13667" y="0"/>
                    <a:pt x="136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48"/>
            <p:cNvSpPr/>
            <p:nvPr/>
          </p:nvSpPr>
          <p:spPr>
            <a:xfrm>
              <a:off x="5641250" y="3727200"/>
              <a:ext cx="211350" cy="143925"/>
            </a:xfrm>
            <a:custGeom>
              <a:avLst/>
              <a:gdLst/>
              <a:ahLst/>
              <a:cxnLst/>
              <a:rect l="l" t="t" r="r" b="b"/>
              <a:pathLst>
                <a:path w="8454" h="5757" extrusionOk="0">
                  <a:moveTo>
                    <a:pt x="5787" y="1"/>
                  </a:moveTo>
                  <a:cubicBezTo>
                    <a:pt x="5480" y="103"/>
                    <a:pt x="5173" y="171"/>
                    <a:pt x="4866" y="239"/>
                  </a:cubicBezTo>
                  <a:cubicBezTo>
                    <a:pt x="4849" y="256"/>
                    <a:pt x="4849" y="291"/>
                    <a:pt x="4849" y="325"/>
                  </a:cubicBezTo>
                  <a:cubicBezTo>
                    <a:pt x="4849" y="325"/>
                    <a:pt x="7254" y="2747"/>
                    <a:pt x="6521" y="3345"/>
                  </a:cubicBezTo>
                  <a:cubicBezTo>
                    <a:pt x="5884" y="3851"/>
                    <a:pt x="3075" y="4198"/>
                    <a:pt x="1612" y="4198"/>
                  </a:cubicBezTo>
                  <a:cubicBezTo>
                    <a:pt x="1350" y="4198"/>
                    <a:pt x="1131" y="4187"/>
                    <a:pt x="976" y="4164"/>
                  </a:cubicBezTo>
                  <a:cubicBezTo>
                    <a:pt x="927" y="4157"/>
                    <a:pt x="882" y="4154"/>
                    <a:pt x="841" y="4154"/>
                  </a:cubicBezTo>
                  <a:cubicBezTo>
                    <a:pt x="0" y="4154"/>
                    <a:pt x="662" y="5423"/>
                    <a:pt x="1214" y="5716"/>
                  </a:cubicBezTo>
                  <a:cubicBezTo>
                    <a:pt x="1266" y="5744"/>
                    <a:pt x="1367" y="5756"/>
                    <a:pt x="1507" y="5756"/>
                  </a:cubicBezTo>
                  <a:cubicBezTo>
                    <a:pt x="2934" y="5756"/>
                    <a:pt x="8453" y="4439"/>
                    <a:pt x="8329" y="3942"/>
                  </a:cubicBezTo>
                  <a:cubicBezTo>
                    <a:pt x="8210" y="3396"/>
                    <a:pt x="6964" y="529"/>
                    <a:pt x="6640" y="342"/>
                  </a:cubicBezTo>
                  <a:cubicBezTo>
                    <a:pt x="6367" y="188"/>
                    <a:pt x="6077" y="86"/>
                    <a:pt x="5787"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8"/>
            <p:cNvSpPr/>
            <p:nvPr/>
          </p:nvSpPr>
          <p:spPr>
            <a:xfrm>
              <a:off x="5658375" y="3652550"/>
              <a:ext cx="130125" cy="88050"/>
            </a:xfrm>
            <a:custGeom>
              <a:avLst/>
              <a:gdLst/>
              <a:ahLst/>
              <a:cxnLst/>
              <a:rect l="l" t="t" r="r" b="b"/>
              <a:pathLst>
                <a:path w="5205" h="3522" extrusionOk="0">
                  <a:moveTo>
                    <a:pt x="86" y="1"/>
                  </a:moveTo>
                  <a:lnTo>
                    <a:pt x="1" y="2987"/>
                  </a:lnTo>
                  <a:lnTo>
                    <a:pt x="154" y="2935"/>
                  </a:lnTo>
                  <a:cubicBezTo>
                    <a:pt x="1063" y="3325"/>
                    <a:pt x="2043" y="3522"/>
                    <a:pt x="3028" y="3522"/>
                  </a:cubicBezTo>
                  <a:cubicBezTo>
                    <a:pt x="3724" y="3522"/>
                    <a:pt x="4423" y="3423"/>
                    <a:pt x="5102" y="3225"/>
                  </a:cubicBezTo>
                  <a:cubicBezTo>
                    <a:pt x="5102" y="3225"/>
                    <a:pt x="5136" y="2287"/>
                    <a:pt x="5153" y="1417"/>
                  </a:cubicBezTo>
                  <a:cubicBezTo>
                    <a:pt x="5187" y="683"/>
                    <a:pt x="5204" y="1"/>
                    <a:pt x="5204" y="1"/>
                  </a:cubicBezTo>
                  <a:close/>
                </a:path>
              </a:pathLst>
            </a:custGeom>
            <a:solidFill>
              <a:srgbClr val="F28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48"/>
            <p:cNvSpPr/>
            <p:nvPr/>
          </p:nvSpPr>
          <p:spPr>
            <a:xfrm>
              <a:off x="5659225" y="3652975"/>
              <a:ext cx="129275" cy="44675"/>
            </a:xfrm>
            <a:custGeom>
              <a:avLst/>
              <a:gdLst/>
              <a:ahLst/>
              <a:cxnLst/>
              <a:rect l="l" t="t" r="r" b="b"/>
              <a:pathLst>
                <a:path w="5171" h="1787" extrusionOk="0">
                  <a:moveTo>
                    <a:pt x="35" y="1"/>
                  </a:moveTo>
                  <a:lnTo>
                    <a:pt x="1" y="1246"/>
                  </a:lnTo>
                  <a:cubicBezTo>
                    <a:pt x="888" y="1607"/>
                    <a:pt x="1825" y="1787"/>
                    <a:pt x="2764" y="1787"/>
                  </a:cubicBezTo>
                  <a:cubicBezTo>
                    <a:pt x="3558" y="1787"/>
                    <a:pt x="4353" y="1658"/>
                    <a:pt x="5119" y="1400"/>
                  </a:cubicBezTo>
                  <a:cubicBezTo>
                    <a:pt x="5153" y="666"/>
                    <a:pt x="5170" y="1"/>
                    <a:pt x="5170" y="1"/>
                  </a:cubicBezTo>
                  <a:close/>
                </a:path>
              </a:pathLst>
            </a:custGeom>
            <a:solidFill>
              <a:srgbClr val="AD5E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48"/>
            <p:cNvSpPr/>
            <p:nvPr/>
          </p:nvSpPr>
          <p:spPr>
            <a:xfrm>
              <a:off x="5758825" y="3441850"/>
              <a:ext cx="272800" cy="332200"/>
            </a:xfrm>
            <a:custGeom>
              <a:avLst/>
              <a:gdLst/>
              <a:ahLst/>
              <a:cxnLst/>
              <a:rect l="l" t="t" r="r" b="b"/>
              <a:pathLst>
                <a:path w="10912" h="13288" extrusionOk="0">
                  <a:moveTo>
                    <a:pt x="5827" y="0"/>
                  </a:moveTo>
                  <a:cubicBezTo>
                    <a:pt x="5810" y="580"/>
                    <a:pt x="5742" y="1143"/>
                    <a:pt x="5639" y="1706"/>
                  </a:cubicBezTo>
                  <a:cubicBezTo>
                    <a:pt x="4684" y="6654"/>
                    <a:pt x="487" y="8548"/>
                    <a:pt x="487" y="8548"/>
                  </a:cubicBezTo>
                  <a:cubicBezTo>
                    <a:pt x="487" y="8548"/>
                    <a:pt x="0" y="12326"/>
                    <a:pt x="1193" y="12326"/>
                  </a:cubicBezTo>
                  <a:cubicBezTo>
                    <a:pt x="1224" y="12326"/>
                    <a:pt x="1256" y="12324"/>
                    <a:pt x="1289" y="12319"/>
                  </a:cubicBezTo>
                  <a:cubicBezTo>
                    <a:pt x="1365" y="12302"/>
                    <a:pt x="1438" y="12293"/>
                    <a:pt x="1508" y="12293"/>
                  </a:cubicBezTo>
                  <a:cubicBezTo>
                    <a:pt x="1579" y="12293"/>
                    <a:pt x="1647" y="12302"/>
                    <a:pt x="1715" y="12319"/>
                  </a:cubicBezTo>
                  <a:cubicBezTo>
                    <a:pt x="2649" y="12416"/>
                    <a:pt x="3469" y="13288"/>
                    <a:pt x="4760" y="13288"/>
                  </a:cubicBezTo>
                  <a:cubicBezTo>
                    <a:pt x="5050" y="13288"/>
                    <a:pt x="5364" y="13244"/>
                    <a:pt x="5708" y="13138"/>
                  </a:cubicBezTo>
                  <a:cubicBezTo>
                    <a:pt x="7806" y="12506"/>
                    <a:pt x="7175" y="10476"/>
                    <a:pt x="7226" y="9708"/>
                  </a:cubicBezTo>
                  <a:cubicBezTo>
                    <a:pt x="7245" y="9490"/>
                    <a:pt x="7381" y="9429"/>
                    <a:pt x="7588" y="9429"/>
                  </a:cubicBezTo>
                  <a:cubicBezTo>
                    <a:pt x="7853" y="9429"/>
                    <a:pt x="8236" y="9529"/>
                    <a:pt x="8648" y="9529"/>
                  </a:cubicBezTo>
                  <a:cubicBezTo>
                    <a:pt x="9050" y="9529"/>
                    <a:pt x="9480" y="9434"/>
                    <a:pt x="9854" y="9060"/>
                  </a:cubicBezTo>
                  <a:cubicBezTo>
                    <a:pt x="10911" y="7985"/>
                    <a:pt x="9188" y="6757"/>
                    <a:pt x="7619" y="4829"/>
                  </a:cubicBezTo>
                  <a:cubicBezTo>
                    <a:pt x="7516" y="4692"/>
                    <a:pt x="7431" y="4573"/>
                    <a:pt x="7328" y="4436"/>
                  </a:cubicBezTo>
                  <a:cubicBezTo>
                    <a:pt x="6817" y="3634"/>
                    <a:pt x="6441" y="2781"/>
                    <a:pt x="6202" y="1877"/>
                  </a:cubicBezTo>
                  <a:cubicBezTo>
                    <a:pt x="6015" y="1263"/>
                    <a:pt x="5895" y="632"/>
                    <a:pt x="5827" y="0"/>
                  </a:cubicBezTo>
                  <a:close/>
                </a:path>
              </a:pathLst>
            </a:custGeom>
            <a:solidFill>
              <a:srgbClr val="680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48"/>
            <p:cNvSpPr/>
            <p:nvPr/>
          </p:nvSpPr>
          <p:spPr>
            <a:xfrm>
              <a:off x="5758825" y="3484500"/>
              <a:ext cx="183650" cy="265525"/>
            </a:xfrm>
            <a:custGeom>
              <a:avLst/>
              <a:gdLst/>
              <a:ahLst/>
              <a:cxnLst/>
              <a:rect l="l" t="t" r="r" b="b"/>
              <a:pathLst>
                <a:path w="7346" h="10621" extrusionOk="0">
                  <a:moveTo>
                    <a:pt x="5639" y="0"/>
                  </a:moveTo>
                  <a:cubicBezTo>
                    <a:pt x="4684" y="4948"/>
                    <a:pt x="487" y="6842"/>
                    <a:pt x="487" y="6842"/>
                  </a:cubicBezTo>
                  <a:cubicBezTo>
                    <a:pt x="487" y="6842"/>
                    <a:pt x="0" y="10620"/>
                    <a:pt x="1193" y="10620"/>
                  </a:cubicBezTo>
                  <a:cubicBezTo>
                    <a:pt x="1224" y="10620"/>
                    <a:pt x="1256" y="10618"/>
                    <a:pt x="1289" y="10613"/>
                  </a:cubicBezTo>
                  <a:cubicBezTo>
                    <a:pt x="1365" y="10596"/>
                    <a:pt x="1438" y="10587"/>
                    <a:pt x="1508" y="10587"/>
                  </a:cubicBezTo>
                  <a:cubicBezTo>
                    <a:pt x="1579" y="10587"/>
                    <a:pt x="1647" y="10596"/>
                    <a:pt x="1715" y="10613"/>
                  </a:cubicBezTo>
                  <a:cubicBezTo>
                    <a:pt x="1749" y="10425"/>
                    <a:pt x="1766" y="10237"/>
                    <a:pt x="1749" y="10050"/>
                  </a:cubicBezTo>
                  <a:cubicBezTo>
                    <a:pt x="1664" y="7985"/>
                    <a:pt x="2875" y="8241"/>
                    <a:pt x="5196" y="6364"/>
                  </a:cubicBezTo>
                  <a:cubicBezTo>
                    <a:pt x="6322" y="5443"/>
                    <a:pt x="7073" y="4146"/>
                    <a:pt x="7346" y="2713"/>
                  </a:cubicBezTo>
                  <a:cubicBezTo>
                    <a:pt x="6834" y="1928"/>
                    <a:pt x="6441" y="1058"/>
                    <a:pt x="6202" y="154"/>
                  </a:cubicBezTo>
                  <a:cubicBezTo>
                    <a:pt x="6015" y="69"/>
                    <a:pt x="5827" y="18"/>
                    <a:pt x="5639" y="0"/>
                  </a:cubicBezTo>
                  <a:close/>
                </a:path>
              </a:pathLst>
            </a:custGeom>
            <a:solidFill>
              <a:srgbClr val="680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48"/>
            <p:cNvSpPr/>
            <p:nvPr/>
          </p:nvSpPr>
          <p:spPr>
            <a:xfrm>
              <a:off x="5899800" y="3442275"/>
              <a:ext cx="14100" cy="46525"/>
            </a:xfrm>
            <a:custGeom>
              <a:avLst/>
              <a:gdLst/>
              <a:ahLst/>
              <a:cxnLst/>
              <a:rect l="l" t="t" r="r" b="b"/>
              <a:pathLst>
                <a:path w="564" h="1861" extrusionOk="0">
                  <a:moveTo>
                    <a:pt x="188" y="0"/>
                  </a:moveTo>
                  <a:cubicBezTo>
                    <a:pt x="171" y="563"/>
                    <a:pt x="103" y="1144"/>
                    <a:pt x="0" y="1707"/>
                  </a:cubicBezTo>
                  <a:cubicBezTo>
                    <a:pt x="188" y="1724"/>
                    <a:pt x="376" y="1775"/>
                    <a:pt x="563" y="1860"/>
                  </a:cubicBezTo>
                  <a:cubicBezTo>
                    <a:pt x="376" y="1246"/>
                    <a:pt x="256" y="632"/>
                    <a:pt x="188" y="0"/>
                  </a:cubicBezTo>
                  <a:close/>
                </a:path>
              </a:pathLst>
            </a:custGeom>
            <a:solidFill>
              <a:srgbClr val="680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48"/>
            <p:cNvSpPr/>
            <p:nvPr/>
          </p:nvSpPr>
          <p:spPr>
            <a:xfrm>
              <a:off x="5523600" y="3240025"/>
              <a:ext cx="395850" cy="441200"/>
            </a:xfrm>
            <a:custGeom>
              <a:avLst/>
              <a:gdLst/>
              <a:ahLst/>
              <a:cxnLst/>
              <a:rect l="l" t="t" r="r" b="b"/>
              <a:pathLst>
                <a:path w="15834" h="17648" extrusionOk="0">
                  <a:moveTo>
                    <a:pt x="8017" y="0"/>
                  </a:moveTo>
                  <a:cubicBezTo>
                    <a:pt x="5728" y="0"/>
                    <a:pt x="3676" y="1097"/>
                    <a:pt x="2235" y="2853"/>
                  </a:cubicBezTo>
                  <a:cubicBezTo>
                    <a:pt x="1075" y="4286"/>
                    <a:pt x="358" y="6026"/>
                    <a:pt x="188" y="7852"/>
                  </a:cubicBezTo>
                  <a:cubicBezTo>
                    <a:pt x="154" y="8107"/>
                    <a:pt x="137" y="8346"/>
                    <a:pt x="137" y="8602"/>
                  </a:cubicBezTo>
                  <a:cubicBezTo>
                    <a:pt x="0" y="13465"/>
                    <a:pt x="3395" y="17508"/>
                    <a:pt x="7712" y="17645"/>
                  </a:cubicBezTo>
                  <a:cubicBezTo>
                    <a:pt x="7777" y="17647"/>
                    <a:pt x="7842" y="17648"/>
                    <a:pt x="7907" y="17648"/>
                  </a:cubicBezTo>
                  <a:cubicBezTo>
                    <a:pt x="11543" y="17648"/>
                    <a:pt x="14638" y="14847"/>
                    <a:pt x="15543" y="11025"/>
                  </a:cubicBezTo>
                  <a:lnTo>
                    <a:pt x="15765" y="9489"/>
                  </a:lnTo>
                  <a:cubicBezTo>
                    <a:pt x="15782" y="9353"/>
                    <a:pt x="15799" y="9199"/>
                    <a:pt x="15799" y="9046"/>
                  </a:cubicBezTo>
                  <a:cubicBezTo>
                    <a:pt x="15833" y="7886"/>
                    <a:pt x="15663" y="6743"/>
                    <a:pt x="15287" y="5634"/>
                  </a:cubicBezTo>
                  <a:cubicBezTo>
                    <a:pt x="14264" y="2580"/>
                    <a:pt x="11738" y="327"/>
                    <a:pt x="8684" y="37"/>
                  </a:cubicBezTo>
                  <a:cubicBezTo>
                    <a:pt x="8531" y="20"/>
                    <a:pt x="8377" y="3"/>
                    <a:pt x="8224" y="3"/>
                  </a:cubicBezTo>
                  <a:cubicBezTo>
                    <a:pt x="8155" y="1"/>
                    <a:pt x="8086" y="0"/>
                    <a:pt x="8017" y="0"/>
                  </a:cubicBezTo>
                  <a:close/>
                </a:path>
              </a:pathLst>
            </a:custGeom>
            <a:solidFill>
              <a:srgbClr val="F28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8"/>
            <p:cNvSpPr/>
            <p:nvPr/>
          </p:nvSpPr>
          <p:spPr>
            <a:xfrm>
              <a:off x="5441875" y="3422950"/>
              <a:ext cx="112450" cy="134125"/>
            </a:xfrm>
            <a:custGeom>
              <a:avLst/>
              <a:gdLst/>
              <a:ahLst/>
              <a:cxnLst/>
              <a:rect l="l" t="t" r="r" b="b"/>
              <a:pathLst>
                <a:path w="4498" h="5365" extrusionOk="0">
                  <a:moveTo>
                    <a:pt x="2236" y="0"/>
                  </a:moveTo>
                  <a:cubicBezTo>
                    <a:pt x="1967" y="0"/>
                    <a:pt x="1678" y="55"/>
                    <a:pt x="1375" y="193"/>
                  </a:cubicBezTo>
                  <a:cubicBezTo>
                    <a:pt x="345" y="679"/>
                    <a:pt x="1" y="5365"/>
                    <a:pt x="2869" y="5365"/>
                  </a:cubicBezTo>
                  <a:cubicBezTo>
                    <a:pt x="3327" y="5365"/>
                    <a:pt x="3866" y="5245"/>
                    <a:pt x="4498" y="4971"/>
                  </a:cubicBezTo>
                  <a:lnTo>
                    <a:pt x="3935" y="739"/>
                  </a:lnTo>
                  <a:cubicBezTo>
                    <a:pt x="3935" y="739"/>
                    <a:pt x="3227" y="0"/>
                    <a:pt x="2236" y="0"/>
                  </a:cubicBezTo>
                  <a:close/>
                </a:path>
              </a:pathLst>
            </a:custGeom>
            <a:solidFill>
              <a:srgbClr val="F28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48"/>
            <p:cNvSpPr/>
            <p:nvPr/>
          </p:nvSpPr>
          <p:spPr>
            <a:xfrm>
              <a:off x="5457475" y="3464275"/>
              <a:ext cx="23825" cy="13000"/>
            </a:xfrm>
            <a:custGeom>
              <a:avLst/>
              <a:gdLst/>
              <a:ahLst/>
              <a:cxnLst/>
              <a:rect l="l" t="t" r="r" b="b"/>
              <a:pathLst>
                <a:path w="953" h="520" extrusionOk="0">
                  <a:moveTo>
                    <a:pt x="642" y="0"/>
                  </a:moveTo>
                  <a:cubicBezTo>
                    <a:pt x="622" y="0"/>
                    <a:pt x="602" y="3"/>
                    <a:pt x="581" y="8"/>
                  </a:cubicBezTo>
                  <a:cubicBezTo>
                    <a:pt x="410" y="42"/>
                    <a:pt x="222" y="76"/>
                    <a:pt x="52" y="76"/>
                  </a:cubicBezTo>
                  <a:cubicBezTo>
                    <a:pt x="35" y="212"/>
                    <a:pt x="1" y="366"/>
                    <a:pt x="1" y="519"/>
                  </a:cubicBezTo>
                  <a:cubicBezTo>
                    <a:pt x="239" y="519"/>
                    <a:pt x="461" y="485"/>
                    <a:pt x="700" y="434"/>
                  </a:cubicBezTo>
                  <a:cubicBezTo>
                    <a:pt x="953" y="371"/>
                    <a:pt x="884" y="0"/>
                    <a:pt x="642" y="0"/>
                  </a:cubicBezTo>
                  <a:close/>
                </a:path>
              </a:pathLst>
            </a:custGeom>
            <a:solidFill>
              <a:srgbClr val="F28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48"/>
            <p:cNvSpPr/>
            <p:nvPr/>
          </p:nvSpPr>
          <p:spPr>
            <a:xfrm>
              <a:off x="5475400" y="3445700"/>
              <a:ext cx="57625" cy="83600"/>
            </a:xfrm>
            <a:custGeom>
              <a:avLst/>
              <a:gdLst/>
              <a:ahLst/>
              <a:cxnLst/>
              <a:rect l="l" t="t" r="r" b="b"/>
              <a:pathLst>
                <a:path w="2305" h="3344" extrusionOk="0">
                  <a:moveTo>
                    <a:pt x="708" y="1"/>
                  </a:moveTo>
                  <a:cubicBezTo>
                    <a:pt x="658" y="1"/>
                    <a:pt x="607" y="21"/>
                    <a:pt x="563" y="68"/>
                  </a:cubicBezTo>
                  <a:cubicBezTo>
                    <a:pt x="188" y="443"/>
                    <a:pt x="0" y="1843"/>
                    <a:pt x="444" y="2661"/>
                  </a:cubicBezTo>
                  <a:cubicBezTo>
                    <a:pt x="666" y="3071"/>
                    <a:pt x="1092" y="3344"/>
                    <a:pt x="1570" y="3344"/>
                  </a:cubicBezTo>
                  <a:cubicBezTo>
                    <a:pt x="1723" y="3344"/>
                    <a:pt x="1877" y="3327"/>
                    <a:pt x="2030" y="3293"/>
                  </a:cubicBezTo>
                  <a:cubicBezTo>
                    <a:pt x="2304" y="3244"/>
                    <a:pt x="2228" y="2862"/>
                    <a:pt x="1990" y="2862"/>
                  </a:cubicBezTo>
                  <a:cubicBezTo>
                    <a:pt x="1975" y="2862"/>
                    <a:pt x="1961" y="2863"/>
                    <a:pt x="1945" y="2866"/>
                  </a:cubicBezTo>
                  <a:cubicBezTo>
                    <a:pt x="1833" y="2888"/>
                    <a:pt x="1727" y="2899"/>
                    <a:pt x="1629" y="2899"/>
                  </a:cubicBezTo>
                  <a:cubicBezTo>
                    <a:pt x="1264" y="2899"/>
                    <a:pt x="997" y="2749"/>
                    <a:pt x="836" y="2440"/>
                  </a:cubicBezTo>
                  <a:cubicBezTo>
                    <a:pt x="461" y="1757"/>
                    <a:pt x="649" y="597"/>
                    <a:pt x="870" y="375"/>
                  </a:cubicBezTo>
                  <a:cubicBezTo>
                    <a:pt x="1027" y="218"/>
                    <a:pt x="873" y="1"/>
                    <a:pt x="708" y="1"/>
                  </a:cubicBezTo>
                  <a:close/>
                </a:path>
              </a:pathLst>
            </a:custGeom>
            <a:solidFill>
              <a:srgbClr val="D164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48"/>
            <p:cNvSpPr/>
            <p:nvPr/>
          </p:nvSpPr>
          <p:spPr>
            <a:xfrm>
              <a:off x="5431025" y="3434100"/>
              <a:ext cx="50275" cy="43175"/>
            </a:xfrm>
            <a:custGeom>
              <a:avLst/>
              <a:gdLst/>
              <a:ahLst/>
              <a:cxnLst/>
              <a:rect l="l" t="t" r="r" b="b"/>
              <a:pathLst>
                <a:path w="2011" h="1727" extrusionOk="0">
                  <a:moveTo>
                    <a:pt x="875" y="1"/>
                  </a:moveTo>
                  <a:cubicBezTo>
                    <a:pt x="806" y="1"/>
                    <a:pt x="736" y="7"/>
                    <a:pt x="666" y="20"/>
                  </a:cubicBezTo>
                  <a:cubicBezTo>
                    <a:pt x="291" y="89"/>
                    <a:pt x="18" y="413"/>
                    <a:pt x="35" y="788"/>
                  </a:cubicBezTo>
                  <a:cubicBezTo>
                    <a:pt x="1" y="1044"/>
                    <a:pt x="86" y="1317"/>
                    <a:pt x="291" y="1488"/>
                  </a:cubicBezTo>
                  <a:cubicBezTo>
                    <a:pt x="513" y="1641"/>
                    <a:pt x="769" y="1726"/>
                    <a:pt x="1024" y="1726"/>
                  </a:cubicBezTo>
                  <a:lnTo>
                    <a:pt x="1059" y="1726"/>
                  </a:lnTo>
                  <a:cubicBezTo>
                    <a:pt x="1297" y="1726"/>
                    <a:pt x="1519" y="1692"/>
                    <a:pt x="1758" y="1641"/>
                  </a:cubicBezTo>
                  <a:cubicBezTo>
                    <a:pt x="2011" y="1578"/>
                    <a:pt x="1942" y="1207"/>
                    <a:pt x="1700" y="1207"/>
                  </a:cubicBezTo>
                  <a:cubicBezTo>
                    <a:pt x="1680" y="1207"/>
                    <a:pt x="1660" y="1210"/>
                    <a:pt x="1639" y="1215"/>
                  </a:cubicBezTo>
                  <a:cubicBezTo>
                    <a:pt x="1468" y="1266"/>
                    <a:pt x="1280" y="1283"/>
                    <a:pt x="1110" y="1283"/>
                  </a:cubicBezTo>
                  <a:cubicBezTo>
                    <a:pt x="1079" y="1286"/>
                    <a:pt x="1049" y="1287"/>
                    <a:pt x="1019" y="1287"/>
                  </a:cubicBezTo>
                  <a:cubicBezTo>
                    <a:pt x="862" y="1287"/>
                    <a:pt x="709" y="1249"/>
                    <a:pt x="581" y="1163"/>
                  </a:cubicBezTo>
                  <a:cubicBezTo>
                    <a:pt x="478" y="1078"/>
                    <a:pt x="444" y="942"/>
                    <a:pt x="478" y="822"/>
                  </a:cubicBezTo>
                  <a:cubicBezTo>
                    <a:pt x="478" y="583"/>
                    <a:pt x="581" y="515"/>
                    <a:pt x="666" y="481"/>
                  </a:cubicBezTo>
                  <a:cubicBezTo>
                    <a:pt x="730" y="462"/>
                    <a:pt x="797" y="452"/>
                    <a:pt x="863" y="452"/>
                  </a:cubicBezTo>
                  <a:cubicBezTo>
                    <a:pt x="973" y="452"/>
                    <a:pt x="1082" y="479"/>
                    <a:pt x="1178" y="532"/>
                  </a:cubicBezTo>
                  <a:cubicBezTo>
                    <a:pt x="1195" y="549"/>
                    <a:pt x="1229" y="566"/>
                    <a:pt x="1263" y="583"/>
                  </a:cubicBezTo>
                  <a:cubicBezTo>
                    <a:pt x="1315" y="447"/>
                    <a:pt x="1366" y="293"/>
                    <a:pt x="1434" y="157"/>
                  </a:cubicBezTo>
                  <a:cubicBezTo>
                    <a:pt x="1269" y="55"/>
                    <a:pt x="1075" y="1"/>
                    <a:pt x="875" y="1"/>
                  </a:cubicBezTo>
                  <a:close/>
                </a:path>
              </a:pathLst>
            </a:custGeom>
            <a:solidFill>
              <a:srgbClr val="630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48"/>
            <p:cNvSpPr/>
            <p:nvPr/>
          </p:nvSpPr>
          <p:spPr>
            <a:xfrm>
              <a:off x="5707000" y="3539900"/>
              <a:ext cx="126150" cy="90250"/>
            </a:xfrm>
            <a:custGeom>
              <a:avLst/>
              <a:gdLst/>
              <a:ahLst/>
              <a:cxnLst/>
              <a:rect l="l" t="t" r="r" b="b"/>
              <a:pathLst>
                <a:path w="5046" h="3610" extrusionOk="0">
                  <a:moveTo>
                    <a:pt x="2818" y="1"/>
                  </a:moveTo>
                  <a:cubicBezTo>
                    <a:pt x="2778" y="1"/>
                    <a:pt x="2738" y="1"/>
                    <a:pt x="2696" y="2"/>
                  </a:cubicBezTo>
                  <a:cubicBezTo>
                    <a:pt x="1383" y="37"/>
                    <a:pt x="291" y="1487"/>
                    <a:pt x="69" y="2459"/>
                  </a:cubicBezTo>
                  <a:cubicBezTo>
                    <a:pt x="1" y="2818"/>
                    <a:pt x="35" y="3108"/>
                    <a:pt x="222" y="3261"/>
                  </a:cubicBezTo>
                  <a:cubicBezTo>
                    <a:pt x="503" y="3477"/>
                    <a:pt x="1217" y="3610"/>
                    <a:pt x="2000" y="3610"/>
                  </a:cubicBezTo>
                  <a:cubicBezTo>
                    <a:pt x="2644" y="3610"/>
                    <a:pt x="3335" y="3520"/>
                    <a:pt x="3874" y="3312"/>
                  </a:cubicBezTo>
                  <a:cubicBezTo>
                    <a:pt x="4385" y="3125"/>
                    <a:pt x="4761" y="2835"/>
                    <a:pt x="4829" y="2408"/>
                  </a:cubicBezTo>
                  <a:cubicBezTo>
                    <a:pt x="5045" y="1009"/>
                    <a:pt x="4449" y="1"/>
                    <a:pt x="2818" y="1"/>
                  </a:cubicBezTo>
                  <a:close/>
                </a:path>
              </a:pathLst>
            </a:custGeom>
            <a:solidFill>
              <a:srgbClr val="3F12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48"/>
            <p:cNvSpPr/>
            <p:nvPr/>
          </p:nvSpPr>
          <p:spPr>
            <a:xfrm>
              <a:off x="5707000" y="3577125"/>
              <a:ext cx="96850" cy="53025"/>
            </a:xfrm>
            <a:custGeom>
              <a:avLst/>
              <a:gdLst/>
              <a:ahLst/>
              <a:cxnLst/>
              <a:rect l="l" t="t" r="r" b="b"/>
              <a:pathLst>
                <a:path w="3874" h="2121" extrusionOk="0">
                  <a:moveTo>
                    <a:pt x="1866" y="0"/>
                  </a:moveTo>
                  <a:cubicBezTo>
                    <a:pt x="1085" y="0"/>
                    <a:pt x="486" y="479"/>
                    <a:pt x="69" y="970"/>
                  </a:cubicBezTo>
                  <a:cubicBezTo>
                    <a:pt x="1" y="1329"/>
                    <a:pt x="35" y="1619"/>
                    <a:pt x="222" y="1772"/>
                  </a:cubicBezTo>
                  <a:cubicBezTo>
                    <a:pt x="503" y="1988"/>
                    <a:pt x="1217" y="2121"/>
                    <a:pt x="2000" y="2121"/>
                  </a:cubicBezTo>
                  <a:cubicBezTo>
                    <a:pt x="2644" y="2121"/>
                    <a:pt x="3335" y="2031"/>
                    <a:pt x="3874" y="1823"/>
                  </a:cubicBezTo>
                  <a:cubicBezTo>
                    <a:pt x="3771" y="1107"/>
                    <a:pt x="3362" y="254"/>
                    <a:pt x="2219" y="32"/>
                  </a:cubicBezTo>
                  <a:cubicBezTo>
                    <a:pt x="2097" y="10"/>
                    <a:pt x="1980" y="0"/>
                    <a:pt x="1866" y="0"/>
                  </a:cubicBezTo>
                  <a:close/>
                </a:path>
              </a:pathLst>
            </a:custGeom>
            <a:solidFill>
              <a:srgbClr val="E2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48"/>
            <p:cNvSpPr/>
            <p:nvPr/>
          </p:nvSpPr>
          <p:spPr>
            <a:xfrm>
              <a:off x="5738150" y="3386575"/>
              <a:ext cx="77225" cy="132500"/>
            </a:xfrm>
            <a:custGeom>
              <a:avLst/>
              <a:gdLst/>
              <a:ahLst/>
              <a:cxnLst/>
              <a:rect l="l" t="t" r="r" b="b"/>
              <a:pathLst>
                <a:path w="3089" h="5300" extrusionOk="0">
                  <a:moveTo>
                    <a:pt x="849" y="0"/>
                  </a:moveTo>
                  <a:cubicBezTo>
                    <a:pt x="752" y="0"/>
                    <a:pt x="662" y="55"/>
                    <a:pt x="648" y="164"/>
                  </a:cubicBezTo>
                  <a:cubicBezTo>
                    <a:pt x="614" y="249"/>
                    <a:pt x="0" y="2297"/>
                    <a:pt x="1007" y="3150"/>
                  </a:cubicBezTo>
                  <a:cubicBezTo>
                    <a:pt x="1280" y="3372"/>
                    <a:pt x="1587" y="3576"/>
                    <a:pt x="1928" y="3730"/>
                  </a:cubicBezTo>
                  <a:cubicBezTo>
                    <a:pt x="2440" y="4020"/>
                    <a:pt x="2525" y="4088"/>
                    <a:pt x="2389" y="4395"/>
                  </a:cubicBezTo>
                  <a:cubicBezTo>
                    <a:pt x="2320" y="4600"/>
                    <a:pt x="2167" y="4771"/>
                    <a:pt x="1945" y="4822"/>
                  </a:cubicBezTo>
                  <a:cubicBezTo>
                    <a:pt x="1863" y="4849"/>
                    <a:pt x="1779" y="4863"/>
                    <a:pt x="1693" y="4863"/>
                  </a:cubicBezTo>
                  <a:cubicBezTo>
                    <a:pt x="1566" y="4863"/>
                    <a:pt x="1437" y="4832"/>
                    <a:pt x="1314" y="4771"/>
                  </a:cubicBezTo>
                  <a:cubicBezTo>
                    <a:pt x="1270" y="4739"/>
                    <a:pt x="1225" y="4726"/>
                    <a:pt x="1183" y="4726"/>
                  </a:cubicBezTo>
                  <a:cubicBezTo>
                    <a:pt x="997" y="4726"/>
                    <a:pt x="863" y="4990"/>
                    <a:pt x="1058" y="5129"/>
                  </a:cubicBezTo>
                  <a:cubicBezTo>
                    <a:pt x="1246" y="5231"/>
                    <a:pt x="1450" y="5299"/>
                    <a:pt x="1672" y="5299"/>
                  </a:cubicBezTo>
                  <a:cubicBezTo>
                    <a:pt x="1809" y="5299"/>
                    <a:pt x="1945" y="5282"/>
                    <a:pt x="2082" y="5248"/>
                  </a:cubicBezTo>
                  <a:cubicBezTo>
                    <a:pt x="2423" y="5146"/>
                    <a:pt x="2679" y="4890"/>
                    <a:pt x="2798" y="4566"/>
                  </a:cubicBezTo>
                  <a:cubicBezTo>
                    <a:pt x="3088" y="3866"/>
                    <a:pt x="2593" y="3610"/>
                    <a:pt x="2133" y="3354"/>
                  </a:cubicBezTo>
                  <a:cubicBezTo>
                    <a:pt x="1826" y="3201"/>
                    <a:pt x="1536" y="3013"/>
                    <a:pt x="1280" y="2808"/>
                  </a:cubicBezTo>
                  <a:cubicBezTo>
                    <a:pt x="631" y="2263"/>
                    <a:pt x="904" y="795"/>
                    <a:pt x="1058" y="283"/>
                  </a:cubicBezTo>
                  <a:cubicBezTo>
                    <a:pt x="1109" y="164"/>
                    <a:pt x="1041" y="45"/>
                    <a:pt x="921" y="10"/>
                  </a:cubicBezTo>
                  <a:cubicBezTo>
                    <a:pt x="897" y="4"/>
                    <a:pt x="873" y="0"/>
                    <a:pt x="849" y="0"/>
                  </a:cubicBezTo>
                  <a:close/>
                </a:path>
              </a:pathLst>
            </a:custGeom>
            <a:solidFill>
              <a:srgbClr val="D164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48"/>
            <p:cNvSpPr/>
            <p:nvPr/>
          </p:nvSpPr>
          <p:spPr>
            <a:xfrm>
              <a:off x="5639400" y="3436625"/>
              <a:ext cx="91950" cy="61550"/>
            </a:xfrm>
            <a:custGeom>
              <a:avLst/>
              <a:gdLst/>
              <a:ahLst/>
              <a:cxnLst/>
              <a:rect l="l" t="t" r="r" b="b"/>
              <a:pathLst>
                <a:path w="3678" h="2462" extrusionOk="0">
                  <a:moveTo>
                    <a:pt x="225" y="0"/>
                  </a:moveTo>
                  <a:cubicBezTo>
                    <a:pt x="113" y="0"/>
                    <a:pt x="0" y="77"/>
                    <a:pt x="9" y="226"/>
                  </a:cubicBezTo>
                  <a:cubicBezTo>
                    <a:pt x="26" y="994"/>
                    <a:pt x="418" y="2393"/>
                    <a:pt x="1766" y="2461"/>
                  </a:cubicBezTo>
                  <a:lnTo>
                    <a:pt x="1886" y="2461"/>
                  </a:lnTo>
                  <a:cubicBezTo>
                    <a:pt x="3336" y="2427"/>
                    <a:pt x="3677" y="1028"/>
                    <a:pt x="3677" y="295"/>
                  </a:cubicBezTo>
                  <a:cubicBezTo>
                    <a:pt x="3677" y="175"/>
                    <a:pt x="3592" y="73"/>
                    <a:pt x="3472" y="73"/>
                  </a:cubicBezTo>
                  <a:cubicBezTo>
                    <a:pt x="3353" y="73"/>
                    <a:pt x="3251" y="175"/>
                    <a:pt x="3251" y="295"/>
                  </a:cubicBezTo>
                  <a:cubicBezTo>
                    <a:pt x="3251" y="363"/>
                    <a:pt x="3251" y="1984"/>
                    <a:pt x="1886" y="2018"/>
                  </a:cubicBezTo>
                  <a:cubicBezTo>
                    <a:pt x="1872" y="2018"/>
                    <a:pt x="1859" y="2018"/>
                    <a:pt x="1847" y="2018"/>
                  </a:cubicBezTo>
                  <a:cubicBezTo>
                    <a:pt x="519" y="2018"/>
                    <a:pt x="435" y="294"/>
                    <a:pt x="435" y="209"/>
                  </a:cubicBezTo>
                  <a:cubicBezTo>
                    <a:pt x="435" y="69"/>
                    <a:pt x="331" y="0"/>
                    <a:pt x="225" y="0"/>
                  </a:cubicBezTo>
                  <a:close/>
                </a:path>
              </a:pathLst>
            </a:custGeom>
            <a:solidFill>
              <a:srgbClr val="933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48"/>
            <p:cNvSpPr/>
            <p:nvPr/>
          </p:nvSpPr>
          <p:spPr>
            <a:xfrm>
              <a:off x="5640450" y="3380425"/>
              <a:ext cx="68275" cy="39650"/>
            </a:xfrm>
            <a:custGeom>
              <a:avLst/>
              <a:gdLst/>
              <a:ahLst/>
              <a:cxnLst/>
              <a:rect l="l" t="t" r="r" b="b"/>
              <a:pathLst>
                <a:path w="2731" h="1586" extrusionOk="0">
                  <a:moveTo>
                    <a:pt x="445" y="0"/>
                  </a:moveTo>
                  <a:cubicBezTo>
                    <a:pt x="257" y="0"/>
                    <a:pt x="1" y="1007"/>
                    <a:pt x="18" y="1297"/>
                  </a:cubicBezTo>
                  <a:cubicBezTo>
                    <a:pt x="42" y="1514"/>
                    <a:pt x="1125" y="1586"/>
                    <a:pt x="1852" y="1586"/>
                  </a:cubicBezTo>
                  <a:cubicBezTo>
                    <a:pt x="2157" y="1586"/>
                    <a:pt x="2399" y="1573"/>
                    <a:pt x="2475" y="1553"/>
                  </a:cubicBezTo>
                  <a:cubicBezTo>
                    <a:pt x="2731" y="1485"/>
                    <a:pt x="2663" y="751"/>
                    <a:pt x="2628" y="495"/>
                  </a:cubicBezTo>
                  <a:cubicBezTo>
                    <a:pt x="2594" y="308"/>
                    <a:pt x="632" y="18"/>
                    <a:pt x="445" y="0"/>
                  </a:cubicBezTo>
                  <a:close/>
                </a:path>
              </a:pathLst>
            </a:custGeom>
            <a:solidFill>
              <a:srgbClr val="630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48"/>
            <p:cNvSpPr/>
            <p:nvPr/>
          </p:nvSpPr>
          <p:spPr>
            <a:xfrm>
              <a:off x="5711275" y="3386100"/>
              <a:ext cx="17925" cy="33600"/>
            </a:xfrm>
            <a:custGeom>
              <a:avLst/>
              <a:gdLst/>
              <a:ahLst/>
              <a:cxnLst/>
              <a:rect l="l" t="t" r="r" b="b"/>
              <a:pathLst>
                <a:path w="717" h="1344" extrusionOk="0">
                  <a:moveTo>
                    <a:pt x="295" y="0"/>
                  </a:moveTo>
                  <a:cubicBezTo>
                    <a:pt x="233" y="0"/>
                    <a:pt x="186" y="21"/>
                    <a:pt x="171" y="81"/>
                  </a:cubicBezTo>
                  <a:cubicBezTo>
                    <a:pt x="120" y="234"/>
                    <a:pt x="0" y="1292"/>
                    <a:pt x="0" y="1292"/>
                  </a:cubicBezTo>
                  <a:lnTo>
                    <a:pt x="290" y="1343"/>
                  </a:lnTo>
                  <a:cubicBezTo>
                    <a:pt x="290" y="1343"/>
                    <a:pt x="717" y="115"/>
                    <a:pt x="563" y="64"/>
                  </a:cubicBezTo>
                  <a:cubicBezTo>
                    <a:pt x="477" y="35"/>
                    <a:pt x="374" y="0"/>
                    <a:pt x="295" y="0"/>
                  </a:cubicBezTo>
                  <a:close/>
                </a:path>
              </a:pathLst>
            </a:custGeom>
            <a:solidFill>
              <a:srgbClr val="630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48"/>
            <p:cNvSpPr/>
            <p:nvPr/>
          </p:nvSpPr>
          <p:spPr>
            <a:xfrm>
              <a:off x="5791875" y="3419100"/>
              <a:ext cx="93450" cy="67000"/>
            </a:xfrm>
            <a:custGeom>
              <a:avLst/>
              <a:gdLst/>
              <a:ahLst/>
              <a:cxnLst/>
              <a:rect l="l" t="t" r="r" b="b"/>
              <a:pathLst>
                <a:path w="3738" h="2680" extrusionOk="0">
                  <a:moveTo>
                    <a:pt x="3441" y="0"/>
                  </a:moveTo>
                  <a:cubicBezTo>
                    <a:pt x="3325" y="0"/>
                    <a:pt x="3207" y="87"/>
                    <a:pt x="3225" y="245"/>
                  </a:cubicBezTo>
                  <a:cubicBezTo>
                    <a:pt x="3225" y="313"/>
                    <a:pt x="3413" y="2071"/>
                    <a:pt x="2048" y="2224"/>
                  </a:cubicBezTo>
                  <a:cubicBezTo>
                    <a:pt x="1980" y="2233"/>
                    <a:pt x="1915" y="2237"/>
                    <a:pt x="1852" y="2237"/>
                  </a:cubicBezTo>
                  <a:cubicBezTo>
                    <a:pt x="662" y="2237"/>
                    <a:pt x="461" y="770"/>
                    <a:pt x="444" y="706"/>
                  </a:cubicBezTo>
                  <a:cubicBezTo>
                    <a:pt x="444" y="596"/>
                    <a:pt x="345" y="516"/>
                    <a:pt x="236" y="516"/>
                  </a:cubicBezTo>
                  <a:cubicBezTo>
                    <a:pt x="226" y="516"/>
                    <a:pt x="216" y="516"/>
                    <a:pt x="206" y="518"/>
                  </a:cubicBezTo>
                  <a:cubicBezTo>
                    <a:pt x="86" y="535"/>
                    <a:pt x="1" y="637"/>
                    <a:pt x="18" y="757"/>
                  </a:cubicBezTo>
                  <a:cubicBezTo>
                    <a:pt x="99" y="1451"/>
                    <a:pt x="592" y="2680"/>
                    <a:pt x="1873" y="2680"/>
                  </a:cubicBezTo>
                  <a:cubicBezTo>
                    <a:pt x="1946" y="2680"/>
                    <a:pt x="2021" y="2676"/>
                    <a:pt x="2099" y="2668"/>
                  </a:cubicBezTo>
                  <a:cubicBezTo>
                    <a:pt x="2133" y="2651"/>
                    <a:pt x="2185" y="2651"/>
                    <a:pt x="2236" y="2651"/>
                  </a:cubicBezTo>
                  <a:cubicBezTo>
                    <a:pt x="3550" y="2395"/>
                    <a:pt x="3737" y="944"/>
                    <a:pt x="3652" y="194"/>
                  </a:cubicBezTo>
                  <a:cubicBezTo>
                    <a:pt x="3636" y="61"/>
                    <a:pt x="3539" y="0"/>
                    <a:pt x="3441" y="0"/>
                  </a:cubicBezTo>
                  <a:close/>
                </a:path>
              </a:pathLst>
            </a:custGeom>
            <a:solidFill>
              <a:srgbClr val="933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48"/>
            <p:cNvSpPr/>
            <p:nvPr/>
          </p:nvSpPr>
          <p:spPr>
            <a:xfrm>
              <a:off x="5810225" y="3363775"/>
              <a:ext cx="67825" cy="45700"/>
            </a:xfrm>
            <a:custGeom>
              <a:avLst/>
              <a:gdLst/>
              <a:ahLst/>
              <a:cxnLst/>
              <a:rect l="l" t="t" r="r" b="b"/>
              <a:pathLst>
                <a:path w="2713" h="1828" extrusionOk="0">
                  <a:moveTo>
                    <a:pt x="2108" y="0"/>
                  </a:moveTo>
                  <a:cubicBezTo>
                    <a:pt x="2105" y="0"/>
                    <a:pt x="2102" y="0"/>
                    <a:pt x="2099" y="1"/>
                  </a:cubicBezTo>
                  <a:cubicBezTo>
                    <a:pt x="1911" y="35"/>
                    <a:pt x="0" y="615"/>
                    <a:pt x="0" y="803"/>
                  </a:cubicBezTo>
                  <a:cubicBezTo>
                    <a:pt x="0" y="1059"/>
                    <a:pt x="35" y="1793"/>
                    <a:pt x="308" y="1827"/>
                  </a:cubicBezTo>
                  <a:cubicBezTo>
                    <a:pt x="314" y="1827"/>
                    <a:pt x="323" y="1827"/>
                    <a:pt x="332" y="1827"/>
                  </a:cubicBezTo>
                  <a:cubicBezTo>
                    <a:pt x="677" y="1827"/>
                    <a:pt x="2713" y="1528"/>
                    <a:pt x="2696" y="1230"/>
                  </a:cubicBezTo>
                  <a:cubicBezTo>
                    <a:pt x="2679" y="944"/>
                    <a:pt x="2284" y="0"/>
                    <a:pt x="2108" y="0"/>
                  </a:cubicBezTo>
                  <a:close/>
                </a:path>
              </a:pathLst>
            </a:custGeom>
            <a:solidFill>
              <a:srgbClr val="630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48"/>
            <p:cNvSpPr/>
            <p:nvPr/>
          </p:nvSpPr>
          <p:spPr>
            <a:xfrm>
              <a:off x="5787200" y="3379175"/>
              <a:ext cx="21775" cy="33275"/>
            </a:xfrm>
            <a:custGeom>
              <a:avLst/>
              <a:gdLst/>
              <a:ahLst/>
              <a:cxnLst/>
              <a:rect l="l" t="t" r="r" b="b"/>
              <a:pathLst>
                <a:path w="871" h="1331" extrusionOk="0">
                  <a:moveTo>
                    <a:pt x="425" y="0"/>
                  </a:moveTo>
                  <a:cubicBezTo>
                    <a:pt x="339" y="0"/>
                    <a:pt x="224" y="58"/>
                    <a:pt x="137" y="102"/>
                  </a:cubicBezTo>
                  <a:cubicBezTo>
                    <a:pt x="0" y="170"/>
                    <a:pt x="580" y="1330"/>
                    <a:pt x="580" y="1330"/>
                  </a:cubicBezTo>
                  <a:lnTo>
                    <a:pt x="870" y="1245"/>
                  </a:lnTo>
                  <a:cubicBezTo>
                    <a:pt x="870" y="1245"/>
                    <a:pt x="597" y="204"/>
                    <a:pt x="529" y="68"/>
                  </a:cubicBezTo>
                  <a:cubicBezTo>
                    <a:pt x="511" y="18"/>
                    <a:pt x="472" y="0"/>
                    <a:pt x="425" y="0"/>
                  </a:cubicBezTo>
                  <a:close/>
                </a:path>
              </a:pathLst>
            </a:custGeom>
            <a:solidFill>
              <a:srgbClr val="630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48"/>
            <p:cNvSpPr/>
            <p:nvPr/>
          </p:nvSpPr>
          <p:spPr>
            <a:xfrm>
              <a:off x="5611275" y="3496000"/>
              <a:ext cx="59500" cy="50600"/>
            </a:xfrm>
            <a:custGeom>
              <a:avLst/>
              <a:gdLst/>
              <a:ahLst/>
              <a:cxnLst/>
              <a:rect l="l" t="t" r="r" b="b"/>
              <a:pathLst>
                <a:path w="2380" h="2024" extrusionOk="0">
                  <a:moveTo>
                    <a:pt x="1348" y="0"/>
                  </a:moveTo>
                  <a:cubicBezTo>
                    <a:pt x="470" y="0"/>
                    <a:pt x="1" y="1052"/>
                    <a:pt x="622" y="1707"/>
                  </a:cubicBezTo>
                  <a:cubicBezTo>
                    <a:pt x="829" y="1926"/>
                    <a:pt x="1092" y="2024"/>
                    <a:pt x="1351" y="2024"/>
                  </a:cubicBezTo>
                  <a:cubicBezTo>
                    <a:pt x="1861" y="2024"/>
                    <a:pt x="2357" y="1642"/>
                    <a:pt x="2379" y="1042"/>
                  </a:cubicBezTo>
                  <a:cubicBezTo>
                    <a:pt x="2379" y="479"/>
                    <a:pt x="1953" y="18"/>
                    <a:pt x="1390" y="1"/>
                  </a:cubicBezTo>
                  <a:cubicBezTo>
                    <a:pt x="1376" y="1"/>
                    <a:pt x="1362" y="0"/>
                    <a:pt x="1348" y="0"/>
                  </a:cubicBezTo>
                  <a:close/>
                </a:path>
              </a:pathLst>
            </a:custGeom>
            <a:solidFill>
              <a:srgbClr val="E86D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48"/>
            <p:cNvSpPr/>
            <p:nvPr/>
          </p:nvSpPr>
          <p:spPr>
            <a:xfrm>
              <a:off x="5869575" y="3468700"/>
              <a:ext cx="48150" cy="50750"/>
            </a:xfrm>
            <a:custGeom>
              <a:avLst/>
              <a:gdLst/>
              <a:ahLst/>
              <a:cxnLst/>
              <a:rect l="l" t="t" r="r" b="b"/>
              <a:pathLst>
                <a:path w="1926" h="2030" extrusionOk="0">
                  <a:moveTo>
                    <a:pt x="1165" y="1"/>
                  </a:moveTo>
                  <a:cubicBezTo>
                    <a:pt x="496" y="1"/>
                    <a:pt x="0" y="624"/>
                    <a:pt x="186" y="1281"/>
                  </a:cubicBezTo>
                  <a:cubicBezTo>
                    <a:pt x="307" y="1741"/>
                    <a:pt x="729" y="2030"/>
                    <a:pt x="1172" y="2030"/>
                  </a:cubicBezTo>
                  <a:cubicBezTo>
                    <a:pt x="1352" y="2030"/>
                    <a:pt x="1536" y="1982"/>
                    <a:pt x="1704" y="1878"/>
                  </a:cubicBezTo>
                  <a:lnTo>
                    <a:pt x="1926" y="342"/>
                  </a:lnTo>
                  <a:cubicBezTo>
                    <a:pt x="1738" y="138"/>
                    <a:pt x="1482" y="1"/>
                    <a:pt x="1192" y="1"/>
                  </a:cubicBezTo>
                  <a:cubicBezTo>
                    <a:pt x="1183" y="1"/>
                    <a:pt x="1174" y="1"/>
                    <a:pt x="1165" y="1"/>
                  </a:cubicBezTo>
                  <a:close/>
                </a:path>
              </a:pathLst>
            </a:custGeom>
            <a:solidFill>
              <a:srgbClr val="E86D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48"/>
            <p:cNvSpPr/>
            <p:nvPr/>
          </p:nvSpPr>
          <p:spPr>
            <a:xfrm>
              <a:off x="5528275" y="3240950"/>
              <a:ext cx="377525" cy="200450"/>
            </a:xfrm>
            <a:custGeom>
              <a:avLst/>
              <a:gdLst/>
              <a:ahLst/>
              <a:cxnLst/>
              <a:rect l="l" t="t" r="r" b="b"/>
              <a:pathLst>
                <a:path w="15101" h="8018" extrusionOk="0">
                  <a:moveTo>
                    <a:pt x="8446" y="0"/>
                  </a:moveTo>
                  <a:cubicBezTo>
                    <a:pt x="6058" y="666"/>
                    <a:pt x="3754" y="1655"/>
                    <a:pt x="2048" y="2816"/>
                  </a:cubicBezTo>
                  <a:cubicBezTo>
                    <a:pt x="888" y="4249"/>
                    <a:pt x="171" y="5989"/>
                    <a:pt x="1" y="7815"/>
                  </a:cubicBezTo>
                  <a:cubicBezTo>
                    <a:pt x="213" y="7921"/>
                    <a:pt x="498" y="8017"/>
                    <a:pt x="843" y="8017"/>
                  </a:cubicBezTo>
                  <a:cubicBezTo>
                    <a:pt x="1163" y="8017"/>
                    <a:pt x="1535" y="7934"/>
                    <a:pt x="1946" y="7695"/>
                  </a:cubicBezTo>
                  <a:cubicBezTo>
                    <a:pt x="3323" y="6925"/>
                    <a:pt x="4495" y="4972"/>
                    <a:pt x="4676" y="4972"/>
                  </a:cubicBezTo>
                  <a:cubicBezTo>
                    <a:pt x="4683" y="4972"/>
                    <a:pt x="4689" y="4976"/>
                    <a:pt x="4693" y="4982"/>
                  </a:cubicBezTo>
                  <a:cubicBezTo>
                    <a:pt x="4795" y="5136"/>
                    <a:pt x="4505" y="5767"/>
                    <a:pt x="6467" y="5989"/>
                  </a:cubicBezTo>
                  <a:cubicBezTo>
                    <a:pt x="6512" y="5994"/>
                    <a:pt x="6557" y="5996"/>
                    <a:pt x="6602" y="5996"/>
                  </a:cubicBezTo>
                  <a:cubicBezTo>
                    <a:pt x="8557" y="5996"/>
                    <a:pt x="10927" y="1399"/>
                    <a:pt x="11244" y="1399"/>
                  </a:cubicBezTo>
                  <a:cubicBezTo>
                    <a:pt x="11464" y="1415"/>
                    <a:pt x="13689" y="5701"/>
                    <a:pt x="14828" y="5701"/>
                  </a:cubicBezTo>
                  <a:cubicBezTo>
                    <a:pt x="14928" y="5701"/>
                    <a:pt x="15019" y="5668"/>
                    <a:pt x="15100" y="5597"/>
                  </a:cubicBezTo>
                  <a:cubicBezTo>
                    <a:pt x="14077" y="2543"/>
                    <a:pt x="11551" y="290"/>
                    <a:pt x="8497" y="0"/>
                  </a:cubicBezTo>
                  <a:close/>
                </a:path>
              </a:pathLst>
            </a:custGeom>
            <a:solidFill>
              <a:srgbClr val="AD5E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48"/>
            <p:cNvSpPr/>
            <p:nvPr/>
          </p:nvSpPr>
          <p:spPr>
            <a:xfrm>
              <a:off x="5477525" y="3209650"/>
              <a:ext cx="437650" cy="227525"/>
            </a:xfrm>
            <a:custGeom>
              <a:avLst/>
              <a:gdLst/>
              <a:ahLst/>
              <a:cxnLst/>
              <a:rect l="l" t="t" r="r" b="b"/>
              <a:pathLst>
                <a:path w="17506" h="9101" extrusionOk="0">
                  <a:moveTo>
                    <a:pt x="9004" y="0"/>
                  </a:moveTo>
                  <a:cubicBezTo>
                    <a:pt x="7379" y="0"/>
                    <a:pt x="5760" y="277"/>
                    <a:pt x="4215" y="826"/>
                  </a:cubicBezTo>
                  <a:cubicBezTo>
                    <a:pt x="103" y="2327"/>
                    <a:pt x="1485" y="6456"/>
                    <a:pt x="1007" y="7070"/>
                  </a:cubicBezTo>
                  <a:cubicBezTo>
                    <a:pt x="581" y="7582"/>
                    <a:pt x="0" y="8435"/>
                    <a:pt x="1178" y="8879"/>
                  </a:cubicBezTo>
                  <a:cubicBezTo>
                    <a:pt x="1451" y="8981"/>
                    <a:pt x="1741" y="9049"/>
                    <a:pt x="2031" y="9084"/>
                  </a:cubicBezTo>
                  <a:cubicBezTo>
                    <a:pt x="2112" y="9095"/>
                    <a:pt x="2193" y="9101"/>
                    <a:pt x="2274" y="9101"/>
                  </a:cubicBezTo>
                  <a:cubicBezTo>
                    <a:pt x="4475" y="9101"/>
                    <a:pt x="6803" y="5012"/>
                    <a:pt x="7132" y="4716"/>
                  </a:cubicBezTo>
                  <a:cubicBezTo>
                    <a:pt x="7156" y="4696"/>
                    <a:pt x="7173" y="4687"/>
                    <a:pt x="7186" y="4687"/>
                  </a:cubicBezTo>
                  <a:cubicBezTo>
                    <a:pt x="7359" y="4687"/>
                    <a:pt x="6673" y="6415"/>
                    <a:pt x="8548" y="6780"/>
                  </a:cubicBezTo>
                  <a:cubicBezTo>
                    <a:pt x="8630" y="6796"/>
                    <a:pt x="8713" y="6803"/>
                    <a:pt x="8795" y="6803"/>
                  </a:cubicBezTo>
                  <a:cubicBezTo>
                    <a:pt x="10713" y="6803"/>
                    <a:pt x="12637" y="2778"/>
                    <a:pt x="12882" y="2549"/>
                  </a:cubicBezTo>
                  <a:cubicBezTo>
                    <a:pt x="12997" y="2434"/>
                    <a:pt x="13116" y="2342"/>
                    <a:pt x="13248" y="2342"/>
                  </a:cubicBezTo>
                  <a:cubicBezTo>
                    <a:pt x="13449" y="2342"/>
                    <a:pt x="13683" y="2551"/>
                    <a:pt x="13991" y="3197"/>
                  </a:cubicBezTo>
                  <a:cubicBezTo>
                    <a:pt x="14383" y="3997"/>
                    <a:pt x="16492" y="6952"/>
                    <a:pt x="17137" y="6952"/>
                  </a:cubicBezTo>
                  <a:cubicBezTo>
                    <a:pt x="17167" y="6952"/>
                    <a:pt x="17193" y="6946"/>
                    <a:pt x="17216" y="6934"/>
                  </a:cubicBezTo>
                  <a:cubicBezTo>
                    <a:pt x="17506" y="6797"/>
                    <a:pt x="17506" y="3777"/>
                    <a:pt x="15851" y="2225"/>
                  </a:cubicBezTo>
                  <a:cubicBezTo>
                    <a:pt x="14776" y="1235"/>
                    <a:pt x="13257" y="553"/>
                    <a:pt x="11551" y="229"/>
                  </a:cubicBezTo>
                  <a:cubicBezTo>
                    <a:pt x="10707" y="76"/>
                    <a:pt x="9854" y="0"/>
                    <a:pt x="9004" y="0"/>
                  </a:cubicBezTo>
                  <a:close/>
                </a:path>
              </a:pathLst>
            </a:custGeom>
            <a:solidFill>
              <a:srgbClr val="7F0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48"/>
            <p:cNvSpPr/>
            <p:nvPr/>
          </p:nvSpPr>
          <p:spPr>
            <a:xfrm>
              <a:off x="5477525" y="3209650"/>
              <a:ext cx="288800" cy="221975"/>
            </a:xfrm>
            <a:custGeom>
              <a:avLst/>
              <a:gdLst/>
              <a:ahLst/>
              <a:cxnLst/>
              <a:rect l="l" t="t" r="r" b="b"/>
              <a:pathLst>
                <a:path w="11552" h="8879" extrusionOk="0">
                  <a:moveTo>
                    <a:pt x="9004" y="0"/>
                  </a:moveTo>
                  <a:cubicBezTo>
                    <a:pt x="7379" y="0"/>
                    <a:pt x="5760" y="277"/>
                    <a:pt x="4215" y="826"/>
                  </a:cubicBezTo>
                  <a:cubicBezTo>
                    <a:pt x="103" y="2327"/>
                    <a:pt x="1485" y="6456"/>
                    <a:pt x="990" y="7070"/>
                  </a:cubicBezTo>
                  <a:cubicBezTo>
                    <a:pt x="581" y="7582"/>
                    <a:pt x="0" y="8435"/>
                    <a:pt x="1178" y="8879"/>
                  </a:cubicBezTo>
                  <a:cubicBezTo>
                    <a:pt x="1161" y="8623"/>
                    <a:pt x="1263" y="8469"/>
                    <a:pt x="1655" y="7975"/>
                  </a:cubicBezTo>
                  <a:cubicBezTo>
                    <a:pt x="2304" y="7190"/>
                    <a:pt x="2406" y="7326"/>
                    <a:pt x="3140" y="3795"/>
                  </a:cubicBezTo>
                  <a:cubicBezTo>
                    <a:pt x="3856" y="263"/>
                    <a:pt x="11551" y="229"/>
                    <a:pt x="11551" y="229"/>
                  </a:cubicBezTo>
                  <a:cubicBezTo>
                    <a:pt x="10707" y="76"/>
                    <a:pt x="9854" y="0"/>
                    <a:pt x="9004" y="0"/>
                  </a:cubicBezTo>
                  <a:close/>
                </a:path>
              </a:pathLst>
            </a:custGeom>
            <a:solidFill>
              <a:srgbClr val="680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48"/>
            <p:cNvSpPr/>
            <p:nvPr/>
          </p:nvSpPr>
          <p:spPr>
            <a:xfrm>
              <a:off x="5595675" y="3737875"/>
              <a:ext cx="51625" cy="236750"/>
            </a:xfrm>
            <a:custGeom>
              <a:avLst/>
              <a:gdLst/>
              <a:ahLst/>
              <a:cxnLst/>
              <a:rect l="l" t="t" r="r" b="b"/>
              <a:pathLst>
                <a:path w="2065" h="9470" extrusionOk="0">
                  <a:moveTo>
                    <a:pt x="1519" y="0"/>
                  </a:moveTo>
                  <a:cubicBezTo>
                    <a:pt x="1365" y="68"/>
                    <a:pt x="1212" y="154"/>
                    <a:pt x="1041" y="239"/>
                  </a:cubicBezTo>
                  <a:cubicBezTo>
                    <a:pt x="717" y="410"/>
                    <a:pt x="359" y="614"/>
                    <a:pt x="1" y="853"/>
                  </a:cubicBezTo>
                  <a:cubicBezTo>
                    <a:pt x="342" y="2201"/>
                    <a:pt x="1127" y="5716"/>
                    <a:pt x="700" y="8343"/>
                  </a:cubicBezTo>
                  <a:cubicBezTo>
                    <a:pt x="922" y="8343"/>
                    <a:pt x="1127" y="8309"/>
                    <a:pt x="1331" y="8241"/>
                  </a:cubicBezTo>
                  <a:cubicBezTo>
                    <a:pt x="1331" y="8224"/>
                    <a:pt x="1331" y="8224"/>
                    <a:pt x="1348" y="8207"/>
                  </a:cubicBezTo>
                  <a:cubicBezTo>
                    <a:pt x="1362" y="8169"/>
                    <a:pt x="1373" y="8151"/>
                    <a:pt x="1383" y="8151"/>
                  </a:cubicBezTo>
                  <a:cubicBezTo>
                    <a:pt x="1433" y="8151"/>
                    <a:pt x="1428" y="8665"/>
                    <a:pt x="1400" y="9469"/>
                  </a:cubicBezTo>
                  <a:cubicBezTo>
                    <a:pt x="1758" y="9026"/>
                    <a:pt x="2065" y="8514"/>
                    <a:pt x="2065" y="8514"/>
                  </a:cubicBezTo>
                  <a:cubicBezTo>
                    <a:pt x="2065" y="8514"/>
                    <a:pt x="2065" y="2201"/>
                    <a:pt x="1519"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48"/>
            <p:cNvSpPr/>
            <p:nvPr/>
          </p:nvSpPr>
          <p:spPr>
            <a:xfrm>
              <a:off x="5619125" y="3733650"/>
              <a:ext cx="293500" cy="392625"/>
            </a:xfrm>
            <a:custGeom>
              <a:avLst/>
              <a:gdLst/>
              <a:ahLst/>
              <a:cxnLst/>
              <a:rect l="l" t="t" r="r" b="b"/>
              <a:pathLst>
                <a:path w="11740" h="15705" extrusionOk="0">
                  <a:moveTo>
                    <a:pt x="810" y="0"/>
                  </a:moveTo>
                  <a:cubicBezTo>
                    <a:pt x="660" y="0"/>
                    <a:pt x="365" y="181"/>
                    <a:pt x="172" y="306"/>
                  </a:cubicBezTo>
                  <a:cubicBezTo>
                    <a:pt x="137" y="340"/>
                    <a:pt x="120" y="374"/>
                    <a:pt x="103" y="408"/>
                  </a:cubicBezTo>
                  <a:cubicBezTo>
                    <a:pt x="1" y="834"/>
                    <a:pt x="530" y="2421"/>
                    <a:pt x="649" y="3957"/>
                  </a:cubicBezTo>
                  <a:cubicBezTo>
                    <a:pt x="752" y="5219"/>
                    <a:pt x="410" y="8376"/>
                    <a:pt x="410" y="8376"/>
                  </a:cubicBezTo>
                  <a:cubicBezTo>
                    <a:pt x="425" y="8342"/>
                    <a:pt x="437" y="8325"/>
                    <a:pt x="447" y="8325"/>
                  </a:cubicBezTo>
                  <a:cubicBezTo>
                    <a:pt x="545" y="8325"/>
                    <a:pt x="458" y="9818"/>
                    <a:pt x="427" y="11703"/>
                  </a:cubicBezTo>
                  <a:cubicBezTo>
                    <a:pt x="393" y="13801"/>
                    <a:pt x="52" y="15507"/>
                    <a:pt x="598" y="15627"/>
                  </a:cubicBezTo>
                  <a:cubicBezTo>
                    <a:pt x="789" y="15669"/>
                    <a:pt x="1469" y="15704"/>
                    <a:pt x="2387" y="15704"/>
                  </a:cubicBezTo>
                  <a:cubicBezTo>
                    <a:pt x="4091" y="15704"/>
                    <a:pt x="6614" y="15582"/>
                    <a:pt x="8344" y="15149"/>
                  </a:cubicBezTo>
                  <a:cubicBezTo>
                    <a:pt x="11006" y="14501"/>
                    <a:pt x="11739" y="14125"/>
                    <a:pt x="11637" y="13562"/>
                  </a:cubicBezTo>
                  <a:cubicBezTo>
                    <a:pt x="11552" y="13016"/>
                    <a:pt x="10954" y="11054"/>
                    <a:pt x="11040" y="10764"/>
                  </a:cubicBezTo>
                  <a:cubicBezTo>
                    <a:pt x="11142" y="10355"/>
                    <a:pt x="11176" y="9894"/>
                    <a:pt x="11006" y="9809"/>
                  </a:cubicBezTo>
                  <a:cubicBezTo>
                    <a:pt x="10750" y="9655"/>
                    <a:pt x="10545" y="9621"/>
                    <a:pt x="10698" y="9399"/>
                  </a:cubicBezTo>
                  <a:cubicBezTo>
                    <a:pt x="10852" y="9178"/>
                    <a:pt x="11142" y="8069"/>
                    <a:pt x="10869" y="6960"/>
                  </a:cubicBezTo>
                  <a:cubicBezTo>
                    <a:pt x="10664" y="6021"/>
                    <a:pt x="9538" y="4008"/>
                    <a:pt x="9316" y="3240"/>
                  </a:cubicBezTo>
                  <a:cubicBezTo>
                    <a:pt x="9316" y="3240"/>
                    <a:pt x="9299" y="3223"/>
                    <a:pt x="9299" y="3206"/>
                  </a:cubicBezTo>
                  <a:cubicBezTo>
                    <a:pt x="9026" y="2745"/>
                    <a:pt x="8446" y="1688"/>
                    <a:pt x="7952" y="817"/>
                  </a:cubicBezTo>
                  <a:cubicBezTo>
                    <a:pt x="7747" y="732"/>
                    <a:pt x="7525" y="664"/>
                    <a:pt x="7303" y="647"/>
                  </a:cubicBezTo>
                  <a:lnTo>
                    <a:pt x="7286" y="647"/>
                  </a:lnTo>
                  <a:cubicBezTo>
                    <a:pt x="7900" y="1585"/>
                    <a:pt x="8771" y="2967"/>
                    <a:pt x="8685" y="3223"/>
                  </a:cubicBezTo>
                  <a:cubicBezTo>
                    <a:pt x="8515" y="3667"/>
                    <a:pt x="5392" y="4264"/>
                    <a:pt x="3481" y="4400"/>
                  </a:cubicBezTo>
                  <a:cubicBezTo>
                    <a:pt x="3294" y="4412"/>
                    <a:pt x="3124" y="4418"/>
                    <a:pt x="2970" y="4418"/>
                  </a:cubicBezTo>
                  <a:cubicBezTo>
                    <a:pt x="1560" y="4418"/>
                    <a:pt x="1508" y="3929"/>
                    <a:pt x="1400" y="3052"/>
                  </a:cubicBezTo>
                  <a:cubicBezTo>
                    <a:pt x="1281" y="2097"/>
                    <a:pt x="956" y="186"/>
                    <a:pt x="888" y="50"/>
                  </a:cubicBezTo>
                  <a:lnTo>
                    <a:pt x="888" y="33"/>
                  </a:lnTo>
                  <a:cubicBezTo>
                    <a:pt x="872" y="10"/>
                    <a:pt x="845" y="0"/>
                    <a:pt x="8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48"/>
            <p:cNvSpPr/>
            <p:nvPr/>
          </p:nvSpPr>
          <p:spPr>
            <a:xfrm>
              <a:off x="5992350" y="3179100"/>
              <a:ext cx="121600" cy="90450"/>
            </a:xfrm>
            <a:custGeom>
              <a:avLst/>
              <a:gdLst/>
              <a:ahLst/>
              <a:cxnLst/>
              <a:rect l="l" t="t" r="r" b="b"/>
              <a:pathLst>
                <a:path w="4864" h="3618" extrusionOk="0">
                  <a:moveTo>
                    <a:pt x="615" y="0"/>
                  </a:moveTo>
                  <a:lnTo>
                    <a:pt x="1" y="1570"/>
                  </a:lnTo>
                  <a:cubicBezTo>
                    <a:pt x="90" y="1672"/>
                    <a:pt x="207" y="1726"/>
                    <a:pt x="331" y="1726"/>
                  </a:cubicBezTo>
                  <a:cubicBezTo>
                    <a:pt x="374" y="1726"/>
                    <a:pt x="418" y="1720"/>
                    <a:pt x="461" y="1707"/>
                  </a:cubicBezTo>
                  <a:cubicBezTo>
                    <a:pt x="669" y="1609"/>
                    <a:pt x="702" y="1528"/>
                    <a:pt x="722" y="1528"/>
                  </a:cubicBezTo>
                  <a:cubicBezTo>
                    <a:pt x="731" y="1528"/>
                    <a:pt x="737" y="1541"/>
                    <a:pt x="751" y="1570"/>
                  </a:cubicBezTo>
                  <a:cubicBezTo>
                    <a:pt x="820" y="1690"/>
                    <a:pt x="888" y="2065"/>
                    <a:pt x="1246" y="2218"/>
                  </a:cubicBezTo>
                  <a:cubicBezTo>
                    <a:pt x="1301" y="2241"/>
                    <a:pt x="1358" y="2250"/>
                    <a:pt x="1416" y="2250"/>
                  </a:cubicBezTo>
                  <a:cubicBezTo>
                    <a:pt x="1694" y="2250"/>
                    <a:pt x="1980" y="2033"/>
                    <a:pt x="2070" y="2033"/>
                  </a:cubicBezTo>
                  <a:cubicBezTo>
                    <a:pt x="2089" y="2033"/>
                    <a:pt x="2099" y="2042"/>
                    <a:pt x="2099" y="2065"/>
                  </a:cubicBezTo>
                  <a:cubicBezTo>
                    <a:pt x="2031" y="2321"/>
                    <a:pt x="2168" y="2594"/>
                    <a:pt x="2423" y="2696"/>
                  </a:cubicBezTo>
                  <a:cubicBezTo>
                    <a:pt x="2465" y="2714"/>
                    <a:pt x="2508" y="2722"/>
                    <a:pt x="2552" y="2722"/>
                  </a:cubicBezTo>
                  <a:cubicBezTo>
                    <a:pt x="2823" y="2722"/>
                    <a:pt x="3116" y="2424"/>
                    <a:pt x="3230" y="2424"/>
                  </a:cubicBezTo>
                  <a:cubicBezTo>
                    <a:pt x="3255" y="2424"/>
                    <a:pt x="3271" y="2439"/>
                    <a:pt x="3277" y="2474"/>
                  </a:cubicBezTo>
                  <a:cubicBezTo>
                    <a:pt x="3413" y="2935"/>
                    <a:pt x="3703" y="3344"/>
                    <a:pt x="4113" y="3617"/>
                  </a:cubicBezTo>
                  <a:lnTo>
                    <a:pt x="4863" y="1928"/>
                  </a:lnTo>
                  <a:lnTo>
                    <a:pt x="615" y="0"/>
                  </a:lnTo>
                  <a:close/>
                </a:path>
              </a:pathLst>
            </a:custGeom>
            <a:solidFill>
              <a:srgbClr val="AD5E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48"/>
            <p:cNvSpPr/>
            <p:nvPr/>
          </p:nvSpPr>
          <p:spPr>
            <a:xfrm>
              <a:off x="6013650" y="3134350"/>
              <a:ext cx="69575" cy="90550"/>
            </a:xfrm>
            <a:custGeom>
              <a:avLst/>
              <a:gdLst/>
              <a:ahLst/>
              <a:cxnLst/>
              <a:rect l="l" t="t" r="r" b="b"/>
              <a:pathLst>
                <a:path w="2783" h="3622" extrusionOk="0">
                  <a:moveTo>
                    <a:pt x="2152" y="0"/>
                  </a:moveTo>
                  <a:cubicBezTo>
                    <a:pt x="1175" y="0"/>
                    <a:pt x="0" y="3163"/>
                    <a:pt x="462" y="3514"/>
                  </a:cubicBezTo>
                  <a:cubicBezTo>
                    <a:pt x="564" y="3588"/>
                    <a:pt x="666" y="3622"/>
                    <a:pt x="768" y="3622"/>
                  </a:cubicBezTo>
                  <a:cubicBezTo>
                    <a:pt x="1387" y="3622"/>
                    <a:pt x="1993" y="2398"/>
                    <a:pt x="2271" y="1842"/>
                  </a:cubicBezTo>
                  <a:cubicBezTo>
                    <a:pt x="2578" y="1193"/>
                    <a:pt x="2783" y="255"/>
                    <a:pt x="2356" y="50"/>
                  </a:cubicBezTo>
                  <a:cubicBezTo>
                    <a:pt x="2290" y="16"/>
                    <a:pt x="2221" y="0"/>
                    <a:pt x="2152" y="0"/>
                  </a:cubicBezTo>
                  <a:close/>
                </a:path>
              </a:pathLst>
            </a:custGeom>
            <a:solidFill>
              <a:srgbClr val="EF8F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48"/>
            <p:cNvSpPr/>
            <p:nvPr/>
          </p:nvSpPr>
          <p:spPr>
            <a:xfrm>
              <a:off x="6043150" y="3145425"/>
              <a:ext cx="75475" cy="89725"/>
            </a:xfrm>
            <a:custGeom>
              <a:avLst/>
              <a:gdLst/>
              <a:ahLst/>
              <a:cxnLst/>
              <a:rect l="l" t="t" r="r" b="b"/>
              <a:pathLst>
                <a:path w="3019" h="3589" extrusionOk="0">
                  <a:moveTo>
                    <a:pt x="2316" y="1"/>
                  </a:moveTo>
                  <a:cubicBezTo>
                    <a:pt x="1246" y="1"/>
                    <a:pt x="0" y="3147"/>
                    <a:pt x="494" y="3497"/>
                  </a:cubicBezTo>
                  <a:cubicBezTo>
                    <a:pt x="580" y="3560"/>
                    <a:pt x="671" y="3589"/>
                    <a:pt x="765" y="3589"/>
                  </a:cubicBezTo>
                  <a:cubicBezTo>
                    <a:pt x="1353" y="3589"/>
                    <a:pt x="2040" y="2470"/>
                    <a:pt x="2319" y="1910"/>
                  </a:cubicBezTo>
                  <a:cubicBezTo>
                    <a:pt x="2644" y="1262"/>
                    <a:pt x="3019" y="255"/>
                    <a:pt x="2541" y="51"/>
                  </a:cubicBezTo>
                  <a:cubicBezTo>
                    <a:pt x="2468" y="17"/>
                    <a:pt x="2392" y="1"/>
                    <a:pt x="2316" y="1"/>
                  </a:cubicBezTo>
                  <a:close/>
                </a:path>
              </a:pathLst>
            </a:custGeom>
            <a:solidFill>
              <a:srgbClr val="EF8F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48"/>
            <p:cNvSpPr/>
            <p:nvPr/>
          </p:nvSpPr>
          <p:spPr>
            <a:xfrm>
              <a:off x="6071475" y="3160700"/>
              <a:ext cx="78300" cy="96050"/>
            </a:xfrm>
            <a:custGeom>
              <a:avLst/>
              <a:gdLst/>
              <a:ahLst/>
              <a:cxnLst/>
              <a:rect l="l" t="t" r="r" b="b"/>
              <a:pathLst>
                <a:path w="3132" h="3842" extrusionOk="0">
                  <a:moveTo>
                    <a:pt x="2348" y="1"/>
                  </a:moveTo>
                  <a:cubicBezTo>
                    <a:pt x="1286" y="1"/>
                    <a:pt x="0" y="2928"/>
                    <a:pt x="777" y="3705"/>
                  </a:cubicBezTo>
                  <a:cubicBezTo>
                    <a:pt x="874" y="3800"/>
                    <a:pt x="980" y="3841"/>
                    <a:pt x="1091" y="3841"/>
                  </a:cubicBezTo>
                  <a:cubicBezTo>
                    <a:pt x="1677" y="3841"/>
                    <a:pt x="2390" y="2675"/>
                    <a:pt x="2620" y="2101"/>
                  </a:cubicBezTo>
                  <a:cubicBezTo>
                    <a:pt x="3131" y="839"/>
                    <a:pt x="3063" y="259"/>
                    <a:pt x="2585" y="54"/>
                  </a:cubicBezTo>
                  <a:cubicBezTo>
                    <a:pt x="2508" y="18"/>
                    <a:pt x="2429" y="1"/>
                    <a:pt x="2348" y="1"/>
                  </a:cubicBezTo>
                  <a:close/>
                </a:path>
              </a:pathLst>
            </a:custGeom>
            <a:solidFill>
              <a:srgbClr val="EF8F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48"/>
            <p:cNvSpPr/>
            <p:nvPr/>
          </p:nvSpPr>
          <p:spPr>
            <a:xfrm>
              <a:off x="5983400" y="3120925"/>
              <a:ext cx="78925" cy="91350"/>
            </a:xfrm>
            <a:custGeom>
              <a:avLst/>
              <a:gdLst/>
              <a:ahLst/>
              <a:cxnLst/>
              <a:rect l="l" t="t" r="r" b="b"/>
              <a:pathLst>
                <a:path w="3157" h="3654" extrusionOk="0">
                  <a:moveTo>
                    <a:pt x="2345" y="1"/>
                  </a:moveTo>
                  <a:cubicBezTo>
                    <a:pt x="1053" y="1"/>
                    <a:pt x="0" y="3247"/>
                    <a:pt x="802" y="3624"/>
                  </a:cubicBezTo>
                  <a:cubicBezTo>
                    <a:pt x="849" y="3644"/>
                    <a:pt x="897" y="3654"/>
                    <a:pt x="945" y="3654"/>
                  </a:cubicBezTo>
                  <a:cubicBezTo>
                    <a:pt x="1508" y="3654"/>
                    <a:pt x="2126" y="2362"/>
                    <a:pt x="2440" y="1764"/>
                  </a:cubicBezTo>
                  <a:cubicBezTo>
                    <a:pt x="2764" y="1116"/>
                    <a:pt x="3157" y="297"/>
                    <a:pt x="2679" y="75"/>
                  </a:cubicBezTo>
                  <a:cubicBezTo>
                    <a:pt x="2567" y="24"/>
                    <a:pt x="2455" y="1"/>
                    <a:pt x="2345" y="1"/>
                  </a:cubicBezTo>
                  <a:close/>
                </a:path>
              </a:pathLst>
            </a:custGeom>
            <a:solidFill>
              <a:srgbClr val="EF8F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48"/>
            <p:cNvSpPr/>
            <p:nvPr/>
          </p:nvSpPr>
          <p:spPr>
            <a:xfrm>
              <a:off x="6045250" y="3751525"/>
              <a:ext cx="57600" cy="150150"/>
            </a:xfrm>
            <a:custGeom>
              <a:avLst/>
              <a:gdLst/>
              <a:ahLst/>
              <a:cxnLst/>
              <a:rect l="l" t="t" r="r" b="b"/>
              <a:pathLst>
                <a:path w="2304" h="6006" extrusionOk="0">
                  <a:moveTo>
                    <a:pt x="632" y="3003"/>
                  </a:moveTo>
                  <a:cubicBezTo>
                    <a:pt x="632" y="2406"/>
                    <a:pt x="700" y="1843"/>
                    <a:pt x="751" y="1263"/>
                  </a:cubicBezTo>
                  <a:cubicBezTo>
                    <a:pt x="768" y="1058"/>
                    <a:pt x="768" y="836"/>
                    <a:pt x="768" y="631"/>
                  </a:cubicBezTo>
                  <a:cubicBezTo>
                    <a:pt x="768" y="563"/>
                    <a:pt x="751" y="529"/>
                    <a:pt x="683" y="529"/>
                  </a:cubicBezTo>
                  <a:cubicBezTo>
                    <a:pt x="546" y="529"/>
                    <a:pt x="427" y="529"/>
                    <a:pt x="307" y="512"/>
                  </a:cubicBezTo>
                  <a:cubicBezTo>
                    <a:pt x="205" y="512"/>
                    <a:pt x="103" y="461"/>
                    <a:pt x="52" y="375"/>
                  </a:cubicBezTo>
                  <a:cubicBezTo>
                    <a:pt x="0" y="307"/>
                    <a:pt x="0" y="222"/>
                    <a:pt x="52" y="137"/>
                  </a:cubicBezTo>
                  <a:cubicBezTo>
                    <a:pt x="86" y="51"/>
                    <a:pt x="188" y="0"/>
                    <a:pt x="273" y="17"/>
                  </a:cubicBezTo>
                  <a:lnTo>
                    <a:pt x="1945" y="17"/>
                  </a:lnTo>
                  <a:cubicBezTo>
                    <a:pt x="1997" y="17"/>
                    <a:pt x="2048" y="17"/>
                    <a:pt x="2099" y="34"/>
                  </a:cubicBezTo>
                  <a:cubicBezTo>
                    <a:pt x="2218" y="34"/>
                    <a:pt x="2304" y="137"/>
                    <a:pt x="2304" y="273"/>
                  </a:cubicBezTo>
                  <a:cubicBezTo>
                    <a:pt x="2304" y="375"/>
                    <a:pt x="2201" y="478"/>
                    <a:pt x="2082" y="461"/>
                  </a:cubicBezTo>
                  <a:cubicBezTo>
                    <a:pt x="1894" y="478"/>
                    <a:pt x="1724" y="495"/>
                    <a:pt x="1536" y="495"/>
                  </a:cubicBezTo>
                  <a:cubicBezTo>
                    <a:pt x="1434" y="495"/>
                    <a:pt x="1399" y="529"/>
                    <a:pt x="1382" y="631"/>
                  </a:cubicBezTo>
                  <a:cubicBezTo>
                    <a:pt x="1331" y="1843"/>
                    <a:pt x="1280" y="3054"/>
                    <a:pt x="1263" y="4282"/>
                  </a:cubicBezTo>
                  <a:lnTo>
                    <a:pt x="1263" y="5596"/>
                  </a:lnTo>
                  <a:cubicBezTo>
                    <a:pt x="1263" y="5647"/>
                    <a:pt x="1263" y="5716"/>
                    <a:pt x="1246" y="5767"/>
                  </a:cubicBezTo>
                  <a:cubicBezTo>
                    <a:pt x="1229" y="5903"/>
                    <a:pt x="1109" y="6006"/>
                    <a:pt x="973" y="6006"/>
                  </a:cubicBezTo>
                  <a:cubicBezTo>
                    <a:pt x="836" y="6006"/>
                    <a:pt x="717" y="5903"/>
                    <a:pt x="683" y="5767"/>
                  </a:cubicBezTo>
                  <a:cubicBezTo>
                    <a:pt x="649" y="5630"/>
                    <a:pt x="649" y="5494"/>
                    <a:pt x="649" y="5357"/>
                  </a:cubicBezTo>
                  <a:cubicBezTo>
                    <a:pt x="632" y="4999"/>
                    <a:pt x="632" y="4658"/>
                    <a:pt x="632" y="4300"/>
                  </a:cubicBezTo>
                  <a:cubicBezTo>
                    <a:pt x="632" y="3856"/>
                    <a:pt x="597" y="3429"/>
                    <a:pt x="632" y="300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48"/>
            <p:cNvSpPr/>
            <p:nvPr/>
          </p:nvSpPr>
          <p:spPr>
            <a:xfrm>
              <a:off x="5977000" y="3750225"/>
              <a:ext cx="55475" cy="147625"/>
            </a:xfrm>
            <a:custGeom>
              <a:avLst/>
              <a:gdLst/>
              <a:ahLst/>
              <a:cxnLst/>
              <a:rect l="l" t="t" r="r" b="b"/>
              <a:pathLst>
                <a:path w="2219" h="5905" extrusionOk="0">
                  <a:moveTo>
                    <a:pt x="1212" y="35"/>
                  </a:moveTo>
                  <a:cubicBezTo>
                    <a:pt x="1434" y="35"/>
                    <a:pt x="1638" y="35"/>
                    <a:pt x="1860" y="52"/>
                  </a:cubicBezTo>
                  <a:cubicBezTo>
                    <a:pt x="2065" y="69"/>
                    <a:pt x="2218" y="171"/>
                    <a:pt x="2201" y="342"/>
                  </a:cubicBezTo>
                  <a:cubicBezTo>
                    <a:pt x="2184" y="513"/>
                    <a:pt x="2065" y="581"/>
                    <a:pt x="1826" y="581"/>
                  </a:cubicBezTo>
                  <a:lnTo>
                    <a:pt x="1485" y="564"/>
                  </a:lnTo>
                  <a:cubicBezTo>
                    <a:pt x="1417" y="564"/>
                    <a:pt x="1382" y="581"/>
                    <a:pt x="1382" y="666"/>
                  </a:cubicBezTo>
                  <a:cubicBezTo>
                    <a:pt x="1382" y="1383"/>
                    <a:pt x="1331" y="2116"/>
                    <a:pt x="1331" y="2850"/>
                  </a:cubicBezTo>
                  <a:cubicBezTo>
                    <a:pt x="1348" y="3447"/>
                    <a:pt x="1348" y="4044"/>
                    <a:pt x="1297" y="4625"/>
                  </a:cubicBezTo>
                  <a:cubicBezTo>
                    <a:pt x="1280" y="4812"/>
                    <a:pt x="1297" y="5017"/>
                    <a:pt x="1280" y="5205"/>
                  </a:cubicBezTo>
                  <a:cubicBezTo>
                    <a:pt x="1280" y="5273"/>
                    <a:pt x="1314" y="5307"/>
                    <a:pt x="1382" y="5307"/>
                  </a:cubicBezTo>
                  <a:lnTo>
                    <a:pt x="1655" y="5307"/>
                  </a:lnTo>
                  <a:cubicBezTo>
                    <a:pt x="1792" y="5324"/>
                    <a:pt x="1894" y="5426"/>
                    <a:pt x="1911" y="5563"/>
                  </a:cubicBezTo>
                  <a:cubicBezTo>
                    <a:pt x="1928" y="5716"/>
                    <a:pt x="1826" y="5836"/>
                    <a:pt x="1673" y="5853"/>
                  </a:cubicBezTo>
                  <a:cubicBezTo>
                    <a:pt x="1468" y="5887"/>
                    <a:pt x="1246" y="5904"/>
                    <a:pt x="1041" y="5887"/>
                  </a:cubicBezTo>
                  <a:cubicBezTo>
                    <a:pt x="837" y="5853"/>
                    <a:pt x="632" y="5853"/>
                    <a:pt x="410" y="5853"/>
                  </a:cubicBezTo>
                  <a:cubicBezTo>
                    <a:pt x="359" y="5853"/>
                    <a:pt x="291" y="5853"/>
                    <a:pt x="222" y="5836"/>
                  </a:cubicBezTo>
                  <a:cubicBezTo>
                    <a:pt x="103" y="5819"/>
                    <a:pt x="18" y="5716"/>
                    <a:pt x="18" y="5597"/>
                  </a:cubicBezTo>
                  <a:cubicBezTo>
                    <a:pt x="0" y="5478"/>
                    <a:pt x="86" y="5375"/>
                    <a:pt x="205" y="5341"/>
                  </a:cubicBezTo>
                  <a:cubicBezTo>
                    <a:pt x="308" y="5307"/>
                    <a:pt x="427" y="5290"/>
                    <a:pt x="529" y="5307"/>
                  </a:cubicBezTo>
                  <a:cubicBezTo>
                    <a:pt x="751" y="5307"/>
                    <a:pt x="751" y="5307"/>
                    <a:pt x="751" y="5085"/>
                  </a:cubicBezTo>
                  <a:cubicBezTo>
                    <a:pt x="700" y="4369"/>
                    <a:pt x="751" y="3652"/>
                    <a:pt x="768" y="2935"/>
                  </a:cubicBezTo>
                  <a:cubicBezTo>
                    <a:pt x="768" y="2782"/>
                    <a:pt x="785" y="2628"/>
                    <a:pt x="802" y="2475"/>
                  </a:cubicBezTo>
                  <a:cubicBezTo>
                    <a:pt x="854" y="1929"/>
                    <a:pt x="819" y="1400"/>
                    <a:pt x="837" y="854"/>
                  </a:cubicBezTo>
                  <a:cubicBezTo>
                    <a:pt x="837" y="769"/>
                    <a:pt x="888" y="649"/>
                    <a:pt x="837" y="564"/>
                  </a:cubicBezTo>
                  <a:cubicBezTo>
                    <a:pt x="785" y="496"/>
                    <a:pt x="649" y="547"/>
                    <a:pt x="546" y="513"/>
                  </a:cubicBezTo>
                  <a:cubicBezTo>
                    <a:pt x="410" y="496"/>
                    <a:pt x="308" y="376"/>
                    <a:pt x="308" y="240"/>
                  </a:cubicBezTo>
                  <a:cubicBezTo>
                    <a:pt x="325" y="86"/>
                    <a:pt x="427" y="1"/>
                    <a:pt x="615" y="1"/>
                  </a:cubicBezTo>
                  <a:cubicBezTo>
                    <a:pt x="785" y="1"/>
                    <a:pt x="1024" y="1"/>
                    <a:pt x="1229" y="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48"/>
            <p:cNvSpPr/>
            <p:nvPr/>
          </p:nvSpPr>
          <p:spPr>
            <a:xfrm>
              <a:off x="6145475" y="3747250"/>
              <a:ext cx="97275" cy="169350"/>
            </a:xfrm>
            <a:custGeom>
              <a:avLst/>
              <a:gdLst/>
              <a:ahLst/>
              <a:cxnLst/>
              <a:rect l="l" t="t" r="r" b="b"/>
              <a:pathLst>
                <a:path w="3891" h="6774" extrusionOk="0">
                  <a:moveTo>
                    <a:pt x="1724" y="5392"/>
                  </a:moveTo>
                  <a:cubicBezTo>
                    <a:pt x="1639" y="5750"/>
                    <a:pt x="1502" y="6074"/>
                    <a:pt x="1315" y="6398"/>
                  </a:cubicBezTo>
                  <a:cubicBezTo>
                    <a:pt x="1212" y="6620"/>
                    <a:pt x="1007" y="6757"/>
                    <a:pt x="769" y="6774"/>
                  </a:cubicBezTo>
                  <a:cubicBezTo>
                    <a:pt x="547" y="6774"/>
                    <a:pt x="359" y="6654"/>
                    <a:pt x="257" y="6467"/>
                  </a:cubicBezTo>
                  <a:cubicBezTo>
                    <a:pt x="120" y="6194"/>
                    <a:pt x="35" y="5887"/>
                    <a:pt x="35" y="5580"/>
                  </a:cubicBezTo>
                  <a:cubicBezTo>
                    <a:pt x="1" y="4982"/>
                    <a:pt x="1" y="4368"/>
                    <a:pt x="35" y="3771"/>
                  </a:cubicBezTo>
                  <a:cubicBezTo>
                    <a:pt x="35" y="2969"/>
                    <a:pt x="35" y="2167"/>
                    <a:pt x="86" y="1365"/>
                  </a:cubicBezTo>
                  <a:cubicBezTo>
                    <a:pt x="103" y="1058"/>
                    <a:pt x="103" y="734"/>
                    <a:pt x="154" y="410"/>
                  </a:cubicBezTo>
                  <a:cubicBezTo>
                    <a:pt x="154" y="325"/>
                    <a:pt x="171" y="239"/>
                    <a:pt x="257" y="222"/>
                  </a:cubicBezTo>
                  <a:cubicBezTo>
                    <a:pt x="359" y="222"/>
                    <a:pt x="410" y="308"/>
                    <a:pt x="427" y="393"/>
                  </a:cubicBezTo>
                  <a:cubicBezTo>
                    <a:pt x="461" y="581"/>
                    <a:pt x="479" y="768"/>
                    <a:pt x="479" y="956"/>
                  </a:cubicBezTo>
                  <a:cubicBezTo>
                    <a:pt x="496" y="1553"/>
                    <a:pt x="513" y="2150"/>
                    <a:pt x="530" y="2747"/>
                  </a:cubicBezTo>
                  <a:cubicBezTo>
                    <a:pt x="564" y="3532"/>
                    <a:pt x="564" y="4300"/>
                    <a:pt x="547" y="5068"/>
                  </a:cubicBezTo>
                  <a:cubicBezTo>
                    <a:pt x="547" y="5375"/>
                    <a:pt x="564" y="5682"/>
                    <a:pt x="649" y="5989"/>
                  </a:cubicBezTo>
                  <a:cubicBezTo>
                    <a:pt x="666" y="6074"/>
                    <a:pt x="683" y="6211"/>
                    <a:pt x="769" y="6211"/>
                  </a:cubicBezTo>
                  <a:cubicBezTo>
                    <a:pt x="871" y="6211"/>
                    <a:pt x="905" y="6091"/>
                    <a:pt x="939" y="6023"/>
                  </a:cubicBezTo>
                  <a:cubicBezTo>
                    <a:pt x="1144" y="5614"/>
                    <a:pt x="1263" y="5170"/>
                    <a:pt x="1332" y="4726"/>
                  </a:cubicBezTo>
                  <a:cubicBezTo>
                    <a:pt x="1451" y="4044"/>
                    <a:pt x="1536" y="3362"/>
                    <a:pt x="1570" y="2679"/>
                  </a:cubicBezTo>
                  <a:cubicBezTo>
                    <a:pt x="1605" y="2235"/>
                    <a:pt x="1622" y="1792"/>
                    <a:pt x="1656" y="1348"/>
                  </a:cubicBezTo>
                  <a:cubicBezTo>
                    <a:pt x="1673" y="1161"/>
                    <a:pt x="1758" y="1041"/>
                    <a:pt x="1912" y="1041"/>
                  </a:cubicBezTo>
                  <a:cubicBezTo>
                    <a:pt x="2065" y="1024"/>
                    <a:pt x="2185" y="1144"/>
                    <a:pt x="2202" y="1331"/>
                  </a:cubicBezTo>
                  <a:cubicBezTo>
                    <a:pt x="2202" y="1485"/>
                    <a:pt x="2202" y="1638"/>
                    <a:pt x="2185" y="1792"/>
                  </a:cubicBezTo>
                  <a:cubicBezTo>
                    <a:pt x="2151" y="2423"/>
                    <a:pt x="2151" y="3054"/>
                    <a:pt x="2168" y="3669"/>
                  </a:cubicBezTo>
                  <a:cubicBezTo>
                    <a:pt x="2151" y="4027"/>
                    <a:pt x="2168" y="4385"/>
                    <a:pt x="2202" y="4744"/>
                  </a:cubicBezTo>
                  <a:cubicBezTo>
                    <a:pt x="2219" y="5102"/>
                    <a:pt x="2321" y="5477"/>
                    <a:pt x="2458" y="5818"/>
                  </a:cubicBezTo>
                  <a:cubicBezTo>
                    <a:pt x="2509" y="5904"/>
                    <a:pt x="2543" y="6040"/>
                    <a:pt x="2645" y="6040"/>
                  </a:cubicBezTo>
                  <a:cubicBezTo>
                    <a:pt x="2748" y="6040"/>
                    <a:pt x="2748" y="5887"/>
                    <a:pt x="2782" y="5801"/>
                  </a:cubicBezTo>
                  <a:cubicBezTo>
                    <a:pt x="2935" y="5358"/>
                    <a:pt x="3021" y="4914"/>
                    <a:pt x="3072" y="4453"/>
                  </a:cubicBezTo>
                  <a:cubicBezTo>
                    <a:pt x="3157" y="3771"/>
                    <a:pt x="3157" y="3106"/>
                    <a:pt x="3191" y="2423"/>
                  </a:cubicBezTo>
                  <a:cubicBezTo>
                    <a:pt x="3208" y="1758"/>
                    <a:pt x="3242" y="1144"/>
                    <a:pt x="3277" y="512"/>
                  </a:cubicBezTo>
                  <a:cubicBezTo>
                    <a:pt x="3277" y="444"/>
                    <a:pt x="3277" y="393"/>
                    <a:pt x="3311" y="325"/>
                  </a:cubicBezTo>
                  <a:cubicBezTo>
                    <a:pt x="3379" y="0"/>
                    <a:pt x="3857" y="35"/>
                    <a:pt x="3874" y="376"/>
                  </a:cubicBezTo>
                  <a:cubicBezTo>
                    <a:pt x="3891" y="529"/>
                    <a:pt x="3891" y="666"/>
                    <a:pt x="3874" y="819"/>
                  </a:cubicBezTo>
                  <a:cubicBezTo>
                    <a:pt x="3806" y="1468"/>
                    <a:pt x="3806" y="2116"/>
                    <a:pt x="3771" y="2781"/>
                  </a:cubicBezTo>
                  <a:cubicBezTo>
                    <a:pt x="3754" y="3737"/>
                    <a:pt x="3635" y="4675"/>
                    <a:pt x="3413" y="5597"/>
                  </a:cubicBezTo>
                  <a:cubicBezTo>
                    <a:pt x="3345" y="5887"/>
                    <a:pt x="3242" y="6160"/>
                    <a:pt x="3089" y="6416"/>
                  </a:cubicBezTo>
                  <a:cubicBezTo>
                    <a:pt x="2935" y="6689"/>
                    <a:pt x="2560" y="6757"/>
                    <a:pt x="2321" y="6535"/>
                  </a:cubicBezTo>
                  <a:cubicBezTo>
                    <a:pt x="2082" y="6347"/>
                    <a:pt x="1912" y="6091"/>
                    <a:pt x="1843" y="5801"/>
                  </a:cubicBezTo>
                  <a:cubicBezTo>
                    <a:pt x="1792" y="5665"/>
                    <a:pt x="1758" y="5528"/>
                    <a:pt x="1724" y="539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48"/>
            <p:cNvSpPr/>
            <p:nvPr/>
          </p:nvSpPr>
          <p:spPr>
            <a:xfrm>
              <a:off x="6377100" y="3751525"/>
              <a:ext cx="68700" cy="172750"/>
            </a:xfrm>
            <a:custGeom>
              <a:avLst/>
              <a:gdLst/>
              <a:ahLst/>
              <a:cxnLst/>
              <a:rect l="l" t="t" r="r" b="b"/>
              <a:pathLst>
                <a:path w="2748" h="6910" extrusionOk="0">
                  <a:moveTo>
                    <a:pt x="512" y="614"/>
                  </a:moveTo>
                  <a:cubicBezTo>
                    <a:pt x="563" y="580"/>
                    <a:pt x="580" y="529"/>
                    <a:pt x="597" y="478"/>
                  </a:cubicBezTo>
                  <a:cubicBezTo>
                    <a:pt x="768" y="188"/>
                    <a:pt x="1092" y="0"/>
                    <a:pt x="1433" y="17"/>
                  </a:cubicBezTo>
                  <a:cubicBezTo>
                    <a:pt x="1758" y="34"/>
                    <a:pt x="2082" y="222"/>
                    <a:pt x="2218" y="529"/>
                  </a:cubicBezTo>
                  <a:cubicBezTo>
                    <a:pt x="2474" y="990"/>
                    <a:pt x="2611" y="1501"/>
                    <a:pt x="2645" y="2030"/>
                  </a:cubicBezTo>
                  <a:cubicBezTo>
                    <a:pt x="2713" y="3003"/>
                    <a:pt x="2747" y="3958"/>
                    <a:pt x="2713" y="4931"/>
                  </a:cubicBezTo>
                  <a:cubicBezTo>
                    <a:pt x="2713" y="5340"/>
                    <a:pt x="2679" y="5750"/>
                    <a:pt x="2662" y="6159"/>
                  </a:cubicBezTo>
                  <a:cubicBezTo>
                    <a:pt x="2662" y="6313"/>
                    <a:pt x="2645" y="6449"/>
                    <a:pt x="2611" y="6603"/>
                  </a:cubicBezTo>
                  <a:cubicBezTo>
                    <a:pt x="2576" y="6791"/>
                    <a:pt x="2406" y="6910"/>
                    <a:pt x="2235" y="6893"/>
                  </a:cubicBezTo>
                  <a:cubicBezTo>
                    <a:pt x="2031" y="6876"/>
                    <a:pt x="1911" y="6705"/>
                    <a:pt x="1945" y="6518"/>
                  </a:cubicBezTo>
                  <a:cubicBezTo>
                    <a:pt x="2013" y="5750"/>
                    <a:pt x="2013" y="4982"/>
                    <a:pt x="2031" y="4214"/>
                  </a:cubicBezTo>
                  <a:cubicBezTo>
                    <a:pt x="2065" y="3429"/>
                    <a:pt x="2048" y="2645"/>
                    <a:pt x="1962" y="1877"/>
                  </a:cubicBezTo>
                  <a:cubicBezTo>
                    <a:pt x="1945" y="1519"/>
                    <a:pt x="1843" y="1160"/>
                    <a:pt x="1689" y="836"/>
                  </a:cubicBezTo>
                  <a:cubicBezTo>
                    <a:pt x="1655" y="785"/>
                    <a:pt x="1638" y="751"/>
                    <a:pt x="1604" y="700"/>
                  </a:cubicBezTo>
                  <a:cubicBezTo>
                    <a:pt x="1502" y="546"/>
                    <a:pt x="1280" y="546"/>
                    <a:pt x="1177" y="700"/>
                  </a:cubicBezTo>
                  <a:cubicBezTo>
                    <a:pt x="1041" y="870"/>
                    <a:pt x="956" y="1075"/>
                    <a:pt x="904" y="1297"/>
                  </a:cubicBezTo>
                  <a:cubicBezTo>
                    <a:pt x="802" y="1740"/>
                    <a:pt x="734" y="2218"/>
                    <a:pt x="717" y="2696"/>
                  </a:cubicBezTo>
                  <a:cubicBezTo>
                    <a:pt x="700" y="3088"/>
                    <a:pt x="734" y="3481"/>
                    <a:pt x="734" y="3873"/>
                  </a:cubicBezTo>
                  <a:cubicBezTo>
                    <a:pt x="734" y="4453"/>
                    <a:pt x="734" y="5016"/>
                    <a:pt x="683" y="5579"/>
                  </a:cubicBezTo>
                  <a:cubicBezTo>
                    <a:pt x="683" y="5733"/>
                    <a:pt x="683" y="5886"/>
                    <a:pt x="666" y="6023"/>
                  </a:cubicBezTo>
                  <a:cubicBezTo>
                    <a:pt x="666" y="6125"/>
                    <a:pt x="666" y="6245"/>
                    <a:pt x="649" y="6330"/>
                  </a:cubicBezTo>
                  <a:cubicBezTo>
                    <a:pt x="597" y="6705"/>
                    <a:pt x="68" y="6705"/>
                    <a:pt x="17" y="6330"/>
                  </a:cubicBezTo>
                  <a:cubicBezTo>
                    <a:pt x="0" y="6210"/>
                    <a:pt x="0" y="6091"/>
                    <a:pt x="0" y="5989"/>
                  </a:cubicBezTo>
                  <a:cubicBezTo>
                    <a:pt x="0" y="5136"/>
                    <a:pt x="0" y="4300"/>
                    <a:pt x="34" y="3464"/>
                  </a:cubicBezTo>
                  <a:cubicBezTo>
                    <a:pt x="68" y="3105"/>
                    <a:pt x="120" y="2747"/>
                    <a:pt x="120" y="2389"/>
                  </a:cubicBezTo>
                  <a:cubicBezTo>
                    <a:pt x="103" y="2030"/>
                    <a:pt x="120" y="1621"/>
                    <a:pt x="120" y="1246"/>
                  </a:cubicBezTo>
                  <a:cubicBezTo>
                    <a:pt x="120" y="1007"/>
                    <a:pt x="154" y="785"/>
                    <a:pt x="171" y="546"/>
                  </a:cubicBezTo>
                  <a:cubicBezTo>
                    <a:pt x="171" y="512"/>
                    <a:pt x="171" y="478"/>
                    <a:pt x="188" y="444"/>
                  </a:cubicBezTo>
                  <a:cubicBezTo>
                    <a:pt x="205" y="392"/>
                    <a:pt x="256" y="341"/>
                    <a:pt x="307" y="341"/>
                  </a:cubicBezTo>
                  <a:cubicBezTo>
                    <a:pt x="358" y="341"/>
                    <a:pt x="410" y="375"/>
                    <a:pt x="444" y="427"/>
                  </a:cubicBezTo>
                  <a:cubicBezTo>
                    <a:pt x="461" y="495"/>
                    <a:pt x="478" y="546"/>
                    <a:pt x="512" y="61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48"/>
            <p:cNvSpPr/>
            <p:nvPr/>
          </p:nvSpPr>
          <p:spPr>
            <a:xfrm>
              <a:off x="6246575" y="3746400"/>
              <a:ext cx="59300" cy="177450"/>
            </a:xfrm>
            <a:custGeom>
              <a:avLst/>
              <a:gdLst/>
              <a:ahLst/>
              <a:cxnLst/>
              <a:rect l="l" t="t" r="r" b="b"/>
              <a:pathLst>
                <a:path w="2372" h="7098" extrusionOk="0">
                  <a:moveTo>
                    <a:pt x="0" y="4812"/>
                  </a:moveTo>
                  <a:cubicBezTo>
                    <a:pt x="0" y="4402"/>
                    <a:pt x="17" y="3993"/>
                    <a:pt x="34" y="3583"/>
                  </a:cubicBezTo>
                  <a:cubicBezTo>
                    <a:pt x="69" y="2764"/>
                    <a:pt x="69" y="1945"/>
                    <a:pt x="307" y="1143"/>
                  </a:cubicBezTo>
                  <a:cubicBezTo>
                    <a:pt x="376" y="887"/>
                    <a:pt x="495" y="632"/>
                    <a:pt x="666" y="410"/>
                  </a:cubicBezTo>
                  <a:cubicBezTo>
                    <a:pt x="939" y="0"/>
                    <a:pt x="1570" y="34"/>
                    <a:pt x="1775" y="495"/>
                  </a:cubicBezTo>
                  <a:cubicBezTo>
                    <a:pt x="1928" y="768"/>
                    <a:pt x="2031" y="1092"/>
                    <a:pt x="2065" y="1416"/>
                  </a:cubicBezTo>
                  <a:cubicBezTo>
                    <a:pt x="2201" y="2150"/>
                    <a:pt x="2270" y="2901"/>
                    <a:pt x="2304" y="3651"/>
                  </a:cubicBezTo>
                  <a:cubicBezTo>
                    <a:pt x="2321" y="4453"/>
                    <a:pt x="2372" y="5238"/>
                    <a:pt x="2355" y="6023"/>
                  </a:cubicBezTo>
                  <a:cubicBezTo>
                    <a:pt x="2355" y="6228"/>
                    <a:pt x="2355" y="6450"/>
                    <a:pt x="2321" y="6654"/>
                  </a:cubicBezTo>
                  <a:cubicBezTo>
                    <a:pt x="2321" y="7098"/>
                    <a:pt x="1655" y="7064"/>
                    <a:pt x="1707" y="6620"/>
                  </a:cubicBezTo>
                  <a:lnTo>
                    <a:pt x="1707" y="6569"/>
                  </a:lnTo>
                  <a:cubicBezTo>
                    <a:pt x="1758" y="5835"/>
                    <a:pt x="1707" y="5102"/>
                    <a:pt x="1689" y="4385"/>
                  </a:cubicBezTo>
                  <a:lnTo>
                    <a:pt x="1689" y="4317"/>
                  </a:lnTo>
                  <a:cubicBezTo>
                    <a:pt x="1689" y="4095"/>
                    <a:pt x="1689" y="4095"/>
                    <a:pt x="1485" y="4129"/>
                  </a:cubicBezTo>
                  <a:cubicBezTo>
                    <a:pt x="1263" y="4146"/>
                    <a:pt x="1007" y="4163"/>
                    <a:pt x="768" y="4180"/>
                  </a:cubicBezTo>
                  <a:cubicBezTo>
                    <a:pt x="649" y="4180"/>
                    <a:pt x="598" y="4232"/>
                    <a:pt x="598" y="4351"/>
                  </a:cubicBezTo>
                  <a:cubicBezTo>
                    <a:pt x="563" y="4948"/>
                    <a:pt x="512" y="5528"/>
                    <a:pt x="410" y="6108"/>
                  </a:cubicBezTo>
                  <a:cubicBezTo>
                    <a:pt x="393" y="6262"/>
                    <a:pt x="359" y="6415"/>
                    <a:pt x="342" y="6552"/>
                  </a:cubicBezTo>
                  <a:cubicBezTo>
                    <a:pt x="325" y="6620"/>
                    <a:pt x="290" y="6688"/>
                    <a:pt x="222" y="6688"/>
                  </a:cubicBezTo>
                  <a:cubicBezTo>
                    <a:pt x="137" y="6688"/>
                    <a:pt x="103" y="6620"/>
                    <a:pt x="86" y="6569"/>
                  </a:cubicBezTo>
                  <a:cubicBezTo>
                    <a:pt x="17" y="6347"/>
                    <a:pt x="0" y="6108"/>
                    <a:pt x="0" y="5887"/>
                  </a:cubicBezTo>
                  <a:cubicBezTo>
                    <a:pt x="0" y="5528"/>
                    <a:pt x="17" y="5170"/>
                    <a:pt x="34" y="4812"/>
                  </a:cubicBezTo>
                  <a:close/>
                  <a:moveTo>
                    <a:pt x="649" y="3020"/>
                  </a:moveTo>
                  <a:cubicBezTo>
                    <a:pt x="649" y="3157"/>
                    <a:pt x="649" y="3293"/>
                    <a:pt x="632" y="3430"/>
                  </a:cubicBezTo>
                  <a:cubicBezTo>
                    <a:pt x="632" y="3498"/>
                    <a:pt x="632" y="3532"/>
                    <a:pt x="700" y="3532"/>
                  </a:cubicBezTo>
                  <a:cubicBezTo>
                    <a:pt x="973" y="3515"/>
                    <a:pt x="1246" y="3481"/>
                    <a:pt x="1519" y="3464"/>
                  </a:cubicBezTo>
                  <a:cubicBezTo>
                    <a:pt x="1621" y="3464"/>
                    <a:pt x="1672" y="3413"/>
                    <a:pt x="1655" y="3293"/>
                  </a:cubicBezTo>
                  <a:cubicBezTo>
                    <a:pt x="1638" y="2662"/>
                    <a:pt x="1570" y="2031"/>
                    <a:pt x="1468" y="1399"/>
                  </a:cubicBezTo>
                  <a:cubicBezTo>
                    <a:pt x="1434" y="1229"/>
                    <a:pt x="1382" y="1058"/>
                    <a:pt x="1331" y="887"/>
                  </a:cubicBezTo>
                  <a:cubicBezTo>
                    <a:pt x="1314" y="836"/>
                    <a:pt x="1280" y="751"/>
                    <a:pt x="1212" y="751"/>
                  </a:cubicBezTo>
                  <a:cubicBezTo>
                    <a:pt x="1143" y="734"/>
                    <a:pt x="1109" y="802"/>
                    <a:pt x="1075" y="853"/>
                  </a:cubicBezTo>
                  <a:cubicBezTo>
                    <a:pt x="990" y="990"/>
                    <a:pt x="922" y="1126"/>
                    <a:pt x="888" y="1280"/>
                  </a:cubicBezTo>
                  <a:cubicBezTo>
                    <a:pt x="734" y="1843"/>
                    <a:pt x="649" y="2440"/>
                    <a:pt x="632" y="30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48"/>
            <p:cNvSpPr/>
            <p:nvPr/>
          </p:nvSpPr>
          <p:spPr>
            <a:xfrm>
              <a:off x="6309700" y="3745125"/>
              <a:ext cx="59325" cy="177875"/>
            </a:xfrm>
            <a:custGeom>
              <a:avLst/>
              <a:gdLst/>
              <a:ahLst/>
              <a:cxnLst/>
              <a:rect l="l" t="t" r="r" b="b"/>
              <a:pathLst>
                <a:path w="2373" h="7115" extrusionOk="0">
                  <a:moveTo>
                    <a:pt x="1007" y="1348"/>
                  </a:moveTo>
                  <a:cubicBezTo>
                    <a:pt x="1024" y="1672"/>
                    <a:pt x="1092" y="1996"/>
                    <a:pt x="1178" y="2320"/>
                  </a:cubicBezTo>
                  <a:cubicBezTo>
                    <a:pt x="1400" y="3020"/>
                    <a:pt x="1673" y="3702"/>
                    <a:pt x="1894" y="4385"/>
                  </a:cubicBezTo>
                  <a:cubicBezTo>
                    <a:pt x="2082" y="4846"/>
                    <a:pt x="2167" y="5340"/>
                    <a:pt x="2150" y="5835"/>
                  </a:cubicBezTo>
                  <a:cubicBezTo>
                    <a:pt x="2150" y="6245"/>
                    <a:pt x="1945" y="6637"/>
                    <a:pt x="1621" y="6876"/>
                  </a:cubicBezTo>
                  <a:cubicBezTo>
                    <a:pt x="1314" y="7081"/>
                    <a:pt x="939" y="7115"/>
                    <a:pt x="615" y="6944"/>
                  </a:cubicBezTo>
                  <a:cubicBezTo>
                    <a:pt x="256" y="6808"/>
                    <a:pt x="35" y="6501"/>
                    <a:pt x="0" y="6125"/>
                  </a:cubicBezTo>
                  <a:cubicBezTo>
                    <a:pt x="0" y="6057"/>
                    <a:pt x="0" y="5972"/>
                    <a:pt x="52" y="5920"/>
                  </a:cubicBezTo>
                  <a:cubicBezTo>
                    <a:pt x="120" y="5733"/>
                    <a:pt x="342" y="5699"/>
                    <a:pt x="478" y="5835"/>
                  </a:cubicBezTo>
                  <a:cubicBezTo>
                    <a:pt x="546" y="5920"/>
                    <a:pt x="598" y="6006"/>
                    <a:pt x="649" y="6091"/>
                  </a:cubicBezTo>
                  <a:cubicBezTo>
                    <a:pt x="734" y="6245"/>
                    <a:pt x="888" y="6347"/>
                    <a:pt x="1058" y="6364"/>
                  </a:cubicBezTo>
                  <a:cubicBezTo>
                    <a:pt x="1161" y="6364"/>
                    <a:pt x="1246" y="6313"/>
                    <a:pt x="1297" y="6245"/>
                  </a:cubicBezTo>
                  <a:cubicBezTo>
                    <a:pt x="1417" y="6074"/>
                    <a:pt x="1468" y="5852"/>
                    <a:pt x="1451" y="5647"/>
                  </a:cubicBezTo>
                  <a:cubicBezTo>
                    <a:pt x="1417" y="5221"/>
                    <a:pt x="1314" y="4794"/>
                    <a:pt x="1161" y="4402"/>
                  </a:cubicBezTo>
                  <a:cubicBezTo>
                    <a:pt x="956" y="3737"/>
                    <a:pt x="700" y="3088"/>
                    <a:pt x="529" y="2406"/>
                  </a:cubicBezTo>
                  <a:cubicBezTo>
                    <a:pt x="393" y="1996"/>
                    <a:pt x="359" y="1570"/>
                    <a:pt x="410" y="1160"/>
                  </a:cubicBezTo>
                  <a:cubicBezTo>
                    <a:pt x="444" y="751"/>
                    <a:pt x="700" y="393"/>
                    <a:pt x="1075" y="222"/>
                  </a:cubicBezTo>
                  <a:cubicBezTo>
                    <a:pt x="1587" y="0"/>
                    <a:pt x="2236" y="205"/>
                    <a:pt x="2372" y="956"/>
                  </a:cubicBezTo>
                  <a:cubicBezTo>
                    <a:pt x="2372" y="990"/>
                    <a:pt x="2372" y="1024"/>
                    <a:pt x="2372" y="1058"/>
                  </a:cubicBezTo>
                  <a:cubicBezTo>
                    <a:pt x="2372" y="1109"/>
                    <a:pt x="2338" y="1160"/>
                    <a:pt x="2287" y="1160"/>
                  </a:cubicBezTo>
                  <a:cubicBezTo>
                    <a:pt x="2253" y="1177"/>
                    <a:pt x="2201" y="1160"/>
                    <a:pt x="2167" y="1109"/>
                  </a:cubicBezTo>
                  <a:cubicBezTo>
                    <a:pt x="2099" y="1024"/>
                    <a:pt x="2031" y="938"/>
                    <a:pt x="1963" y="870"/>
                  </a:cubicBezTo>
                  <a:cubicBezTo>
                    <a:pt x="1690" y="563"/>
                    <a:pt x="1212" y="666"/>
                    <a:pt x="1109" y="1058"/>
                  </a:cubicBezTo>
                  <a:cubicBezTo>
                    <a:pt x="1058" y="1143"/>
                    <a:pt x="1024" y="1246"/>
                    <a:pt x="1007" y="134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48"/>
            <p:cNvSpPr/>
            <p:nvPr/>
          </p:nvSpPr>
          <p:spPr>
            <a:xfrm>
              <a:off x="6470075" y="3750650"/>
              <a:ext cx="65275" cy="176625"/>
            </a:xfrm>
            <a:custGeom>
              <a:avLst/>
              <a:gdLst/>
              <a:ahLst/>
              <a:cxnLst/>
              <a:rect l="l" t="t" r="r" b="b"/>
              <a:pathLst>
                <a:path w="2611" h="7065" extrusionOk="0">
                  <a:moveTo>
                    <a:pt x="564" y="5239"/>
                  </a:moveTo>
                  <a:cubicBezTo>
                    <a:pt x="598" y="5085"/>
                    <a:pt x="598" y="4915"/>
                    <a:pt x="615" y="4744"/>
                  </a:cubicBezTo>
                  <a:cubicBezTo>
                    <a:pt x="615" y="3686"/>
                    <a:pt x="666" y="2645"/>
                    <a:pt x="683" y="1605"/>
                  </a:cubicBezTo>
                  <a:lnTo>
                    <a:pt x="683" y="803"/>
                  </a:lnTo>
                  <a:cubicBezTo>
                    <a:pt x="683" y="683"/>
                    <a:pt x="632" y="615"/>
                    <a:pt x="478" y="615"/>
                  </a:cubicBezTo>
                  <a:cubicBezTo>
                    <a:pt x="393" y="632"/>
                    <a:pt x="308" y="615"/>
                    <a:pt x="222" y="581"/>
                  </a:cubicBezTo>
                  <a:cubicBezTo>
                    <a:pt x="103" y="564"/>
                    <a:pt x="1" y="462"/>
                    <a:pt x="1" y="325"/>
                  </a:cubicBezTo>
                  <a:cubicBezTo>
                    <a:pt x="18" y="206"/>
                    <a:pt x="103" y="120"/>
                    <a:pt x="222" y="103"/>
                  </a:cubicBezTo>
                  <a:cubicBezTo>
                    <a:pt x="342" y="69"/>
                    <a:pt x="461" y="69"/>
                    <a:pt x="581" y="69"/>
                  </a:cubicBezTo>
                  <a:cubicBezTo>
                    <a:pt x="1041" y="69"/>
                    <a:pt x="1502" y="18"/>
                    <a:pt x="1963" y="18"/>
                  </a:cubicBezTo>
                  <a:lnTo>
                    <a:pt x="2253" y="18"/>
                  </a:lnTo>
                  <a:cubicBezTo>
                    <a:pt x="2440" y="1"/>
                    <a:pt x="2594" y="137"/>
                    <a:pt x="2611" y="308"/>
                  </a:cubicBezTo>
                  <a:cubicBezTo>
                    <a:pt x="2611" y="496"/>
                    <a:pt x="2457" y="632"/>
                    <a:pt x="2270" y="632"/>
                  </a:cubicBezTo>
                  <a:cubicBezTo>
                    <a:pt x="2014" y="649"/>
                    <a:pt x="1741" y="666"/>
                    <a:pt x="1485" y="649"/>
                  </a:cubicBezTo>
                  <a:cubicBezTo>
                    <a:pt x="1366" y="649"/>
                    <a:pt x="1331" y="683"/>
                    <a:pt x="1348" y="786"/>
                  </a:cubicBezTo>
                  <a:cubicBezTo>
                    <a:pt x="1383" y="1042"/>
                    <a:pt x="1348" y="1298"/>
                    <a:pt x="1366" y="1554"/>
                  </a:cubicBezTo>
                  <a:cubicBezTo>
                    <a:pt x="1400" y="2219"/>
                    <a:pt x="1417" y="2884"/>
                    <a:pt x="1383" y="3550"/>
                  </a:cubicBezTo>
                  <a:cubicBezTo>
                    <a:pt x="1366" y="3908"/>
                    <a:pt x="1314" y="4283"/>
                    <a:pt x="1331" y="4642"/>
                  </a:cubicBezTo>
                  <a:cubicBezTo>
                    <a:pt x="1366" y="5290"/>
                    <a:pt x="1314" y="5955"/>
                    <a:pt x="1297" y="6604"/>
                  </a:cubicBezTo>
                  <a:cubicBezTo>
                    <a:pt x="1314" y="6672"/>
                    <a:pt x="1297" y="6757"/>
                    <a:pt x="1263" y="6843"/>
                  </a:cubicBezTo>
                  <a:cubicBezTo>
                    <a:pt x="1127" y="7064"/>
                    <a:pt x="785" y="7064"/>
                    <a:pt x="649" y="6843"/>
                  </a:cubicBezTo>
                  <a:cubicBezTo>
                    <a:pt x="615" y="6774"/>
                    <a:pt x="598" y="6706"/>
                    <a:pt x="598" y="6621"/>
                  </a:cubicBezTo>
                  <a:cubicBezTo>
                    <a:pt x="581" y="6194"/>
                    <a:pt x="564" y="5768"/>
                    <a:pt x="564" y="52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48"/>
            <p:cNvSpPr/>
            <p:nvPr/>
          </p:nvSpPr>
          <p:spPr>
            <a:xfrm>
              <a:off x="6444475" y="3736150"/>
              <a:ext cx="12825" cy="29025"/>
            </a:xfrm>
            <a:custGeom>
              <a:avLst/>
              <a:gdLst/>
              <a:ahLst/>
              <a:cxnLst/>
              <a:rect l="l" t="t" r="r" b="b"/>
              <a:pathLst>
                <a:path w="513" h="1161" extrusionOk="0">
                  <a:moveTo>
                    <a:pt x="1" y="734"/>
                  </a:moveTo>
                  <a:cubicBezTo>
                    <a:pt x="35" y="547"/>
                    <a:pt x="52" y="359"/>
                    <a:pt x="52" y="171"/>
                  </a:cubicBezTo>
                  <a:cubicBezTo>
                    <a:pt x="35" y="103"/>
                    <a:pt x="69" y="52"/>
                    <a:pt x="137" y="35"/>
                  </a:cubicBezTo>
                  <a:cubicBezTo>
                    <a:pt x="189" y="1"/>
                    <a:pt x="257" y="35"/>
                    <a:pt x="291" y="86"/>
                  </a:cubicBezTo>
                  <a:cubicBezTo>
                    <a:pt x="445" y="325"/>
                    <a:pt x="513" y="598"/>
                    <a:pt x="513" y="871"/>
                  </a:cubicBezTo>
                  <a:cubicBezTo>
                    <a:pt x="479" y="1161"/>
                    <a:pt x="52" y="1161"/>
                    <a:pt x="18" y="871"/>
                  </a:cubicBezTo>
                  <a:cubicBezTo>
                    <a:pt x="18" y="820"/>
                    <a:pt x="1" y="786"/>
                    <a:pt x="1" y="7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48"/>
            <p:cNvSpPr/>
            <p:nvPr/>
          </p:nvSpPr>
          <p:spPr>
            <a:xfrm>
              <a:off x="6214575" y="3584725"/>
              <a:ext cx="70400" cy="138650"/>
            </a:xfrm>
            <a:custGeom>
              <a:avLst/>
              <a:gdLst/>
              <a:ahLst/>
              <a:cxnLst/>
              <a:rect l="l" t="t" r="r" b="b"/>
              <a:pathLst>
                <a:path w="2816" h="5546" extrusionOk="0">
                  <a:moveTo>
                    <a:pt x="2782" y="3055"/>
                  </a:moveTo>
                  <a:cubicBezTo>
                    <a:pt x="2714" y="3942"/>
                    <a:pt x="2219" y="4727"/>
                    <a:pt x="1468" y="5188"/>
                  </a:cubicBezTo>
                  <a:cubicBezTo>
                    <a:pt x="1144" y="5375"/>
                    <a:pt x="786" y="5478"/>
                    <a:pt x="427" y="5529"/>
                  </a:cubicBezTo>
                  <a:cubicBezTo>
                    <a:pt x="359" y="5546"/>
                    <a:pt x="291" y="5546"/>
                    <a:pt x="240" y="5529"/>
                  </a:cubicBezTo>
                  <a:cubicBezTo>
                    <a:pt x="86" y="5512"/>
                    <a:pt x="1" y="5375"/>
                    <a:pt x="35" y="5239"/>
                  </a:cubicBezTo>
                  <a:cubicBezTo>
                    <a:pt x="69" y="5136"/>
                    <a:pt x="69" y="5034"/>
                    <a:pt x="69" y="4932"/>
                  </a:cubicBezTo>
                  <a:cubicBezTo>
                    <a:pt x="86" y="4318"/>
                    <a:pt x="120" y="3686"/>
                    <a:pt x="120" y="3072"/>
                  </a:cubicBezTo>
                  <a:cubicBezTo>
                    <a:pt x="120" y="2441"/>
                    <a:pt x="120" y="1775"/>
                    <a:pt x="86" y="1127"/>
                  </a:cubicBezTo>
                  <a:cubicBezTo>
                    <a:pt x="86" y="905"/>
                    <a:pt x="103" y="683"/>
                    <a:pt x="137" y="462"/>
                  </a:cubicBezTo>
                  <a:cubicBezTo>
                    <a:pt x="154" y="291"/>
                    <a:pt x="274" y="155"/>
                    <a:pt x="444" y="103"/>
                  </a:cubicBezTo>
                  <a:cubicBezTo>
                    <a:pt x="717" y="1"/>
                    <a:pt x="1024" y="18"/>
                    <a:pt x="1314" y="137"/>
                  </a:cubicBezTo>
                  <a:cubicBezTo>
                    <a:pt x="1895" y="376"/>
                    <a:pt x="2355" y="871"/>
                    <a:pt x="2560" y="1468"/>
                  </a:cubicBezTo>
                  <a:cubicBezTo>
                    <a:pt x="2748" y="1980"/>
                    <a:pt x="2816" y="2526"/>
                    <a:pt x="2782" y="3055"/>
                  </a:cubicBezTo>
                  <a:close/>
                  <a:moveTo>
                    <a:pt x="581" y="2373"/>
                  </a:moveTo>
                  <a:cubicBezTo>
                    <a:pt x="581" y="2663"/>
                    <a:pt x="564" y="2953"/>
                    <a:pt x="564" y="3243"/>
                  </a:cubicBezTo>
                  <a:lnTo>
                    <a:pt x="564" y="3840"/>
                  </a:lnTo>
                  <a:cubicBezTo>
                    <a:pt x="530" y="4164"/>
                    <a:pt x="530" y="4488"/>
                    <a:pt x="564" y="4812"/>
                  </a:cubicBezTo>
                  <a:cubicBezTo>
                    <a:pt x="564" y="4949"/>
                    <a:pt x="581" y="4949"/>
                    <a:pt x="700" y="4915"/>
                  </a:cubicBezTo>
                  <a:lnTo>
                    <a:pt x="939" y="4829"/>
                  </a:lnTo>
                  <a:cubicBezTo>
                    <a:pt x="1280" y="4727"/>
                    <a:pt x="1553" y="4522"/>
                    <a:pt x="1758" y="4232"/>
                  </a:cubicBezTo>
                  <a:cubicBezTo>
                    <a:pt x="2423" y="3311"/>
                    <a:pt x="2406" y="2338"/>
                    <a:pt x="1929" y="1349"/>
                  </a:cubicBezTo>
                  <a:cubicBezTo>
                    <a:pt x="1741" y="991"/>
                    <a:pt x="1434" y="718"/>
                    <a:pt x="1076" y="598"/>
                  </a:cubicBezTo>
                  <a:cubicBezTo>
                    <a:pt x="956" y="547"/>
                    <a:pt x="854" y="547"/>
                    <a:pt x="734" y="564"/>
                  </a:cubicBezTo>
                  <a:cubicBezTo>
                    <a:pt x="683" y="581"/>
                    <a:pt x="649" y="598"/>
                    <a:pt x="649" y="649"/>
                  </a:cubicBezTo>
                  <a:cubicBezTo>
                    <a:pt x="649" y="820"/>
                    <a:pt x="615" y="991"/>
                    <a:pt x="615" y="1161"/>
                  </a:cubicBezTo>
                  <a:cubicBezTo>
                    <a:pt x="632" y="1571"/>
                    <a:pt x="615" y="1963"/>
                    <a:pt x="581" y="237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48"/>
            <p:cNvSpPr/>
            <p:nvPr/>
          </p:nvSpPr>
          <p:spPr>
            <a:xfrm>
              <a:off x="6080650" y="3576200"/>
              <a:ext cx="64000" cy="148050"/>
            </a:xfrm>
            <a:custGeom>
              <a:avLst/>
              <a:gdLst/>
              <a:ahLst/>
              <a:cxnLst/>
              <a:rect l="l" t="t" r="r" b="b"/>
              <a:pathLst>
                <a:path w="2560" h="5922" extrusionOk="0">
                  <a:moveTo>
                    <a:pt x="495" y="5187"/>
                  </a:moveTo>
                  <a:cubicBezTo>
                    <a:pt x="495" y="5273"/>
                    <a:pt x="495" y="5375"/>
                    <a:pt x="495" y="5477"/>
                  </a:cubicBezTo>
                  <a:cubicBezTo>
                    <a:pt x="495" y="5614"/>
                    <a:pt x="393" y="5716"/>
                    <a:pt x="256" y="5716"/>
                  </a:cubicBezTo>
                  <a:cubicBezTo>
                    <a:pt x="137" y="5716"/>
                    <a:pt x="35" y="5648"/>
                    <a:pt x="35" y="5477"/>
                  </a:cubicBezTo>
                  <a:cubicBezTo>
                    <a:pt x="0" y="5324"/>
                    <a:pt x="0" y="5170"/>
                    <a:pt x="35" y="5000"/>
                  </a:cubicBezTo>
                  <a:cubicBezTo>
                    <a:pt x="120" y="4539"/>
                    <a:pt x="120" y="4061"/>
                    <a:pt x="171" y="3601"/>
                  </a:cubicBezTo>
                  <a:cubicBezTo>
                    <a:pt x="239" y="2816"/>
                    <a:pt x="376" y="2048"/>
                    <a:pt x="615" y="1297"/>
                  </a:cubicBezTo>
                  <a:cubicBezTo>
                    <a:pt x="717" y="956"/>
                    <a:pt x="905" y="632"/>
                    <a:pt x="1161" y="342"/>
                  </a:cubicBezTo>
                  <a:cubicBezTo>
                    <a:pt x="1195" y="291"/>
                    <a:pt x="1246" y="257"/>
                    <a:pt x="1297" y="223"/>
                  </a:cubicBezTo>
                  <a:cubicBezTo>
                    <a:pt x="1570" y="1"/>
                    <a:pt x="1980" y="120"/>
                    <a:pt x="2082" y="461"/>
                  </a:cubicBezTo>
                  <a:cubicBezTo>
                    <a:pt x="2201" y="751"/>
                    <a:pt x="2270" y="1041"/>
                    <a:pt x="2321" y="1366"/>
                  </a:cubicBezTo>
                  <a:cubicBezTo>
                    <a:pt x="2406" y="1877"/>
                    <a:pt x="2457" y="2389"/>
                    <a:pt x="2474" y="2901"/>
                  </a:cubicBezTo>
                  <a:cubicBezTo>
                    <a:pt x="2508" y="3618"/>
                    <a:pt x="2543" y="4334"/>
                    <a:pt x="2543" y="5034"/>
                  </a:cubicBezTo>
                  <a:cubicBezTo>
                    <a:pt x="2560" y="5204"/>
                    <a:pt x="2560" y="5375"/>
                    <a:pt x="2543" y="5546"/>
                  </a:cubicBezTo>
                  <a:cubicBezTo>
                    <a:pt x="2543" y="5614"/>
                    <a:pt x="2526" y="5665"/>
                    <a:pt x="2491" y="5733"/>
                  </a:cubicBezTo>
                  <a:cubicBezTo>
                    <a:pt x="2440" y="5853"/>
                    <a:pt x="2321" y="5921"/>
                    <a:pt x="2201" y="5904"/>
                  </a:cubicBezTo>
                  <a:cubicBezTo>
                    <a:pt x="2065" y="5870"/>
                    <a:pt x="1980" y="5750"/>
                    <a:pt x="1980" y="5614"/>
                  </a:cubicBezTo>
                  <a:cubicBezTo>
                    <a:pt x="1980" y="5341"/>
                    <a:pt x="1963" y="5051"/>
                    <a:pt x="1963" y="4778"/>
                  </a:cubicBezTo>
                  <a:cubicBezTo>
                    <a:pt x="1963" y="4386"/>
                    <a:pt x="1945" y="3976"/>
                    <a:pt x="1928" y="3567"/>
                  </a:cubicBezTo>
                  <a:cubicBezTo>
                    <a:pt x="1928" y="3464"/>
                    <a:pt x="1911" y="3430"/>
                    <a:pt x="1809" y="3430"/>
                  </a:cubicBezTo>
                  <a:cubicBezTo>
                    <a:pt x="1451" y="3464"/>
                    <a:pt x="1092" y="3464"/>
                    <a:pt x="734" y="3447"/>
                  </a:cubicBezTo>
                  <a:cubicBezTo>
                    <a:pt x="683" y="3447"/>
                    <a:pt x="666" y="3481"/>
                    <a:pt x="649" y="3532"/>
                  </a:cubicBezTo>
                  <a:cubicBezTo>
                    <a:pt x="581" y="3891"/>
                    <a:pt x="529" y="4266"/>
                    <a:pt x="512" y="4641"/>
                  </a:cubicBezTo>
                  <a:cubicBezTo>
                    <a:pt x="512" y="4829"/>
                    <a:pt x="478" y="5000"/>
                    <a:pt x="495" y="5187"/>
                  </a:cubicBezTo>
                  <a:close/>
                  <a:moveTo>
                    <a:pt x="1894" y="2526"/>
                  </a:moveTo>
                  <a:cubicBezTo>
                    <a:pt x="1894" y="2389"/>
                    <a:pt x="1860" y="2185"/>
                    <a:pt x="1843" y="1963"/>
                  </a:cubicBezTo>
                  <a:cubicBezTo>
                    <a:pt x="1809" y="1587"/>
                    <a:pt x="1741" y="1212"/>
                    <a:pt x="1655" y="837"/>
                  </a:cubicBezTo>
                  <a:cubicBezTo>
                    <a:pt x="1638" y="803"/>
                    <a:pt x="1638" y="751"/>
                    <a:pt x="1604" y="734"/>
                  </a:cubicBezTo>
                  <a:cubicBezTo>
                    <a:pt x="1553" y="734"/>
                    <a:pt x="1519" y="768"/>
                    <a:pt x="1502" y="803"/>
                  </a:cubicBezTo>
                  <a:cubicBezTo>
                    <a:pt x="1451" y="854"/>
                    <a:pt x="1417" y="922"/>
                    <a:pt x="1365" y="990"/>
                  </a:cubicBezTo>
                  <a:cubicBezTo>
                    <a:pt x="1075" y="1553"/>
                    <a:pt x="888" y="2168"/>
                    <a:pt x="785" y="2799"/>
                  </a:cubicBezTo>
                  <a:cubicBezTo>
                    <a:pt x="785" y="2867"/>
                    <a:pt x="785" y="2884"/>
                    <a:pt x="854" y="2884"/>
                  </a:cubicBezTo>
                  <a:lnTo>
                    <a:pt x="1672" y="2884"/>
                  </a:lnTo>
                  <a:cubicBezTo>
                    <a:pt x="1928" y="2884"/>
                    <a:pt x="1911" y="2867"/>
                    <a:pt x="1894" y="25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48"/>
            <p:cNvSpPr/>
            <p:nvPr/>
          </p:nvSpPr>
          <p:spPr>
            <a:xfrm>
              <a:off x="6154450" y="3576625"/>
              <a:ext cx="57175" cy="147200"/>
            </a:xfrm>
            <a:custGeom>
              <a:avLst/>
              <a:gdLst/>
              <a:ahLst/>
              <a:cxnLst/>
              <a:rect l="l" t="t" r="r" b="b"/>
              <a:pathLst>
                <a:path w="2287" h="5888" extrusionOk="0">
                  <a:moveTo>
                    <a:pt x="427" y="956"/>
                  </a:moveTo>
                  <a:cubicBezTo>
                    <a:pt x="512" y="751"/>
                    <a:pt x="614" y="581"/>
                    <a:pt x="734" y="410"/>
                  </a:cubicBezTo>
                  <a:cubicBezTo>
                    <a:pt x="990" y="1"/>
                    <a:pt x="1570" y="1"/>
                    <a:pt x="1843" y="410"/>
                  </a:cubicBezTo>
                  <a:cubicBezTo>
                    <a:pt x="1979" y="581"/>
                    <a:pt x="2082" y="803"/>
                    <a:pt x="2133" y="1024"/>
                  </a:cubicBezTo>
                  <a:cubicBezTo>
                    <a:pt x="2201" y="1434"/>
                    <a:pt x="2252" y="1826"/>
                    <a:pt x="2252" y="2236"/>
                  </a:cubicBezTo>
                  <a:cubicBezTo>
                    <a:pt x="2269" y="3157"/>
                    <a:pt x="2286" y="4078"/>
                    <a:pt x="2252" y="4983"/>
                  </a:cubicBezTo>
                  <a:cubicBezTo>
                    <a:pt x="2252" y="5170"/>
                    <a:pt x="2235" y="5341"/>
                    <a:pt x="2201" y="5512"/>
                  </a:cubicBezTo>
                  <a:cubicBezTo>
                    <a:pt x="2201" y="5580"/>
                    <a:pt x="2184" y="5631"/>
                    <a:pt x="2150" y="5699"/>
                  </a:cubicBezTo>
                  <a:cubicBezTo>
                    <a:pt x="2047" y="5870"/>
                    <a:pt x="1774" y="5853"/>
                    <a:pt x="1706" y="5648"/>
                  </a:cubicBezTo>
                  <a:cubicBezTo>
                    <a:pt x="1689" y="5597"/>
                    <a:pt x="1672" y="5546"/>
                    <a:pt x="1689" y="5478"/>
                  </a:cubicBezTo>
                  <a:cubicBezTo>
                    <a:pt x="1740" y="4624"/>
                    <a:pt x="1740" y="3771"/>
                    <a:pt x="1723" y="2918"/>
                  </a:cubicBezTo>
                  <a:cubicBezTo>
                    <a:pt x="1723" y="2543"/>
                    <a:pt x="1723" y="2168"/>
                    <a:pt x="1706" y="1792"/>
                  </a:cubicBezTo>
                  <a:cubicBezTo>
                    <a:pt x="1689" y="1536"/>
                    <a:pt x="1655" y="1263"/>
                    <a:pt x="1604" y="1007"/>
                  </a:cubicBezTo>
                  <a:cubicBezTo>
                    <a:pt x="1570" y="888"/>
                    <a:pt x="1501" y="786"/>
                    <a:pt x="1433" y="683"/>
                  </a:cubicBezTo>
                  <a:cubicBezTo>
                    <a:pt x="1365" y="581"/>
                    <a:pt x="1211" y="581"/>
                    <a:pt x="1143" y="683"/>
                  </a:cubicBezTo>
                  <a:cubicBezTo>
                    <a:pt x="1058" y="803"/>
                    <a:pt x="973" y="939"/>
                    <a:pt x="938" y="1076"/>
                  </a:cubicBezTo>
                  <a:cubicBezTo>
                    <a:pt x="785" y="1536"/>
                    <a:pt x="665" y="1980"/>
                    <a:pt x="597" y="2458"/>
                  </a:cubicBezTo>
                  <a:cubicBezTo>
                    <a:pt x="580" y="2577"/>
                    <a:pt x="563" y="2697"/>
                    <a:pt x="563" y="2816"/>
                  </a:cubicBezTo>
                  <a:cubicBezTo>
                    <a:pt x="563" y="3464"/>
                    <a:pt x="546" y="4096"/>
                    <a:pt x="529" y="4744"/>
                  </a:cubicBezTo>
                  <a:cubicBezTo>
                    <a:pt x="529" y="5000"/>
                    <a:pt x="546" y="5273"/>
                    <a:pt x="529" y="5529"/>
                  </a:cubicBezTo>
                  <a:cubicBezTo>
                    <a:pt x="529" y="5580"/>
                    <a:pt x="529" y="5631"/>
                    <a:pt x="512" y="5682"/>
                  </a:cubicBezTo>
                  <a:cubicBezTo>
                    <a:pt x="495" y="5802"/>
                    <a:pt x="393" y="5887"/>
                    <a:pt x="273" y="5870"/>
                  </a:cubicBezTo>
                  <a:cubicBezTo>
                    <a:pt x="154" y="5870"/>
                    <a:pt x="51" y="5785"/>
                    <a:pt x="34" y="5665"/>
                  </a:cubicBezTo>
                  <a:cubicBezTo>
                    <a:pt x="17" y="5529"/>
                    <a:pt x="17" y="5409"/>
                    <a:pt x="17" y="5273"/>
                  </a:cubicBezTo>
                  <a:cubicBezTo>
                    <a:pt x="0" y="4488"/>
                    <a:pt x="0" y="3703"/>
                    <a:pt x="51" y="2918"/>
                  </a:cubicBezTo>
                  <a:cubicBezTo>
                    <a:pt x="68" y="2543"/>
                    <a:pt x="85" y="2151"/>
                    <a:pt x="102" y="1758"/>
                  </a:cubicBezTo>
                  <a:cubicBezTo>
                    <a:pt x="120" y="1485"/>
                    <a:pt x="137" y="1212"/>
                    <a:pt x="154" y="939"/>
                  </a:cubicBezTo>
                  <a:cubicBezTo>
                    <a:pt x="171" y="871"/>
                    <a:pt x="188" y="820"/>
                    <a:pt x="205" y="769"/>
                  </a:cubicBezTo>
                  <a:cubicBezTo>
                    <a:pt x="205" y="717"/>
                    <a:pt x="256" y="683"/>
                    <a:pt x="307" y="700"/>
                  </a:cubicBezTo>
                  <a:cubicBezTo>
                    <a:pt x="358" y="700"/>
                    <a:pt x="375" y="734"/>
                    <a:pt x="393" y="786"/>
                  </a:cubicBezTo>
                  <a:cubicBezTo>
                    <a:pt x="393" y="837"/>
                    <a:pt x="410" y="888"/>
                    <a:pt x="427" y="9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48"/>
            <p:cNvSpPr/>
            <p:nvPr/>
          </p:nvSpPr>
          <p:spPr>
            <a:xfrm>
              <a:off x="5995350" y="3701175"/>
              <a:ext cx="20500" cy="20500"/>
            </a:xfrm>
            <a:custGeom>
              <a:avLst/>
              <a:gdLst/>
              <a:ahLst/>
              <a:cxnLst/>
              <a:rect l="l" t="t" r="r" b="b"/>
              <a:pathLst>
                <a:path w="820" h="820" extrusionOk="0">
                  <a:moveTo>
                    <a:pt x="819" y="359"/>
                  </a:moveTo>
                  <a:cubicBezTo>
                    <a:pt x="819" y="683"/>
                    <a:pt x="427" y="820"/>
                    <a:pt x="222" y="598"/>
                  </a:cubicBezTo>
                  <a:cubicBezTo>
                    <a:pt x="0" y="376"/>
                    <a:pt x="171" y="1"/>
                    <a:pt x="478" y="18"/>
                  </a:cubicBezTo>
                  <a:cubicBezTo>
                    <a:pt x="666" y="18"/>
                    <a:pt x="819" y="171"/>
                    <a:pt x="819" y="35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48"/>
            <p:cNvSpPr/>
            <p:nvPr/>
          </p:nvSpPr>
          <p:spPr>
            <a:xfrm>
              <a:off x="6022650" y="3698200"/>
              <a:ext cx="20050" cy="25175"/>
            </a:xfrm>
            <a:custGeom>
              <a:avLst/>
              <a:gdLst/>
              <a:ahLst/>
              <a:cxnLst/>
              <a:rect l="l" t="t" r="r" b="b"/>
              <a:pathLst>
                <a:path w="802" h="1007" extrusionOk="0">
                  <a:moveTo>
                    <a:pt x="751" y="512"/>
                  </a:moveTo>
                  <a:cubicBezTo>
                    <a:pt x="768" y="1007"/>
                    <a:pt x="0" y="990"/>
                    <a:pt x="51" y="495"/>
                  </a:cubicBezTo>
                  <a:cubicBezTo>
                    <a:pt x="34" y="0"/>
                    <a:pt x="802" y="17"/>
                    <a:pt x="751" y="51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48"/>
            <p:cNvSpPr/>
            <p:nvPr/>
          </p:nvSpPr>
          <p:spPr>
            <a:xfrm>
              <a:off x="6046950" y="3702450"/>
              <a:ext cx="20500" cy="20925"/>
            </a:xfrm>
            <a:custGeom>
              <a:avLst/>
              <a:gdLst/>
              <a:ahLst/>
              <a:cxnLst/>
              <a:rect l="l" t="t" r="r" b="b"/>
              <a:pathLst>
                <a:path w="820" h="837" extrusionOk="0">
                  <a:moveTo>
                    <a:pt x="820" y="376"/>
                  </a:moveTo>
                  <a:cubicBezTo>
                    <a:pt x="802" y="683"/>
                    <a:pt x="427" y="837"/>
                    <a:pt x="205" y="598"/>
                  </a:cubicBezTo>
                  <a:cubicBezTo>
                    <a:pt x="1" y="376"/>
                    <a:pt x="171" y="1"/>
                    <a:pt x="478" y="18"/>
                  </a:cubicBezTo>
                  <a:cubicBezTo>
                    <a:pt x="666" y="18"/>
                    <a:pt x="820" y="189"/>
                    <a:pt x="820" y="3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48"/>
            <p:cNvSpPr/>
            <p:nvPr/>
          </p:nvSpPr>
          <p:spPr>
            <a:xfrm>
              <a:off x="5987675" y="3935350"/>
              <a:ext cx="90450" cy="143350"/>
            </a:xfrm>
            <a:custGeom>
              <a:avLst/>
              <a:gdLst/>
              <a:ahLst/>
              <a:cxnLst/>
              <a:rect l="l" t="t" r="r" b="b"/>
              <a:pathLst>
                <a:path w="3618" h="5734" extrusionOk="0">
                  <a:moveTo>
                    <a:pt x="1826" y="1894"/>
                  </a:moveTo>
                  <a:cubicBezTo>
                    <a:pt x="1894" y="1638"/>
                    <a:pt x="1945" y="1383"/>
                    <a:pt x="2030" y="1144"/>
                  </a:cubicBezTo>
                  <a:cubicBezTo>
                    <a:pt x="2116" y="837"/>
                    <a:pt x="2252" y="564"/>
                    <a:pt x="2423" y="308"/>
                  </a:cubicBezTo>
                  <a:cubicBezTo>
                    <a:pt x="2508" y="205"/>
                    <a:pt x="2610" y="120"/>
                    <a:pt x="2747" y="69"/>
                  </a:cubicBezTo>
                  <a:cubicBezTo>
                    <a:pt x="2935" y="1"/>
                    <a:pt x="3156" y="103"/>
                    <a:pt x="3225" y="308"/>
                  </a:cubicBezTo>
                  <a:cubicBezTo>
                    <a:pt x="3361" y="564"/>
                    <a:pt x="3446" y="837"/>
                    <a:pt x="3481" y="1110"/>
                  </a:cubicBezTo>
                  <a:cubicBezTo>
                    <a:pt x="3532" y="1536"/>
                    <a:pt x="3566" y="1946"/>
                    <a:pt x="3566" y="2372"/>
                  </a:cubicBezTo>
                  <a:cubicBezTo>
                    <a:pt x="3583" y="2799"/>
                    <a:pt x="3600" y="3225"/>
                    <a:pt x="3617" y="3652"/>
                  </a:cubicBezTo>
                  <a:cubicBezTo>
                    <a:pt x="3617" y="3891"/>
                    <a:pt x="3617" y="4147"/>
                    <a:pt x="3617" y="4385"/>
                  </a:cubicBezTo>
                  <a:cubicBezTo>
                    <a:pt x="3617" y="4727"/>
                    <a:pt x="3617" y="5051"/>
                    <a:pt x="3617" y="5375"/>
                  </a:cubicBezTo>
                  <a:cubicBezTo>
                    <a:pt x="3617" y="5443"/>
                    <a:pt x="3600" y="5494"/>
                    <a:pt x="3583" y="5563"/>
                  </a:cubicBezTo>
                  <a:cubicBezTo>
                    <a:pt x="3566" y="5665"/>
                    <a:pt x="3481" y="5733"/>
                    <a:pt x="3378" y="5733"/>
                  </a:cubicBezTo>
                  <a:cubicBezTo>
                    <a:pt x="3276" y="5733"/>
                    <a:pt x="3191" y="5648"/>
                    <a:pt x="3173" y="5563"/>
                  </a:cubicBezTo>
                  <a:cubicBezTo>
                    <a:pt x="3173" y="5511"/>
                    <a:pt x="3173" y="5460"/>
                    <a:pt x="3173" y="5426"/>
                  </a:cubicBezTo>
                  <a:cubicBezTo>
                    <a:pt x="3191" y="4863"/>
                    <a:pt x="3191" y="4317"/>
                    <a:pt x="3173" y="3771"/>
                  </a:cubicBezTo>
                  <a:cubicBezTo>
                    <a:pt x="3173" y="3055"/>
                    <a:pt x="3139" y="2338"/>
                    <a:pt x="3122" y="1621"/>
                  </a:cubicBezTo>
                  <a:cubicBezTo>
                    <a:pt x="3105" y="1263"/>
                    <a:pt x="3054" y="905"/>
                    <a:pt x="2918" y="581"/>
                  </a:cubicBezTo>
                  <a:cubicBezTo>
                    <a:pt x="2918" y="547"/>
                    <a:pt x="2900" y="529"/>
                    <a:pt x="2883" y="495"/>
                  </a:cubicBezTo>
                  <a:cubicBezTo>
                    <a:pt x="2866" y="478"/>
                    <a:pt x="2832" y="461"/>
                    <a:pt x="2798" y="478"/>
                  </a:cubicBezTo>
                  <a:cubicBezTo>
                    <a:pt x="2764" y="529"/>
                    <a:pt x="2730" y="564"/>
                    <a:pt x="2713" y="615"/>
                  </a:cubicBezTo>
                  <a:cubicBezTo>
                    <a:pt x="2491" y="956"/>
                    <a:pt x="2355" y="1348"/>
                    <a:pt x="2286" y="1758"/>
                  </a:cubicBezTo>
                  <a:cubicBezTo>
                    <a:pt x="2167" y="2219"/>
                    <a:pt x="2116" y="2696"/>
                    <a:pt x="2082" y="3174"/>
                  </a:cubicBezTo>
                  <a:cubicBezTo>
                    <a:pt x="2064" y="3618"/>
                    <a:pt x="2030" y="4061"/>
                    <a:pt x="2030" y="4505"/>
                  </a:cubicBezTo>
                  <a:cubicBezTo>
                    <a:pt x="2030" y="4573"/>
                    <a:pt x="2030" y="4624"/>
                    <a:pt x="2013" y="4692"/>
                  </a:cubicBezTo>
                  <a:cubicBezTo>
                    <a:pt x="1979" y="4778"/>
                    <a:pt x="1894" y="4829"/>
                    <a:pt x="1809" y="4829"/>
                  </a:cubicBezTo>
                  <a:cubicBezTo>
                    <a:pt x="1723" y="4829"/>
                    <a:pt x="1655" y="4778"/>
                    <a:pt x="1621" y="4692"/>
                  </a:cubicBezTo>
                  <a:cubicBezTo>
                    <a:pt x="1604" y="4641"/>
                    <a:pt x="1604" y="4590"/>
                    <a:pt x="1604" y="4556"/>
                  </a:cubicBezTo>
                  <a:cubicBezTo>
                    <a:pt x="1587" y="3908"/>
                    <a:pt x="1587" y="3242"/>
                    <a:pt x="1501" y="2594"/>
                  </a:cubicBezTo>
                  <a:cubicBezTo>
                    <a:pt x="1450" y="2167"/>
                    <a:pt x="1416" y="1741"/>
                    <a:pt x="1331" y="1314"/>
                  </a:cubicBezTo>
                  <a:cubicBezTo>
                    <a:pt x="1280" y="1092"/>
                    <a:pt x="1211" y="871"/>
                    <a:pt x="1109" y="649"/>
                  </a:cubicBezTo>
                  <a:cubicBezTo>
                    <a:pt x="1075" y="581"/>
                    <a:pt x="1041" y="495"/>
                    <a:pt x="955" y="495"/>
                  </a:cubicBezTo>
                  <a:cubicBezTo>
                    <a:pt x="870" y="495"/>
                    <a:pt x="836" y="581"/>
                    <a:pt x="802" y="632"/>
                  </a:cubicBezTo>
                  <a:cubicBezTo>
                    <a:pt x="682" y="837"/>
                    <a:pt x="597" y="1075"/>
                    <a:pt x="563" y="1314"/>
                  </a:cubicBezTo>
                  <a:cubicBezTo>
                    <a:pt x="495" y="1690"/>
                    <a:pt x="444" y="2082"/>
                    <a:pt x="427" y="2474"/>
                  </a:cubicBezTo>
                  <a:cubicBezTo>
                    <a:pt x="392" y="3106"/>
                    <a:pt x="410" y="3754"/>
                    <a:pt x="392" y="4402"/>
                  </a:cubicBezTo>
                  <a:cubicBezTo>
                    <a:pt x="392" y="4727"/>
                    <a:pt x="410" y="5068"/>
                    <a:pt x="375" y="5392"/>
                  </a:cubicBezTo>
                  <a:lnTo>
                    <a:pt x="375" y="5477"/>
                  </a:lnTo>
                  <a:cubicBezTo>
                    <a:pt x="375" y="5511"/>
                    <a:pt x="358" y="5546"/>
                    <a:pt x="307" y="5563"/>
                  </a:cubicBezTo>
                  <a:cubicBezTo>
                    <a:pt x="273" y="5563"/>
                    <a:pt x="222" y="5546"/>
                    <a:pt x="205" y="5511"/>
                  </a:cubicBezTo>
                  <a:cubicBezTo>
                    <a:pt x="154" y="5443"/>
                    <a:pt x="137" y="5375"/>
                    <a:pt x="137" y="5290"/>
                  </a:cubicBezTo>
                  <a:cubicBezTo>
                    <a:pt x="102" y="4965"/>
                    <a:pt x="51" y="4658"/>
                    <a:pt x="34" y="4317"/>
                  </a:cubicBezTo>
                  <a:cubicBezTo>
                    <a:pt x="34" y="4164"/>
                    <a:pt x="34" y="4027"/>
                    <a:pt x="34" y="3874"/>
                  </a:cubicBezTo>
                  <a:cubicBezTo>
                    <a:pt x="34" y="3345"/>
                    <a:pt x="0" y="2816"/>
                    <a:pt x="34" y="2287"/>
                  </a:cubicBezTo>
                  <a:cubicBezTo>
                    <a:pt x="51" y="1826"/>
                    <a:pt x="119" y="1348"/>
                    <a:pt x="239" y="905"/>
                  </a:cubicBezTo>
                  <a:cubicBezTo>
                    <a:pt x="290" y="683"/>
                    <a:pt x="392" y="495"/>
                    <a:pt x="529" y="308"/>
                  </a:cubicBezTo>
                  <a:cubicBezTo>
                    <a:pt x="717" y="35"/>
                    <a:pt x="1126" y="35"/>
                    <a:pt x="1314" y="291"/>
                  </a:cubicBezTo>
                  <a:cubicBezTo>
                    <a:pt x="1399" y="393"/>
                    <a:pt x="1467" y="495"/>
                    <a:pt x="1501" y="615"/>
                  </a:cubicBezTo>
                  <a:cubicBezTo>
                    <a:pt x="1655" y="1007"/>
                    <a:pt x="1757" y="1400"/>
                    <a:pt x="1809" y="1809"/>
                  </a:cubicBezTo>
                  <a:cubicBezTo>
                    <a:pt x="1826" y="1826"/>
                    <a:pt x="1826" y="1860"/>
                    <a:pt x="1826" y="189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48"/>
            <p:cNvSpPr/>
            <p:nvPr/>
          </p:nvSpPr>
          <p:spPr>
            <a:xfrm>
              <a:off x="6081075" y="3943025"/>
              <a:ext cx="61450" cy="142500"/>
            </a:xfrm>
            <a:custGeom>
              <a:avLst/>
              <a:gdLst/>
              <a:ahLst/>
              <a:cxnLst/>
              <a:rect l="l" t="t" r="r" b="b"/>
              <a:pathLst>
                <a:path w="2458" h="5700" extrusionOk="0">
                  <a:moveTo>
                    <a:pt x="1911" y="2355"/>
                  </a:moveTo>
                  <a:cubicBezTo>
                    <a:pt x="1826" y="2509"/>
                    <a:pt x="1690" y="2662"/>
                    <a:pt x="1553" y="2799"/>
                  </a:cubicBezTo>
                  <a:cubicBezTo>
                    <a:pt x="1400" y="2935"/>
                    <a:pt x="1195" y="3038"/>
                    <a:pt x="990" y="3055"/>
                  </a:cubicBezTo>
                  <a:cubicBezTo>
                    <a:pt x="683" y="3055"/>
                    <a:pt x="393" y="2884"/>
                    <a:pt x="273" y="2594"/>
                  </a:cubicBezTo>
                  <a:cubicBezTo>
                    <a:pt x="137" y="2355"/>
                    <a:pt x="69" y="2099"/>
                    <a:pt x="52" y="1826"/>
                  </a:cubicBezTo>
                  <a:cubicBezTo>
                    <a:pt x="1" y="1331"/>
                    <a:pt x="35" y="820"/>
                    <a:pt x="171" y="325"/>
                  </a:cubicBezTo>
                  <a:cubicBezTo>
                    <a:pt x="188" y="274"/>
                    <a:pt x="205" y="222"/>
                    <a:pt x="239" y="154"/>
                  </a:cubicBezTo>
                  <a:cubicBezTo>
                    <a:pt x="256" y="103"/>
                    <a:pt x="273" y="103"/>
                    <a:pt x="308" y="103"/>
                  </a:cubicBezTo>
                  <a:cubicBezTo>
                    <a:pt x="359" y="103"/>
                    <a:pt x="376" y="137"/>
                    <a:pt x="393" y="171"/>
                  </a:cubicBezTo>
                  <a:cubicBezTo>
                    <a:pt x="393" y="205"/>
                    <a:pt x="393" y="222"/>
                    <a:pt x="393" y="257"/>
                  </a:cubicBezTo>
                  <a:cubicBezTo>
                    <a:pt x="393" y="598"/>
                    <a:pt x="393" y="956"/>
                    <a:pt x="410" y="1314"/>
                  </a:cubicBezTo>
                  <a:cubicBezTo>
                    <a:pt x="427" y="1570"/>
                    <a:pt x="444" y="1826"/>
                    <a:pt x="495" y="2082"/>
                  </a:cubicBezTo>
                  <a:cubicBezTo>
                    <a:pt x="512" y="2219"/>
                    <a:pt x="581" y="2338"/>
                    <a:pt x="649" y="2458"/>
                  </a:cubicBezTo>
                  <a:cubicBezTo>
                    <a:pt x="751" y="2662"/>
                    <a:pt x="1024" y="2713"/>
                    <a:pt x="1195" y="2560"/>
                  </a:cubicBezTo>
                  <a:cubicBezTo>
                    <a:pt x="1365" y="2440"/>
                    <a:pt x="1502" y="2270"/>
                    <a:pt x="1604" y="2082"/>
                  </a:cubicBezTo>
                  <a:cubicBezTo>
                    <a:pt x="1775" y="1690"/>
                    <a:pt x="1894" y="1280"/>
                    <a:pt x="1928" y="854"/>
                  </a:cubicBezTo>
                  <a:cubicBezTo>
                    <a:pt x="1963" y="666"/>
                    <a:pt x="1997" y="461"/>
                    <a:pt x="2014" y="257"/>
                  </a:cubicBezTo>
                  <a:cubicBezTo>
                    <a:pt x="2048" y="69"/>
                    <a:pt x="2184" y="1"/>
                    <a:pt x="2321" y="52"/>
                  </a:cubicBezTo>
                  <a:cubicBezTo>
                    <a:pt x="2372" y="69"/>
                    <a:pt x="2423" y="137"/>
                    <a:pt x="2440" y="188"/>
                  </a:cubicBezTo>
                  <a:cubicBezTo>
                    <a:pt x="2440" y="240"/>
                    <a:pt x="2457" y="291"/>
                    <a:pt x="2457" y="342"/>
                  </a:cubicBezTo>
                  <a:cubicBezTo>
                    <a:pt x="2440" y="837"/>
                    <a:pt x="2440" y="1331"/>
                    <a:pt x="2406" y="1826"/>
                  </a:cubicBezTo>
                  <a:cubicBezTo>
                    <a:pt x="2355" y="2628"/>
                    <a:pt x="2321" y="3430"/>
                    <a:pt x="2287" y="4232"/>
                  </a:cubicBezTo>
                  <a:cubicBezTo>
                    <a:pt x="2270" y="4573"/>
                    <a:pt x="2287" y="4931"/>
                    <a:pt x="2236" y="5273"/>
                  </a:cubicBezTo>
                  <a:cubicBezTo>
                    <a:pt x="2219" y="5324"/>
                    <a:pt x="2219" y="5358"/>
                    <a:pt x="2201" y="5409"/>
                  </a:cubicBezTo>
                  <a:cubicBezTo>
                    <a:pt x="2167" y="5699"/>
                    <a:pt x="1741" y="5648"/>
                    <a:pt x="1775" y="5358"/>
                  </a:cubicBezTo>
                  <a:cubicBezTo>
                    <a:pt x="1775" y="5307"/>
                    <a:pt x="1775" y="5273"/>
                    <a:pt x="1775" y="5221"/>
                  </a:cubicBezTo>
                  <a:cubicBezTo>
                    <a:pt x="1809" y="4914"/>
                    <a:pt x="1809" y="4607"/>
                    <a:pt x="1826" y="4300"/>
                  </a:cubicBezTo>
                  <a:cubicBezTo>
                    <a:pt x="1843" y="3720"/>
                    <a:pt x="1877" y="3157"/>
                    <a:pt x="1911" y="2594"/>
                  </a:cubicBezTo>
                  <a:cubicBezTo>
                    <a:pt x="1911" y="2509"/>
                    <a:pt x="1928" y="2423"/>
                    <a:pt x="1911" y="235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48"/>
            <p:cNvSpPr/>
            <p:nvPr/>
          </p:nvSpPr>
          <p:spPr>
            <a:xfrm>
              <a:off x="6223100" y="3950275"/>
              <a:ext cx="52925" cy="142500"/>
            </a:xfrm>
            <a:custGeom>
              <a:avLst/>
              <a:gdLst/>
              <a:ahLst/>
              <a:cxnLst/>
              <a:rect l="l" t="t" r="r" b="b"/>
              <a:pathLst>
                <a:path w="2117" h="5700" extrusionOk="0">
                  <a:moveTo>
                    <a:pt x="18" y="4505"/>
                  </a:moveTo>
                  <a:cubicBezTo>
                    <a:pt x="18" y="3840"/>
                    <a:pt x="86" y="3157"/>
                    <a:pt x="172" y="2492"/>
                  </a:cubicBezTo>
                  <a:cubicBezTo>
                    <a:pt x="240" y="2065"/>
                    <a:pt x="274" y="1639"/>
                    <a:pt x="359" y="1212"/>
                  </a:cubicBezTo>
                  <a:cubicBezTo>
                    <a:pt x="393" y="905"/>
                    <a:pt x="496" y="615"/>
                    <a:pt x="666" y="359"/>
                  </a:cubicBezTo>
                  <a:cubicBezTo>
                    <a:pt x="803" y="1"/>
                    <a:pt x="1298" y="1"/>
                    <a:pt x="1451" y="359"/>
                  </a:cubicBezTo>
                  <a:cubicBezTo>
                    <a:pt x="1502" y="427"/>
                    <a:pt x="1537" y="513"/>
                    <a:pt x="1571" y="581"/>
                  </a:cubicBezTo>
                  <a:cubicBezTo>
                    <a:pt x="1724" y="1076"/>
                    <a:pt x="1844" y="1570"/>
                    <a:pt x="1895" y="2082"/>
                  </a:cubicBezTo>
                  <a:cubicBezTo>
                    <a:pt x="1980" y="2816"/>
                    <a:pt x="2014" y="3550"/>
                    <a:pt x="2082" y="4283"/>
                  </a:cubicBezTo>
                  <a:cubicBezTo>
                    <a:pt x="2117" y="4624"/>
                    <a:pt x="2117" y="4983"/>
                    <a:pt x="2082" y="5341"/>
                  </a:cubicBezTo>
                  <a:cubicBezTo>
                    <a:pt x="2082" y="5409"/>
                    <a:pt x="2065" y="5477"/>
                    <a:pt x="2031" y="5529"/>
                  </a:cubicBezTo>
                  <a:cubicBezTo>
                    <a:pt x="1946" y="5699"/>
                    <a:pt x="1690" y="5665"/>
                    <a:pt x="1639" y="5477"/>
                  </a:cubicBezTo>
                  <a:cubicBezTo>
                    <a:pt x="1639" y="5443"/>
                    <a:pt x="1639" y="5392"/>
                    <a:pt x="1639" y="5341"/>
                  </a:cubicBezTo>
                  <a:cubicBezTo>
                    <a:pt x="1656" y="4761"/>
                    <a:pt x="1639" y="4164"/>
                    <a:pt x="1571" y="3584"/>
                  </a:cubicBezTo>
                  <a:cubicBezTo>
                    <a:pt x="1554" y="3464"/>
                    <a:pt x="1537" y="3345"/>
                    <a:pt x="1537" y="3225"/>
                  </a:cubicBezTo>
                  <a:cubicBezTo>
                    <a:pt x="1554" y="3174"/>
                    <a:pt x="1502" y="3123"/>
                    <a:pt x="1434" y="3123"/>
                  </a:cubicBezTo>
                  <a:cubicBezTo>
                    <a:pt x="1246" y="3123"/>
                    <a:pt x="1059" y="3106"/>
                    <a:pt x="854" y="3123"/>
                  </a:cubicBezTo>
                  <a:lnTo>
                    <a:pt x="615" y="3123"/>
                  </a:lnTo>
                  <a:cubicBezTo>
                    <a:pt x="564" y="3123"/>
                    <a:pt x="530" y="3123"/>
                    <a:pt x="530" y="3174"/>
                  </a:cubicBezTo>
                  <a:cubicBezTo>
                    <a:pt x="462" y="3618"/>
                    <a:pt x="410" y="4078"/>
                    <a:pt x="410" y="4539"/>
                  </a:cubicBezTo>
                  <a:cubicBezTo>
                    <a:pt x="410" y="4676"/>
                    <a:pt x="410" y="4812"/>
                    <a:pt x="428" y="4931"/>
                  </a:cubicBezTo>
                  <a:cubicBezTo>
                    <a:pt x="428" y="5000"/>
                    <a:pt x="428" y="5085"/>
                    <a:pt x="410" y="5153"/>
                  </a:cubicBezTo>
                  <a:cubicBezTo>
                    <a:pt x="393" y="5256"/>
                    <a:pt x="291" y="5341"/>
                    <a:pt x="189" y="5324"/>
                  </a:cubicBezTo>
                  <a:cubicBezTo>
                    <a:pt x="69" y="5307"/>
                    <a:pt x="1" y="5204"/>
                    <a:pt x="1" y="5102"/>
                  </a:cubicBezTo>
                  <a:cubicBezTo>
                    <a:pt x="1" y="4897"/>
                    <a:pt x="1" y="4693"/>
                    <a:pt x="18" y="4505"/>
                  </a:cubicBezTo>
                  <a:close/>
                  <a:moveTo>
                    <a:pt x="1264" y="2645"/>
                  </a:moveTo>
                  <a:lnTo>
                    <a:pt x="1383" y="2645"/>
                  </a:lnTo>
                  <a:cubicBezTo>
                    <a:pt x="1485" y="2645"/>
                    <a:pt x="1485" y="2645"/>
                    <a:pt x="1485" y="2543"/>
                  </a:cubicBezTo>
                  <a:cubicBezTo>
                    <a:pt x="1485" y="2526"/>
                    <a:pt x="1485" y="2509"/>
                    <a:pt x="1485" y="2492"/>
                  </a:cubicBezTo>
                  <a:cubicBezTo>
                    <a:pt x="1434" y="2099"/>
                    <a:pt x="1400" y="1707"/>
                    <a:pt x="1315" y="1314"/>
                  </a:cubicBezTo>
                  <a:cubicBezTo>
                    <a:pt x="1264" y="1093"/>
                    <a:pt x="1195" y="871"/>
                    <a:pt x="1110" y="649"/>
                  </a:cubicBezTo>
                  <a:cubicBezTo>
                    <a:pt x="1093" y="632"/>
                    <a:pt x="1076" y="581"/>
                    <a:pt x="1042" y="598"/>
                  </a:cubicBezTo>
                  <a:cubicBezTo>
                    <a:pt x="1025" y="598"/>
                    <a:pt x="1008" y="615"/>
                    <a:pt x="1008" y="649"/>
                  </a:cubicBezTo>
                  <a:cubicBezTo>
                    <a:pt x="922" y="786"/>
                    <a:pt x="854" y="939"/>
                    <a:pt x="820" y="1110"/>
                  </a:cubicBezTo>
                  <a:cubicBezTo>
                    <a:pt x="701" y="1587"/>
                    <a:pt x="683" y="2065"/>
                    <a:pt x="598" y="2543"/>
                  </a:cubicBezTo>
                  <a:cubicBezTo>
                    <a:pt x="581" y="2611"/>
                    <a:pt x="598" y="2628"/>
                    <a:pt x="683" y="2645"/>
                  </a:cubicBezTo>
                  <a:cubicBezTo>
                    <a:pt x="871" y="2645"/>
                    <a:pt x="1076" y="2628"/>
                    <a:pt x="1264" y="264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48"/>
            <p:cNvSpPr/>
            <p:nvPr/>
          </p:nvSpPr>
          <p:spPr>
            <a:xfrm>
              <a:off x="6178750" y="3950275"/>
              <a:ext cx="42250" cy="137800"/>
            </a:xfrm>
            <a:custGeom>
              <a:avLst/>
              <a:gdLst/>
              <a:ahLst/>
              <a:cxnLst/>
              <a:rect l="l" t="t" r="r" b="b"/>
              <a:pathLst>
                <a:path w="1690" h="5512" extrusionOk="0">
                  <a:moveTo>
                    <a:pt x="18" y="1451"/>
                  </a:moveTo>
                  <a:cubicBezTo>
                    <a:pt x="35" y="1161"/>
                    <a:pt x="69" y="871"/>
                    <a:pt x="120" y="581"/>
                  </a:cubicBezTo>
                  <a:cubicBezTo>
                    <a:pt x="137" y="257"/>
                    <a:pt x="427" y="1"/>
                    <a:pt x="768" y="35"/>
                  </a:cubicBezTo>
                  <a:cubicBezTo>
                    <a:pt x="1007" y="35"/>
                    <a:pt x="1246" y="35"/>
                    <a:pt x="1502" y="69"/>
                  </a:cubicBezTo>
                  <a:cubicBezTo>
                    <a:pt x="1519" y="69"/>
                    <a:pt x="1553" y="86"/>
                    <a:pt x="1570" y="86"/>
                  </a:cubicBezTo>
                  <a:cubicBezTo>
                    <a:pt x="1656" y="103"/>
                    <a:pt x="1690" y="223"/>
                    <a:pt x="1604" y="257"/>
                  </a:cubicBezTo>
                  <a:cubicBezTo>
                    <a:pt x="1553" y="308"/>
                    <a:pt x="1468" y="342"/>
                    <a:pt x="1400" y="359"/>
                  </a:cubicBezTo>
                  <a:cubicBezTo>
                    <a:pt x="1195" y="410"/>
                    <a:pt x="1007" y="427"/>
                    <a:pt x="802" y="444"/>
                  </a:cubicBezTo>
                  <a:cubicBezTo>
                    <a:pt x="632" y="444"/>
                    <a:pt x="581" y="495"/>
                    <a:pt x="547" y="649"/>
                  </a:cubicBezTo>
                  <a:cubicBezTo>
                    <a:pt x="529" y="905"/>
                    <a:pt x="495" y="1161"/>
                    <a:pt x="495" y="1434"/>
                  </a:cubicBezTo>
                  <a:cubicBezTo>
                    <a:pt x="478" y="1690"/>
                    <a:pt x="495" y="1980"/>
                    <a:pt x="495" y="2253"/>
                  </a:cubicBezTo>
                  <a:cubicBezTo>
                    <a:pt x="495" y="2338"/>
                    <a:pt x="512" y="2372"/>
                    <a:pt x="598" y="2355"/>
                  </a:cubicBezTo>
                  <a:cubicBezTo>
                    <a:pt x="768" y="2355"/>
                    <a:pt x="939" y="2321"/>
                    <a:pt x="1110" y="2321"/>
                  </a:cubicBezTo>
                  <a:cubicBezTo>
                    <a:pt x="1161" y="2304"/>
                    <a:pt x="1212" y="2304"/>
                    <a:pt x="1263" y="2321"/>
                  </a:cubicBezTo>
                  <a:cubicBezTo>
                    <a:pt x="1348" y="2321"/>
                    <a:pt x="1417" y="2406"/>
                    <a:pt x="1434" y="2492"/>
                  </a:cubicBezTo>
                  <a:cubicBezTo>
                    <a:pt x="1434" y="2594"/>
                    <a:pt x="1383" y="2679"/>
                    <a:pt x="1297" y="2713"/>
                  </a:cubicBezTo>
                  <a:cubicBezTo>
                    <a:pt x="1263" y="2731"/>
                    <a:pt x="1212" y="2731"/>
                    <a:pt x="1161" y="2748"/>
                  </a:cubicBezTo>
                  <a:cubicBezTo>
                    <a:pt x="973" y="2765"/>
                    <a:pt x="768" y="2782"/>
                    <a:pt x="581" y="2799"/>
                  </a:cubicBezTo>
                  <a:cubicBezTo>
                    <a:pt x="529" y="2799"/>
                    <a:pt x="512" y="2833"/>
                    <a:pt x="512" y="2884"/>
                  </a:cubicBezTo>
                  <a:cubicBezTo>
                    <a:pt x="529" y="3464"/>
                    <a:pt x="529" y="4061"/>
                    <a:pt x="529" y="4641"/>
                  </a:cubicBezTo>
                  <a:lnTo>
                    <a:pt x="529" y="5222"/>
                  </a:lnTo>
                  <a:cubicBezTo>
                    <a:pt x="529" y="5307"/>
                    <a:pt x="495" y="5409"/>
                    <a:pt x="410" y="5443"/>
                  </a:cubicBezTo>
                  <a:cubicBezTo>
                    <a:pt x="291" y="5512"/>
                    <a:pt x="137" y="5426"/>
                    <a:pt x="120" y="5290"/>
                  </a:cubicBezTo>
                  <a:cubicBezTo>
                    <a:pt x="103" y="5239"/>
                    <a:pt x="103" y="5170"/>
                    <a:pt x="103" y="5102"/>
                  </a:cubicBezTo>
                  <a:cubicBezTo>
                    <a:pt x="86" y="4334"/>
                    <a:pt x="69" y="3584"/>
                    <a:pt x="52" y="2816"/>
                  </a:cubicBezTo>
                  <a:cubicBezTo>
                    <a:pt x="35" y="2423"/>
                    <a:pt x="1" y="1997"/>
                    <a:pt x="18" y="14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48"/>
            <p:cNvSpPr/>
            <p:nvPr/>
          </p:nvSpPr>
          <p:spPr>
            <a:xfrm>
              <a:off x="6362600" y="3957100"/>
              <a:ext cx="61425" cy="128850"/>
            </a:xfrm>
            <a:custGeom>
              <a:avLst/>
              <a:gdLst/>
              <a:ahLst/>
              <a:cxnLst/>
              <a:rect l="l" t="t" r="r" b="b"/>
              <a:pathLst>
                <a:path w="2457" h="5154" extrusionOk="0">
                  <a:moveTo>
                    <a:pt x="717" y="461"/>
                  </a:moveTo>
                  <a:cubicBezTo>
                    <a:pt x="580" y="461"/>
                    <a:pt x="444" y="461"/>
                    <a:pt x="324" y="478"/>
                  </a:cubicBezTo>
                  <a:cubicBezTo>
                    <a:pt x="290" y="478"/>
                    <a:pt x="256" y="478"/>
                    <a:pt x="222" y="478"/>
                  </a:cubicBezTo>
                  <a:cubicBezTo>
                    <a:pt x="120" y="478"/>
                    <a:pt x="34" y="410"/>
                    <a:pt x="17" y="308"/>
                  </a:cubicBezTo>
                  <a:cubicBezTo>
                    <a:pt x="0" y="188"/>
                    <a:pt x="68" y="103"/>
                    <a:pt x="171" y="69"/>
                  </a:cubicBezTo>
                  <a:cubicBezTo>
                    <a:pt x="307" y="35"/>
                    <a:pt x="444" y="18"/>
                    <a:pt x="580" y="18"/>
                  </a:cubicBezTo>
                  <a:cubicBezTo>
                    <a:pt x="1075" y="18"/>
                    <a:pt x="1553" y="18"/>
                    <a:pt x="2047" y="1"/>
                  </a:cubicBezTo>
                  <a:lnTo>
                    <a:pt x="2218" y="1"/>
                  </a:lnTo>
                  <a:cubicBezTo>
                    <a:pt x="2440" y="18"/>
                    <a:pt x="2457" y="325"/>
                    <a:pt x="2252" y="410"/>
                  </a:cubicBezTo>
                  <a:cubicBezTo>
                    <a:pt x="2099" y="444"/>
                    <a:pt x="1945" y="444"/>
                    <a:pt x="1792" y="461"/>
                  </a:cubicBezTo>
                  <a:lnTo>
                    <a:pt x="1519" y="461"/>
                  </a:lnTo>
                  <a:cubicBezTo>
                    <a:pt x="1433" y="461"/>
                    <a:pt x="1433" y="478"/>
                    <a:pt x="1433" y="547"/>
                  </a:cubicBezTo>
                  <a:lnTo>
                    <a:pt x="1433" y="1161"/>
                  </a:lnTo>
                  <a:lnTo>
                    <a:pt x="1433" y="1604"/>
                  </a:lnTo>
                  <a:cubicBezTo>
                    <a:pt x="1450" y="2406"/>
                    <a:pt x="1399" y="3225"/>
                    <a:pt x="1382" y="4027"/>
                  </a:cubicBezTo>
                  <a:lnTo>
                    <a:pt x="1382" y="4829"/>
                  </a:lnTo>
                  <a:cubicBezTo>
                    <a:pt x="1382" y="4880"/>
                    <a:pt x="1382" y="4931"/>
                    <a:pt x="1365" y="4983"/>
                  </a:cubicBezTo>
                  <a:cubicBezTo>
                    <a:pt x="1348" y="5085"/>
                    <a:pt x="1246" y="5153"/>
                    <a:pt x="1143" y="5136"/>
                  </a:cubicBezTo>
                  <a:cubicBezTo>
                    <a:pt x="1041" y="5136"/>
                    <a:pt x="956" y="5051"/>
                    <a:pt x="956" y="4949"/>
                  </a:cubicBezTo>
                  <a:cubicBezTo>
                    <a:pt x="956" y="4897"/>
                    <a:pt x="956" y="4846"/>
                    <a:pt x="956" y="4795"/>
                  </a:cubicBezTo>
                  <a:lnTo>
                    <a:pt x="956" y="3515"/>
                  </a:lnTo>
                  <a:cubicBezTo>
                    <a:pt x="956" y="3208"/>
                    <a:pt x="973" y="2901"/>
                    <a:pt x="990" y="2594"/>
                  </a:cubicBezTo>
                  <a:cubicBezTo>
                    <a:pt x="990" y="2082"/>
                    <a:pt x="973" y="1570"/>
                    <a:pt x="973" y="1059"/>
                  </a:cubicBezTo>
                  <a:lnTo>
                    <a:pt x="973" y="547"/>
                  </a:lnTo>
                  <a:cubicBezTo>
                    <a:pt x="973" y="495"/>
                    <a:pt x="956" y="461"/>
                    <a:pt x="887" y="461"/>
                  </a:cubicBezTo>
                  <a:cubicBezTo>
                    <a:pt x="836" y="478"/>
                    <a:pt x="785" y="461"/>
                    <a:pt x="717" y="46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48"/>
            <p:cNvSpPr/>
            <p:nvPr/>
          </p:nvSpPr>
          <p:spPr>
            <a:xfrm>
              <a:off x="6337425" y="3954125"/>
              <a:ext cx="41825" cy="130125"/>
            </a:xfrm>
            <a:custGeom>
              <a:avLst/>
              <a:gdLst/>
              <a:ahLst/>
              <a:cxnLst/>
              <a:rect l="l" t="t" r="r" b="b"/>
              <a:pathLst>
                <a:path w="1673" h="5205" extrusionOk="0">
                  <a:moveTo>
                    <a:pt x="18" y="3242"/>
                  </a:moveTo>
                  <a:cubicBezTo>
                    <a:pt x="18" y="2525"/>
                    <a:pt x="103" y="1809"/>
                    <a:pt x="137" y="1109"/>
                  </a:cubicBezTo>
                  <a:cubicBezTo>
                    <a:pt x="137" y="836"/>
                    <a:pt x="154" y="580"/>
                    <a:pt x="188" y="324"/>
                  </a:cubicBezTo>
                  <a:cubicBezTo>
                    <a:pt x="188" y="273"/>
                    <a:pt x="205" y="222"/>
                    <a:pt x="205" y="171"/>
                  </a:cubicBezTo>
                  <a:cubicBezTo>
                    <a:pt x="291" y="0"/>
                    <a:pt x="546" y="17"/>
                    <a:pt x="615" y="205"/>
                  </a:cubicBezTo>
                  <a:cubicBezTo>
                    <a:pt x="632" y="273"/>
                    <a:pt x="632" y="341"/>
                    <a:pt x="615" y="410"/>
                  </a:cubicBezTo>
                  <a:cubicBezTo>
                    <a:pt x="581" y="683"/>
                    <a:pt x="581" y="939"/>
                    <a:pt x="615" y="1212"/>
                  </a:cubicBezTo>
                  <a:cubicBezTo>
                    <a:pt x="615" y="1416"/>
                    <a:pt x="615" y="1638"/>
                    <a:pt x="598" y="1843"/>
                  </a:cubicBezTo>
                  <a:cubicBezTo>
                    <a:pt x="598" y="1928"/>
                    <a:pt x="598" y="2014"/>
                    <a:pt x="581" y="2116"/>
                  </a:cubicBezTo>
                  <a:cubicBezTo>
                    <a:pt x="564" y="2662"/>
                    <a:pt x="546" y="3208"/>
                    <a:pt x="512" y="3754"/>
                  </a:cubicBezTo>
                  <a:cubicBezTo>
                    <a:pt x="495" y="4027"/>
                    <a:pt x="512" y="4300"/>
                    <a:pt x="495" y="4573"/>
                  </a:cubicBezTo>
                  <a:cubicBezTo>
                    <a:pt x="495" y="4709"/>
                    <a:pt x="495" y="4726"/>
                    <a:pt x="632" y="4726"/>
                  </a:cubicBezTo>
                  <a:lnTo>
                    <a:pt x="1297" y="4726"/>
                  </a:lnTo>
                  <a:cubicBezTo>
                    <a:pt x="1365" y="4726"/>
                    <a:pt x="1434" y="4726"/>
                    <a:pt x="1502" y="4760"/>
                  </a:cubicBezTo>
                  <a:cubicBezTo>
                    <a:pt x="1604" y="4777"/>
                    <a:pt x="1672" y="4863"/>
                    <a:pt x="1672" y="4965"/>
                  </a:cubicBezTo>
                  <a:cubicBezTo>
                    <a:pt x="1672" y="5068"/>
                    <a:pt x="1604" y="5170"/>
                    <a:pt x="1502" y="5187"/>
                  </a:cubicBezTo>
                  <a:cubicBezTo>
                    <a:pt x="1468" y="5187"/>
                    <a:pt x="1434" y="5187"/>
                    <a:pt x="1400" y="5204"/>
                  </a:cubicBezTo>
                  <a:lnTo>
                    <a:pt x="529" y="5204"/>
                  </a:lnTo>
                  <a:cubicBezTo>
                    <a:pt x="478" y="5187"/>
                    <a:pt x="427" y="5187"/>
                    <a:pt x="359" y="5170"/>
                  </a:cubicBezTo>
                  <a:cubicBezTo>
                    <a:pt x="205" y="5153"/>
                    <a:pt x="86" y="5033"/>
                    <a:pt x="52" y="4880"/>
                  </a:cubicBezTo>
                  <a:cubicBezTo>
                    <a:pt x="35" y="4795"/>
                    <a:pt x="35" y="4709"/>
                    <a:pt x="18" y="4624"/>
                  </a:cubicBezTo>
                  <a:cubicBezTo>
                    <a:pt x="0" y="4163"/>
                    <a:pt x="18" y="3703"/>
                    <a:pt x="18" y="324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8"/>
            <p:cNvSpPr/>
            <p:nvPr/>
          </p:nvSpPr>
          <p:spPr>
            <a:xfrm>
              <a:off x="6282400" y="3957525"/>
              <a:ext cx="45675" cy="132250"/>
            </a:xfrm>
            <a:custGeom>
              <a:avLst/>
              <a:gdLst/>
              <a:ahLst/>
              <a:cxnLst/>
              <a:rect l="l" t="t" r="r" b="b"/>
              <a:pathLst>
                <a:path w="1827" h="5290" extrusionOk="0">
                  <a:moveTo>
                    <a:pt x="1775" y="598"/>
                  </a:moveTo>
                  <a:cubicBezTo>
                    <a:pt x="1809" y="1024"/>
                    <a:pt x="1792" y="1434"/>
                    <a:pt x="1809" y="1860"/>
                  </a:cubicBezTo>
                  <a:cubicBezTo>
                    <a:pt x="1826" y="2099"/>
                    <a:pt x="1809" y="2338"/>
                    <a:pt x="1809" y="2577"/>
                  </a:cubicBezTo>
                  <a:cubicBezTo>
                    <a:pt x="1809" y="2867"/>
                    <a:pt x="1809" y="3157"/>
                    <a:pt x="1792" y="3430"/>
                  </a:cubicBezTo>
                  <a:cubicBezTo>
                    <a:pt x="1758" y="3754"/>
                    <a:pt x="1707" y="4061"/>
                    <a:pt x="1638" y="4369"/>
                  </a:cubicBezTo>
                  <a:cubicBezTo>
                    <a:pt x="1587" y="4590"/>
                    <a:pt x="1485" y="4778"/>
                    <a:pt x="1365" y="4949"/>
                  </a:cubicBezTo>
                  <a:cubicBezTo>
                    <a:pt x="1144" y="5273"/>
                    <a:pt x="666" y="5290"/>
                    <a:pt x="427" y="4983"/>
                  </a:cubicBezTo>
                  <a:cubicBezTo>
                    <a:pt x="308" y="4846"/>
                    <a:pt x="222" y="4676"/>
                    <a:pt x="171" y="4505"/>
                  </a:cubicBezTo>
                  <a:cubicBezTo>
                    <a:pt x="103" y="4283"/>
                    <a:pt x="69" y="4044"/>
                    <a:pt x="52" y="3805"/>
                  </a:cubicBezTo>
                  <a:cubicBezTo>
                    <a:pt x="1" y="3157"/>
                    <a:pt x="1" y="2526"/>
                    <a:pt x="18" y="1878"/>
                  </a:cubicBezTo>
                  <a:cubicBezTo>
                    <a:pt x="18" y="1400"/>
                    <a:pt x="35" y="922"/>
                    <a:pt x="69" y="427"/>
                  </a:cubicBezTo>
                  <a:cubicBezTo>
                    <a:pt x="69" y="342"/>
                    <a:pt x="69" y="257"/>
                    <a:pt x="103" y="171"/>
                  </a:cubicBezTo>
                  <a:cubicBezTo>
                    <a:pt x="103" y="69"/>
                    <a:pt x="205" y="1"/>
                    <a:pt x="308" y="18"/>
                  </a:cubicBezTo>
                  <a:cubicBezTo>
                    <a:pt x="410" y="35"/>
                    <a:pt x="478" y="137"/>
                    <a:pt x="461" y="240"/>
                  </a:cubicBezTo>
                  <a:cubicBezTo>
                    <a:pt x="444" y="427"/>
                    <a:pt x="444" y="632"/>
                    <a:pt x="444" y="820"/>
                  </a:cubicBezTo>
                  <a:lnTo>
                    <a:pt x="444" y="2969"/>
                  </a:lnTo>
                  <a:cubicBezTo>
                    <a:pt x="444" y="3277"/>
                    <a:pt x="478" y="3567"/>
                    <a:pt x="495" y="3874"/>
                  </a:cubicBezTo>
                  <a:cubicBezTo>
                    <a:pt x="512" y="4044"/>
                    <a:pt x="547" y="4215"/>
                    <a:pt x="581" y="4386"/>
                  </a:cubicBezTo>
                  <a:cubicBezTo>
                    <a:pt x="615" y="4505"/>
                    <a:pt x="666" y="4607"/>
                    <a:pt x="734" y="4693"/>
                  </a:cubicBezTo>
                  <a:cubicBezTo>
                    <a:pt x="837" y="4829"/>
                    <a:pt x="939" y="4829"/>
                    <a:pt x="1041" y="4693"/>
                  </a:cubicBezTo>
                  <a:cubicBezTo>
                    <a:pt x="1161" y="4573"/>
                    <a:pt x="1246" y="4420"/>
                    <a:pt x="1280" y="4232"/>
                  </a:cubicBezTo>
                  <a:cubicBezTo>
                    <a:pt x="1348" y="3891"/>
                    <a:pt x="1383" y="3550"/>
                    <a:pt x="1400" y="3191"/>
                  </a:cubicBezTo>
                  <a:cubicBezTo>
                    <a:pt x="1400" y="3021"/>
                    <a:pt x="1400" y="2850"/>
                    <a:pt x="1417" y="2662"/>
                  </a:cubicBezTo>
                  <a:cubicBezTo>
                    <a:pt x="1417" y="2560"/>
                    <a:pt x="1417" y="2458"/>
                    <a:pt x="1417" y="2355"/>
                  </a:cubicBezTo>
                  <a:cubicBezTo>
                    <a:pt x="1417" y="2321"/>
                    <a:pt x="1417" y="2287"/>
                    <a:pt x="1417" y="2253"/>
                  </a:cubicBezTo>
                  <a:cubicBezTo>
                    <a:pt x="1451" y="1843"/>
                    <a:pt x="1400" y="1434"/>
                    <a:pt x="1400" y="1024"/>
                  </a:cubicBezTo>
                  <a:cubicBezTo>
                    <a:pt x="1400" y="803"/>
                    <a:pt x="1383" y="581"/>
                    <a:pt x="1383" y="359"/>
                  </a:cubicBezTo>
                  <a:cubicBezTo>
                    <a:pt x="1383" y="325"/>
                    <a:pt x="1383" y="274"/>
                    <a:pt x="1383" y="240"/>
                  </a:cubicBezTo>
                  <a:cubicBezTo>
                    <a:pt x="1400" y="154"/>
                    <a:pt x="1468" y="86"/>
                    <a:pt x="1553" y="86"/>
                  </a:cubicBezTo>
                  <a:cubicBezTo>
                    <a:pt x="1621" y="69"/>
                    <a:pt x="1707" y="120"/>
                    <a:pt x="1741" y="188"/>
                  </a:cubicBezTo>
                  <a:cubicBezTo>
                    <a:pt x="1775" y="240"/>
                    <a:pt x="1792" y="291"/>
                    <a:pt x="1792" y="34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8"/>
            <p:cNvSpPr/>
            <p:nvPr/>
          </p:nvSpPr>
          <p:spPr>
            <a:xfrm>
              <a:off x="6416325" y="4071425"/>
              <a:ext cx="20500" cy="20500"/>
            </a:xfrm>
            <a:custGeom>
              <a:avLst/>
              <a:gdLst/>
              <a:ahLst/>
              <a:cxnLst/>
              <a:rect l="l" t="t" r="r" b="b"/>
              <a:pathLst>
                <a:path w="820" h="820" extrusionOk="0">
                  <a:moveTo>
                    <a:pt x="820" y="376"/>
                  </a:moveTo>
                  <a:cubicBezTo>
                    <a:pt x="803" y="683"/>
                    <a:pt x="427" y="819"/>
                    <a:pt x="206" y="597"/>
                  </a:cubicBezTo>
                  <a:cubicBezTo>
                    <a:pt x="1" y="376"/>
                    <a:pt x="171" y="0"/>
                    <a:pt x="479" y="17"/>
                  </a:cubicBezTo>
                  <a:cubicBezTo>
                    <a:pt x="666" y="17"/>
                    <a:pt x="820" y="188"/>
                    <a:pt x="820" y="3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8"/>
            <p:cNvSpPr/>
            <p:nvPr/>
          </p:nvSpPr>
          <p:spPr>
            <a:xfrm>
              <a:off x="6441925" y="4072275"/>
              <a:ext cx="20500" cy="20500"/>
            </a:xfrm>
            <a:custGeom>
              <a:avLst/>
              <a:gdLst/>
              <a:ahLst/>
              <a:cxnLst/>
              <a:rect l="l" t="t" r="r" b="b"/>
              <a:pathLst>
                <a:path w="820" h="820" extrusionOk="0">
                  <a:moveTo>
                    <a:pt x="819" y="376"/>
                  </a:moveTo>
                  <a:cubicBezTo>
                    <a:pt x="802" y="683"/>
                    <a:pt x="427" y="819"/>
                    <a:pt x="205" y="597"/>
                  </a:cubicBezTo>
                  <a:cubicBezTo>
                    <a:pt x="1" y="376"/>
                    <a:pt x="171" y="0"/>
                    <a:pt x="478" y="17"/>
                  </a:cubicBezTo>
                  <a:cubicBezTo>
                    <a:pt x="666" y="17"/>
                    <a:pt x="819" y="171"/>
                    <a:pt x="819" y="3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8"/>
            <p:cNvSpPr/>
            <p:nvPr/>
          </p:nvSpPr>
          <p:spPr>
            <a:xfrm>
              <a:off x="6467525" y="4073125"/>
              <a:ext cx="20500" cy="20500"/>
            </a:xfrm>
            <a:custGeom>
              <a:avLst/>
              <a:gdLst/>
              <a:ahLst/>
              <a:cxnLst/>
              <a:rect l="l" t="t" r="r" b="b"/>
              <a:pathLst>
                <a:path w="820" h="820" extrusionOk="0">
                  <a:moveTo>
                    <a:pt x="819" y="376"/>
                  </a:moveTo>
                  <a:cubicBezTo>
                    <a:pt x="819" y="683"/>
                    <a:pt x="427" y="819"/>
                    <a:pt x="222" y="598"/>
                  </a:cubicBezTo>
                  <a:cubicBezTo>
                    <a:pt x="0" y="376"/>
                    <a:pt x="171" y="0"/>
                    <a:pt x="478" y="17"/>
                  </a:cubicBezTo>
                  <a:cubicBezTo>
                    <a:pt x="683" y="17"/>
                    <a:pt x="819" y="171"/>
                    <a:pt x="819" y="3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48"/>
            <p:cNvSpPr/>
            <p:nvPr/>
          </p:nvSpPr>
          <p:spPr>
            <a:xfrm>
              <a:off x="6395850" y="3152650"/>
              <a:ext cx="56775" cy="75950"/>
            </a:xfrm>
            <a:custGeom>
              <a:avLst/>
              <a:gdLst/>
              <a:ahLst/>
              <a:cxnLst/>
              <a:rect l="l" t="t" r="r" b="b"/>
              <a:pathLst>
                <a:path w="2271" h="3038" extrusionOk="0">
                  <a:moveTo>
                    <a:pt x="1140" y="0"/>
                  </a:moveTo>
                  <a:cubicBezTo>
                    <a:pt x="974" y="0"/>
                    <a:pt x="1006" y="942"/>
                    <a:pt x="871" y="1314"/>
                  </a:cubicBezTo>
                  <a:cubicBezTo>
                    <a:pt x="735" y="1707"/>
                    <a:pt x="1" y="1570"/>
                    <a:pt x="1" y="1724"/>
                  </a:cubicBezTo>
                  <a:cubicBezTo>
                    <a:pt x="1" y="1843"/>
                    <a:pt x="615" y="1963"/>
                    <a:pt x="837" y="2133"/>
                  </a:cubicBezTo>
                  <a:cubicBezTo>
                    <a:pt x="1059" y="2304"/>
                    <a:pt x="1110" y="3020"/>
                    <a:pt x="1281" y="3038"/>
                  </a:cubicBezTo>
                  <a:cubicBezTo>
                    <a:pt x="1283" y="3038"/>
                    <a:pt x="1285" y="3038"/>
                    <a:pt x="1287" y="3038"/>
                  </a:cubicBezTo>
                  <a:cubicBezTo>
                    <a:pt x="1450" y="3038"/>
                    <a:pt x="1419" y="2436"/>
                    <a:pt x="1588" y="2082"/>
                  </a:cubicBezTo>
                  <a:cubicBezTo>
                    <a:pt x="1758" y="1707"/>
                    <a:pt x="2270" y="1707"/>
                    <a:pt x="2253" y="1587"/>
                  </a:cubicBezTo>
                  <a:cubicBezTo>
                    <a:pt x="2253" y="1468"/>
                    <a:pt x="1690" y="1502"/>
                    <a:pt x="1502" y="1246"/>
                  </a:cubicBezTo>
                  <a:cubicBezTo>
                    <a:pt x="1332" y="1007"/>
                    <a:pt x="1315" y="1"/>
                    <a:pt x="1144" y="1"/>
                  </a:cubicBezTo>
                  <a:cubicBezTo>
                    <a:pt x="1143" y="0"/>
                    <a:pt x="1141" y="0"/>
                    <a:pt x="1140" y="0"/>
                  </a:cubicBezTo>
                  <a:close/>
                </a:path>
              </a:pathLst>
            </a:custGeom>
            <a:solidFill>
              <a:srgbClr val="FAFE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2" name="Google Shape;1472;p48"/>
          <p:cNvGrpSpPr/>
          <p:nvPr/>
        </p:nvGrpSpPr>
        <p:grpSpPr>
          <a:xfrm>
            <a:off x="7202149" y="3324765"/>
            <a:ext cx="2109874" cy="1345497"/>
            <a:chOff x="557687" y="395869"/>
            <a:chExt cx="1480717" cy="971829"/>
          </a:xfrm>
        </p:grpSpPr>
        <p:sp>
          <p:nvSpPr>
            <p:cNvPr id="1473" name="Google Shape;1473;p48"/>
            <p:cNvSpPr/>
            <p:nvPr/>
          </p:nvSpPr>
          <p:spPr>
            <a:xfrm rot="-960291">
              <a:off x="616780" y="571687"/>
              <a:ext cx="1362532" cy="620193"/>
            </a:xfrm>
            <a:custGeom>
              <a:avLst/>
              <a:gdLst/>
              <a:ahLst/>
              <a:cxnLst/>
              <a:rect l="l" t="t" r="r" b="b"/>
              <a:pathLst>
                <a:path w="46784" h="21295" extrusionOk="0">
                  <a:moveTo>
                    <a:pt x="15110" y="0"/>
                  </a:moveTo>
                  <a:cubicBezTo>
                    <a:pt x="10884" y="0"/>
                    <a:pt x="6717" y="2639"/>
                    <a:pt x="6808" y="3349"/>
                  </a:cubicBezTo>
                  <a:cubicBezTo>
                    <a:pt x="6928" y="4151"/>
                    <a:pt x="7729" y="8365"/>
                    <a:pt x="7729" y="8740"/>
                  </a:cubicBezTo>
                  <a:cubicBezTo>
                    <a:pt x="7729" y="9593"/>
                    <a:pt x="1331" y="10685"/>
                    <a:pt x="820" y="11061"/>
                  </a:cubicBezTo>
                  <a:cubicBezTo>
                    <a:pt x="1" y="11692"/>
                    <a:pt x="2867" y="14012"/>
                    <a:pt x="3566" y="14763"/>
                  </a:cubicBezTo>
                  <a:cubicBezTo>
                    <a:pt x="3908" y="15156"/>
                    <a:pt x="2236" y="17902"/>
                    <a:pt x="2440" y="19097"/>
                  </a:cubicBezTo>
                  <a:cubicBezTo>
                    <a:pt x="2498" y="19432"/>
                    <a:pt x="3590" y="19555"/>
                    <a:pt x="5145" y="19555"/>
                  </a:cubicBezTo>
                  <a:cubicBezTo>
                    <a:pt x="9123" y="19555"/>
                    <a:pt x="16130" y="18751"/>
                    <a:pt x="16584" y="18653"/>
                  </a:cubicBezTo>
                  <a:cubicBezTo>
                    <a:pt x="17233" y="18500"/>
                    <a:pt x="17472" y="17459"/>
                    <a:pt x="17335" y="17118"/>
                  </a:cubicBezTo>
                  <a:cubicBezTo>
                    <a:pt x="17329" y="17103"/>
                    <a:pt x="17338" y="17096"/>
                    <a:pt x="17360" y="17096"/>
                  </a:cubicBezTo>
                  <a:cubicBezTo>
                    <a:pt x="17855" y="17096"/>
                    <a:pt x="25051" y="20556"/>
                    <a:pt x="30029" y="21127"/>
                  </a:cubicBezTo>
                  <a:cubicBezTo>
                    <a:pt x="31059" y="21245"/>
                    <a:pt x="32073" y="21295"/>
                    <a:pt x="33038" y="21295"/>
                  </a:cubicBezTo>
                  <a:cubicBezTo>
                    <a:pt x="36962" y="21295"/>
                    <a:pt x="40081" y="20467"/>
                    <a:pt x="40232" y="20001"/>
                  </a:cubicBezTo>
                  <a:cubicBezTo>
                    <a:pt x="40419" y="19404"/>
                    <a:pt x="39720" y="15326"/>
                    <a:pt x="40163" y="15241"/>
                  </a:cubicBezTo>
                  <a:cubicBezTo>
                    <a:pt x="40624" y="15138"/>
                    <a:pt x="45214" y="13535"/>
                    <a:pt x="45998" y="12494"/>
                  </a:cubicBezTo>
                  <a:cubicBezTo>
                    <a:pt x="46783" y="11470"/>
                    <a:pt x="43013" y="9201"/>
                    <a:pt x="42415" y="8962"/>
                  </a:cubicBezTo>
                  <a:cubicBezTo>
                    <a:pt x="41818" y="8723"/>
                    <a:pt x="44139" y="6608"/>
                    <a:pt x="44241" y="4765"/>
                  </a:cubicBezTo>
                  <a:cubicBezTo>
                    <a:pt x="44299" y="3493"/>
                    <a:pt x="38872" y="3171"/>
                    <a:pt x="35147" y="3171"/>
                  </a:cubicBezTo>
                  <a:cubicBezTo>
                    <a:pt x="33428" y="3171"/>
                    <a:pt x="32072" y="3239"/>
                    <a:pt x="31786" y="3315"/>
                  </a:cubicBezTo>
                  <a:cubicBezTo>
                    <a:pt x="30882" y="3537"/>
                    <a:pt x="30643" y="4253"/>
                    <a:pt x="30541" y="5123"/>
                  </a:cubicBezTo>
                  <a:cubicBezTo>
                    <a:pt x="30491" y="5543"/>
                    <a:pt x="30319" y="5768"/>
                    <a:pt x="29790" y="5768"/>
                  </a:cubicBezTo>
                  <a:cubicBezTo>
                    <a:pt x="29222" y="5768"/>
                    <a:pt x="28243" y="5509"/>
                    <a:pt x="26565" y="4953"/>
                  </a:cubicBezTo>
                  <a:cubicBezTo>
                    <a:pt x="23324" y="3861"/>
                    <a:pt x="21464" y="994"/>
                    <a:pt x="16738" y="141"/>
                  </a:cubicBezTo>
                  <a:cubicBezTo>
                    <a:pt x="16200" y="44"/>
                    <a:pt x="15655" y="0"/>
                    <a:pt x="151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8"/>
            <p:cNvSpPr/>
            <p:nvPr/>
          </p:nvSpPr>
          <p:spPr>
            <a:xfrm rot="-960291">
              <a:off x="1528810" y="616270"/>
              <a:ext cx="317538" cy="243155"/>
            </a:xfrm>
            <a:custGeom>
              <a:avLst/>
              <a:gdLst/>
              <a:ahLst/>
              <a:cxnLst/>
              <a:rect l="l" t="t" r="r" b="b"/>
              <a:pathLst>
                <a:path w="10903" h="8349" extrusionOk="0">
                  <a:moveTo>
                    <a:pt x="5267" y="1"/>
                  </a:moveTo>
                  <a:cubicBezTo>
                    <a:pt x="4676" y="1"/>
                    <a:pt x="4110" y="8"/>
                    <a:pt x="3618" y="22"/>
                  </a:cubicBezTo>
                  <a:lnTo>
                    <a:pt x="3055" y="22"/>
                  </a:lnTo>
                  <a:cubicBezTo>
                    <a:pt x="1041" y="108"/>
                    <a:pt x="1" y="295"/>
                    <a:pt x="1" y="756"/>
                  </a:cubicBezTo>
                  <a:cubicBezTo>
                    <a:pt x="1" y="1234"/>
                    <a:pt x="1485" y="8297"/>
                    <a:pt x="5085" y="8348"/>
                  </a:cubicBezTo>
                  <a:cubicBezTo>
                    <a:pt x="5085" y="8348"/>
                    <a:pt x="5853" y="8246"/>
                    <a:pt x="6825" y="8075"/>
                  </a:cubicBezTo>
                  <a:cubicBezTo>
                    <a:pt x="8548" y="7802"/>
                    <a:pt x="10903" y="7325"/>
                    <a:pt x="10664" y="6932"/>
                  </a:cubicBezTo>
                  <a:cubicBezTo>
                    <a:pt x="10306" y="6318"/>
                    <a:pt x="7593" y="3827"/>
                    <a:pt x="7849" y="3452"/>
                  </a:cubicBezTo>
                  <a:cubicBezTo>
                    <a:pt x="8105" y="3094"/>
                    <a:pt x="10869" y="722"/>
                    <a:pt x="10459" y="381"/>
                  </a:cubicBezTo>
                  <a:cubicBezTo>
                    <a:pt x="10135" y="110"/>
                    <a:pt x="7519" y="1"/>
                    <a:pt x="52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8"/>
            <p:cNvSpPr/>
            <p:nvPr/>
          </p:nvSpPr>
          <p:spPr>
            <a:xfrm rot="-960291">
              <a:off x="1531200" y="633268"/>
              <a:ext cx="198800" cy="242515"/>
            </a:xfrm>
            <a:custGeom>
              <a:avLst/>
              <a:gdLst/>
              <a:ahLst/>
              <a:cxnLst/>
              <a:rect l="l" t="t" r="r" b="b"/>
              <a:pathLst>
                <a:path w="6826" h="8327" extrusionOk="0">
                  <a:moveTo>
                    <a:pt x="3055" y="0"/>
                  </a:moveTo>
                  <a:cubicBezTo>
                    <a:pt x="1041" y="86"/>
                    <a:pt x="1" y="273"/>
                    <a:pt x="1" y="734"/>
                  </a:cubicBezTo>
                  <a:cubicBezTo>
                    <a:pt x="1" y="1212"/>
                    <a:pt x="1485" y="8275"/>
                    <a:pt x="5085" y="8326"/>
                  </a:cubicBezTo>
                  <a:cubicBezTo>
                    <a:pt x="5085" y="8326"/>
                    <a:pt x="5853" y="8224"/>
                    <a:pt x="6825" y="8053"/>
                  </a:cubicBezTo>
                  <a:cubicBezTo>
                    <a:pt x="6740" y="5324"/>
                    <a:pt x="6228" y="2440"/>
                    <a:pt x="6228" y="1860"/>
                  </a:cubicBezTo>
                  <a:cubicBezTo>
                    <a:pt x="6228" y="1434"/>
                    <a:pt x="4283" y="529"/>
                    <a:pt x="30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8"/>
            <p:cNvSpPr/>
            <p:nvPr/>
          </p:nvSpPr>
          <p:spPr>
            <a:xfrm rot="-960291">
              <a:off x="735876" y="977523"/>
              <a:ext cx="377679" cy="233341"/>
            </a:xfrm>
            <a:custGeom>
              <a:avLst/>
              <a:gdLst/>
              <a:ahLst/>
              <a:cxnLst/>
              <a:rect l="l" t="t" r="r" b="b"/>
              <a:pathLst>
                <a:path w="12968" h="8012" extrusionOk="0">
                  <a:moveTo>
                    <a:pt x="7420" y="0"/>
                  </a:moveTo>
                  <a:cubicBezTo>
                    <a:pt x="7414" y="0"/>
                    <a:pt x="7409" y="2"/>
                    <a:pt x="7406" y="4"/>
                  </a:cubicBezTo>
                  <a:lnTo>
                    <a:pt x="5870" y="329"/>
                  </a:lnTo>
                  <a:cubicBezTo>
                    <a:pt x="4079" y="704"/>
                    <a:pt x="1315" y="1284"/>
                    <a:pt x="786" y="1386"/>
                  </a:cubicBezTo>
                  <a:cubicBezTo>
                    <a:pt x="1" y="1540"/>
                    <a:pt x="1" y="2018"/>
                    <a:pt x="769" y="2581"/>
                  </a:cubicBezTo>
                  <a:cubicBezTo>
                    <a:pt x="3123" y="4287"/>
                    <a:pt x="3208" y="4201"/>
                    <a:pt x="2918" y="4730"/>
                  </a:cubicBezTo>
                  <a:cubicBezTo>
                    <a:pt x="2731" y="5089"/>
                    <a:pt x="871" y="7460"/>
                    <a:pt x="1451" y="7921"/>
                  </a:cubicBezTo>
                  <a:cubicBezTo>
                    <a:pt x="1532" y="7984"/>
                    <a:pt x="1823" y="8011"/>
                    <a:pt x="2263" y="8011"/>
                  </a:cubicBezTo>
                  <a:cubicBezTo>
                    <a:pt x="3859" y="8011"/>
                    <a:pt x="7414" y="7647"/>
                    <a:pt x="9982" y="7273"/>
                  </a:cubicBezTo>
                  <a:cubicBezTo>
                    <a:pt x="11688" y="7017"/>
                    <a:pt x="12968" y="6761"/>
                    <a:pt x="12899" y="6607"/>
                  </a:cubicBezTo>
                  <a:cubicBezTo>
                    <a:pt x="12748" y="6153"/>
                    <a:pt x="7809" y="0"/>
                    <a:pt x="74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48"/>
            <p:cNvSpPr/>
            <p:nvPr/>
          </p:nvSpPr>
          <p:spPr>
            <a:xfrm rot="-960291">
              <a:off x="900552" y="954386"/>
              <a:ext cx="206721" cy="211818"/>
            </a:xfrm>
            <a:custGeom>
              <a:avLst/>
              <a:gdLst/>
              <a:ahLst/>
              <a:cxnLst/>
              <a:rect l="l" t="t" r="r" b="b"/>
              <a:pathLst>
                <a:path w="7098" h="7273" extrusionOk="0">
                  <a:moveTo>
                    <a:pt x="1550" y="0"/>
                  </a:moveTo>
                  <a:cubicBezTo>
                    <a:pt x="1544" y="0"/>
                    <a:pt x="1539" y="2"/>
                    <a:pt x="1536" y="4"/>
                  </a:cubicBezTo>
                  <a:lnTo>
                    <a:pt x="0" y="311"/>
                  </a:lnTo>
                  <a:cubicBezTo>
                    <a:pt x="154" y="2137"/>
                    <a:pt x="751" y="6368"/>
                    <a:pt x="1382" y="6556"/>
                  </a:cubicBezTo>
                  <a:cubicBezTo>
                    <a:pt x="1706" y="6675"/>
                    <a:pt x="2849" y="6965"/>
                    <a:pt x="4112" y="7273"/>
                  </a:cubicBezTo>
                  <a:cubicBezTo>
                    <a:pt x="5818" y="7017"/>
                    <a:pt x="7098" y="6761"/>
                    <a:pt x="7029" y="6607"/>
                  </a:cubicBezTo>
                  <a:cubicBezTo>
                    <a:pt x="6878" y="6153"/>
                    <a:pt x="1939" y="0"/>
                    <a:pt x="15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48"/>
            <p:cNvSpPr/>
            <p:nvPr/>
          </p:nvSpPr>
          <p:spPr>
            <a:xfrm rot="-960291">
              <a:off x="1497012" y="660524"/>
              <a:ext cx="167987" cy="72897"/>
            </a:xfrm>
            <a:custGeom>
              <a:avLst/>
              <a:gdLst/>
              <a:ahLst/>
              <a:cxnLst/>
              <a:rect l="l" t="t" r="r" b="b"/>
              <a:pathLst>
                <a:path w="5768" h="2503" extrusionOk="0">
                  <a:moveTo>
                    <a:pt x="539" y="0"/>
                  </a:moveTo>
                  <a:cubicBezTo>
                    <a:pt x="415" y="0"/>
                    <a:pt x="320" y="247"/>
                    <a:pt x="239" y="583"/>
                  </a:cubicBezTo>
                  <a:cubicBezTo>
                    <a:pt x="120" y="1198"/>
                    <a:pt x="52" y="1829"/>
                    <a:pt x="0" y="2443"/>
                  </a:cubicBezTo>
                  <a:cubicBezTo>
                    <a:pt x="41" y="2484"/>
                    <a:pt x="210" y="2502"/>
                    <a:pt x="464" y="2502"/>
                  </a:cubicBezTo>
                  <a:cubicBezTo>
                    <a:pt x="1797" y="2502"/>
                    <a:pt x="5501" y="2002"/>
                    <a:pt x="5716" y="1658"/>
                  </a:cubicBezTo>
                  <a:cubicBezTo>
                    <a:pt x="5767" y="1590"/>
                    <a:pt x="5597" y="1454"/>
                    <a:pt x="5307" y="1334"/>
                  </a:cubicBezTo>
                  <a:cubicBezTo>
                    <a:pt x="4146" y="822"/>
                    <a:pt x="888" y="72"/>
                    <a:pt x="564" y="3"/>
                  </a:cubicBezTo>
                  <a:cubicBezTo>
                    <a:pt x="555" y="1"/>
                    <a:pt x="547" y="0"/>
                    <a:pt x="5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8"/>
            <p:cNvSpPr/>
            <p:nvPr/>
          </p:nvSpPr>
          <p:spPr>
            <a:xfrm rot="-960291">
              <a:off x="1499351" y="677173"/>
              <a:ext cx="167987" cy="55918"/>
            </a:xfrm>
            <a:custGeom>
              <a:avLst/>
              <a:gdLst/>
              <a:ahLst/>
              <a:cxnLst/>
              <a:rect l="l" t="t" r="r" b="b"/>
              <a:pathLst>
                <a:path w="5768" h="1920" extrusionOk="0">
                  <a:moveTo>
                    <a:pt x="239" y="0"/>
                  </a:moveTo>
                  <a:cubicBezTo>
                    <a:pt x="120" y="615"/>
                    <a:pt x="52" y="1246"/>
                    <a:pt x="0" y="1860"/>
                  </a:cubicBezTo>
                  <a:cubicBezTo>
                    <a:pt x="41" y="1901"/>
                    <a:pt x="210" y="1919"/>
                    <a:pt x="464" y="1919"/>
                  </a:cubicBezTo>
                  <a:cubicBezTo>
                    <a:pt x="1797" y="1919"/>
                    <a:pt x="5501" y="1419"/>
                    <a:pt x="5716" y="1075"/>
                  </a:cubicBezTo>
                  <a:cubicBezTo>
                    <a:pt x="5767" y="1007"/>
                    <a:pt x="5597" y="871"/>
                    <a:pt x="5307" y="751"/>
                  </a:cubicBezTo>
                  <a:cubicBezTo>
                    <a:pt x="3600" y="598"/>
                    <a:pt x="1911" y="359"/>
                    <a:pt x="2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48"/>
            <p:cNvSpPr/>
            <p:nvPr/>
          </p:nvSpPr>
          <p:spPr>
            <a:xfrm rot="-960291">
              <a:off x="962541" y="1054286"/>
              <a:ext cx="163006" cy="82857"/>
            </a:xfrm>
            <a:custGeom>
              <a:avLst/>
              <a:gdLst/>
              <a:ahLst/>
              <a:cxnLst/>
              <a:rect l="l" t="t" r="r" b="b"/>
              <a:pathLst>
                <a:path w="5597" h="2845" extrusionOk="0">
                  <a:moveTo>
                    <a:pt x="3199" y="1"/>
                  </a:moveTo>
                  <a:cubicBezTo>
                    <a:pt x="1276" y="1"/>
                    <a:pt x="459" y="654"/>
                    <a:pt x="154" y="984"/>
                  </a:cubicBezTo>
                  <a:cubicBezTo>
                    <a:pt x="0" y="1155"/>
                    <a:pt x="649" y="1462"/>
                    <a:pt x="1536" y="1786"/>
                  </a:cubicBezTo>
                  <a:cubicBezTo>
                    <a:pt x="2964" y="2307"/>
                    <a:pt x="5004" y="2845"/>
                    <a:pt x="5278" y="2845"/>
                  </a:cubicBezTo>
                  <a:cubicBezTo>
                    <a:pt x="5282" y="2845"/>
                    <a:pt x="5286" y="2844"/>
                    <a:pt x="5289" y="2844"/>
                  </a:cubicBezTo>
                  <a:cubicBezTo>
                    <a:pt x="5460" y="2827"/>
                    <a:pt x="5528" y="2366"/>
                    <a:pt x="5562" y="1838"/>
                  </a:cubicBezTo>
                  <a:cubicBezTo>
                    <a:pt x="5596" y="1121"/>
                    <a:pt x="5579" y="268"/>
                    <a:pt x="5579" y="268"/>
                  </a:cubicBezTo>
                  <a:cubicBezTo>
                    <a:pt x="4641" y="77"/>
                    <a:pt x="3856" y="1"/>
                    <a:pt x="31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48"/>
            <p:cNvSpPr/>
            <p:nvPr/>
          </p:nvSpPr>
          <p:spPr>
            <a:xfrm rot="-960291">
              <a:off x="958498" y="1054854"/>
              <a:ext cx="163006" cy="53530"/>
            </a:xfrm>
            <a:custGeom>
              <a:avLst/>
              <a:gdLst/>
              <a:ahLst/>
              <a:cxnLst/>
              <a:rect l="l" t="t" r="r" b="b"/>
              <a:pathLst>
                <a:path w="5597" h="1838" extrusionOk="0">
                  <a:moveTo>
                    <a:pt x="3199" y="1"/>
                  </a:moveTo>
                  <a:cubicBezTo>
                    <a:pt x="1276" y="1"/>
                    <a:pt x="459" y="654"/>
                    <a:pt x="154" y="984"/>
                  </a:cubicBezTo>
                  <a:cubicBezTo>
                    <a:pt x="0" y="1155"/>
                    <a:pt x="649" y="1462"/>
                    <a:pt x="1553" y="1786"/>
                  </a:cubicBezTo>
                  <a:cubicBezTo>
                    <a:pt x="2171" y="1683"/>
                    <a:pt x="2792" y="1632"/>
                    <a:pt x="3414" y="1632"/>
                  </a:cubicBezTo>
                  <a:cubicBezTo>
                    <a:pt x="4132" y="1632"/>
                    <a:pt x="4849" y="1700"/>
                    <a:pt x="5562" y="1838"/>
                  </a:cubicBezTo>
                  <a:cubicBezTo>
                    <a:pt x="5596" y="1121"/>
                    <a:pt x="5579" y="268"/>
                    <a:pt x="5579" y="268"/>
                  </a:cubicBezTo>
                  <a:cubicBezTo>
                    <a:pt x="4641" y="77"/>
                    <a:pt x="3856" y="1"/>
                    <a:pt x="31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48"/>
            <p:cNvSpPr/>
            <p:nvPr/>
          </p:nvSpPr>
          <p:spPr>
            <a:xfrm rot="-960291">
              <a:off x="875498" y="637016"/>
              <a:ext cx="849719" cy="484185"/>
            </a:xfrm>
            <a:custGeom>
              <a:avLst/>
              <a:gdLst/>
              <a:ahLst/>
              <a:cxnLst/>
              <a:rect l="l" t="t" r="r" b="b"/>
              <a:pathLst>
                <a:path w="29176" h="16625" extrusionOk="0">
                  <a:moveTo>
                    <a:pt x="6114" y="1"/>
                  </a:moveTo>
                  <a:cubicBezTo>
                    <a:pt x="3698" y="1"/>
                    <a:pt x="1711" y="905"/>
                    <a:pt x="1024" y="1166"/>
                  </a:cubicBezTo>
                  <a:cubicBezTo>
                    <a:pt x="1" y="1576"/>
                    <a:pt x="171" y="2224"/>
                    <a:pt x="137" y="3043"/>
                  </a:cubicBezTo>
                  <a:cubicBezTo>
                    <a:pt x="69" y="5466"/>
                    <a:pt x="939" y="12222"/>
                    <a:pt x="1178" y="12649"/>
                  </a:cubicBezTo>
                  <a:cubicBezTo>
                    <a:pt x="1265" y="12805"/>
                    <a:pt x="1344" y="12869"/>
                    <a:pt x="1515" y="12869"/>
                  </a:cubicBezTo>
                  <a:cubicBezTo>
                    <a:pt x="1812" y="12869"/>
                    <a:pt x="2387" y="12676"/>
                    <a:pt x="3771" y="12427"/>
                  </a:cubicBezTo>
                  <a:cubicBezTo>
                    <a:pt x="4268" y="12341"/>
                    <a:pt x="4696" y="12290"/>
                    <a:pt x="5130" y="12290"/>
                  </a:cubicBezTo>
                  <a:cubicBezTo>
                    <a:pt x="6606" y="12290"/>
                    <a:pt x="8155" y="12887"/>
                    <a:pt x="12729" y="14798"/>
                  </a:cubicBezTo>
                  <a:cubicBezTo>
                    <a:pt x="16377" y="16327"/>
                    <a:pt x="20156" y="16625"/>
                    <a:pt x="22965" y="16625"/>
                  </a:cubicBezTo>
                  <a:cubicBezTo>
                    <a:pt x="24702" y="16625"/>
                    <a:pt x="26068" y="16511"/>
                    <a:pt x="26804" y="16505"/>
                  </a:cubicBezTo>
                  <a:cubicBezTo>
                    <a:pt x="28732" y="16470"/>
                    <a:pt x="28852" y="16266"/>
                    <a:pt x="28903" y="15703"/>
                  </a:cubicBezTo>
                  <a:cubicBezTo>
                    <a:pt x="28920" y="15396"/>
                    <a:pt x="29005" y="14525"/>
                    <a:pt x="29073" y="13399"/>
                  </a:cubicBezTo>
                  <a:cubicBezTo>
                    <a:pt x="29125" y="12410"/>
                    <a:pt x="29176" y="11267"/>
                    <a:pt x="29176" y="10141"/>
                  </a:cubicBezTo>
                  <a:cubicBezTo>
                    <a:pt x="29159" y="7684"/>
                    <a:pt x="28937" y="6251"/>
                    <a:pt x="28698" y="5585"/>
                  </a:cubicBezTo>
                  <a:cubicBezTo>
                    <a:pt x="28576" y="5245"/>
                    <a:pt x="28458" y="5146"/>
                    <a:pt x="28325" y="5146"/>
                  </a:cubicBezTo>
                  <a:cubicBezTo>
                    <a:pt x="28197" y="5146"/>
                    <a:pt x="28054" y="5237"/>
                    <a:pt x="27879" y="5295"/>
                  </a:cubicBezTo>
                  <a:cubicBezTo>
                    <a:pt x="27710" y="5341"/>
                    <a:pt x="27302" y="5391"/>
                    <a:pt x="26394" y="5391"/>
                  </a:cubicBezTo>
                  <a:cubicBezTo>
                    <a:pt x="25288" y="5391"/>
                    <a:pt x="23438" y="5317"/>
                    <a:pt x="20372" y="5073"/>
                  </a:cubicBezTo>
                  <a:cubicBezTo>
                    <a:pt x="14810" y="4630"/>
                    <a:pt x="13838" y="2651"/>
                    <a:pt x="9896" y="808"/>
                  </a:cubicBezTo>
                  <a:cubicBezTo>
                    <a:pt x="8804" y="313"/>
                    <a:pt x="7627" y="40"/>
                    <a:pt x="6433" y="6"/>
                  </a:cubicBezTo>
                  <a:cubicBezTo>
                    <a:pt x="6326" y="2"/>
                    <a:pt x="6220" y="1"/>
                    <a:pt x="61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8"/>
            <p:cNvSpPr/>
            <p:nvPr/>
          </p:nvSpPr>
          <p:spPr>
            <a:xfrm rot="-960291">
              <a:off x="875555" y="637425"/>
              <a:ext cx="846748" cy="484185"/>
            </a:xfrm>
            <a:custGeom>
              <a:avLst/>
              <a:gdLst/>
              <a:ahLst/>
              <a:cxnLst/>
              <a:rect l="l" t="t" r="r" b="b"/>
              <a:pathLst>
                <a:path w="29074" h="16625" extrusionOk="0">
                  <a:moveTo>
                    <a:pt x="6114" y="1"/>
                  </a:moveTo>
                  <a:cubicBezTo>
                    <a:pt x="3698" y="1"/>
                    <a:pt x="1711" y="905"/>
                    <a:pt x="1024" y="1166"/>
                  </a:cubicBezTo>
                  <a:cubicBezTo>
                    <a:pt x="1" y="1576"/>
                    <a:pt x="171" y="2224"/>
                    <a:pt x="137" y="3043"/>
                  </a:cubicBezTo>
                  <a:cubicBezTo>
                    <a:pt x="69" y="5466"/>
                    <a:pt x="939" y="12222"/>
                    <a:pt x="1178" y="12649"/>
                  </a:cubicBezTo>
                  <a:cubicBezTo>
                    <a:pt x="1265" y="12805"/>
                    <a:pt x="1344" y="12869"/>
                    <a:pt x="1515" y="12869"/>
                  </a:cubicBezTo>
                  <a:cubicBezTo>
                    <a:pt x="1812" y="12869"/>
                    <a:pt x="2387" y="12676"/>
                    <a:pt x="3771" y="12427"/>
                  </a:cubicBezTo>
                  <a:cubicBezTo>
                    <a:pt x="4268" y="12341"/>
                    <a:pt x="4696" y="12290"/>
                    <a:pt x="5130" y="12290"/>
                  </a:cubicBezTo>
                  <a:cubicBezTo>
                    <a:pt x="6606" y="12290"/>
                    <a:pt x="8155" y="12887"/>
                    <a:pt x="12729" y="14798"/>
                  </a:cubicBezTo>
                  <a:cubicBezTo>
                    <a:pt x="16377" y="16327"/>
                    <a:pt x="20156" y="16625"/>
                    <a:pt x="22965" y="16625"/>
                  </a:cubicBezTo>
                  <a:cubicBezTo>
                    <a:pt x="24702" y="16625"/>
                    <a:pt x="26068" y="16511"/>
                    <a:pt x="26804" y="16505"/>
                  </a:cubicBezTo>
                  <a:cubicBezTo>
                    <a:pt x="28732" y="16470"/>
                    <a:pt x="28852" y="16266"/>
                    <a:pt x="28903" y="15703"/>
                  </a:cubicBezTo>
                  <a:cubicBezTo>
                    <a:pt x="28920" y="15396"/>
                    <a:pt x="29005" y="14525"/>
                    <a:pt x="29073" y="13399"/>
                  </a:cubicBezTo>
                  <a:lnTo>
                    <a:pt x="29073" y="13399"/>
                  </a:lnTo>
                  <a:cubicBezTo>
                    <a:pt x="26698" y="13924"/>
                    <a:pt x="24712" y="14140"/>
                    <a:pt x="22982" y="14140"/>
                  </a:cubicBezTo>
                  <a:cubicBezTo>
                    <a:pt x="17677" y="14140"/>
                    <a:pt x="14774" y="12110"/>
                    <a:pt x="10425" y="10721"/>
                  </a:cubicBezTo>
                  <a:cubicBezTo>
                    <a:pt x="6296" y="9407"/>
                    <a:pt x="6194" y="3384"/>
                    <a:pt x="6433" y="6"/>
                  </a:cubicBezTo>
                  <a:cubicBezTo>
                    <a:pt x="6326" y="2"/>
                    <a:pt x="6220" y="1"/>
                    <a:pt x="6114"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8"/>
            <p:cNvSpPr/>
            <p:nvPr/>
          </p:nvSpPr>
          <p:spPr>
            <a:xfrm rot="-960291">
              <a:off x="1430710" y="773148"/>
              <a:ext cx="159541" cy="251660"/>
            </a:xfrm>
            <a:custGeom>
              <a:avLst/>
              <a:gdLst/>
              <a:ahLst/>
              <a:cxnLst/>
              <a:rect l="l" t="t" r="r" b="b"/>
              <a:pathLst>
                <a:path w="5478" h="8641" extrusionOk="0">
                  <a:moveTo>
                    <a:pt x="833" y="0"/>
                  </a:moveTo>
                  <a:cubicBezTo>
                    <a:pt x="675" y="0"/>
                    <a:pt x="538" y="97"/>
                    <a:pt x="478" y="246"/>
                  </a:cubicBezTo>
                  <a:cubicBezTo>
                    <a:pt x="427" y="382"/>
                    <a:pt x="393" y="519"/>
                    <a:pt x="376" y="672"/>
                  </a:cubicBezTo>
                  <a:cubicBezTo>
                    <a:pt x="325" y="1304"/>
                    <a:pt x="274" y="1969"/>
                    <a:pt x="205" y="2634"/>
                  </a:cubicBezTo>
                  <a:cubicBezTo>
                    <a:pt x="69" y="3778"/>
                    <a:pt x="1" y="4938"/>
                    <a:pt x="18" y="6115"/>
                  </a:cubicBezTo>
                  <a:cubicBezTo>
                    <a:pt x="1" y="6627"/>
                    <a:pt x="86" y="7139"/>
                    <a:pt x="223" y="7633"/>
                  </a:cubicBezTo>
                  <a:cubicBezTo>
                    <a:pt x="308" y="7924"/>
                    <a:pt x="478" y="8179"/>
                    <a:pt x="700" y="8384"/>
                  </a:cubicBezTo>
                  <a:cubicBezTo>
                    <a:pt x="854" y="8538"/>
                    <a:pt x="1059" y="8623"/>
                    <a:pt x="1280" y="8640"/>
                  </a:cubicBezTo>
                  <a:cubicBezTo>
                    <a:pt x="1519" y="8623"/>
                    <a:pt x="1724" y="8538"/>
                    <a:pt x="1895" y="8367"/>
                  </a:cubicBezTo>
                  <a:cubicBezTo>
                    <a:pt x="2082" y="8162"/>
                    <a:pt x="2236" y="7941"/>
                    <a:pt x="2355" y="7685"/>
                  </a:cubicBezTo>
                  <a:cubicBezTo>
                    <a:pt x="2406" y="7582"/>
                    <a:pt x="2441" y="7480"/>
                    <a:pt x="2492" y="7378"/>
                  </a:cubicBezTo>
                  <a:cubicBezTo>
                    <a:pt x="2526" y="7446"/>
                    <a:pt x="2543" y="7514"/>
                    <a:pt x="2577" y="7565"/>
                  </a:cubicBezTo>
                  <a:cubicBezTo>
                    <a:pt x="2679" y="7838"/>
                    <a:pt x="2850" y="8077"/>
                    <a:pt x="3055" y="8265"/>
                  </a:cubicBezTo>
                  <a:cubicBezTo>
                    <a:pt x="3203" y="8413"/>
                    <a:pt x="3402" y="8486"/>
                    <a:pt x="3599" y="8486"/>
                  </a:cubicBezTo>
                  <a:cubicBezTo>
                    <a:pt x="3764" y="8486"/>
                    <a:pt x="3929" y="8434"/>
                    <a:pt x="4061" y="8333"/>
                  </a:cubicBezTo>
                  <a:cubicBezTo>
                    <a:pt x="4198" y="8231"/>
                    <a:pt x="4317" y="8111"/>
                    <a:pt x="4420" y="7992"/>
                  </a:cubicBezTo>
                  <a:cubicBezTo>
                    <a:pt x="4676" y="7616"/>
                    <a:pt x="4863" y="7207"/>
                    <a:pt x="4966" y="6763"/>
                  </a:cubicBezTo>
                  <a:cubicBezTo>
                    <a:pt x="5102" y="6217"/>
                    <a:pt x="5187" y="5637"/>
                    <a:pt x="5204" y="5057"/>
                  </a:cubicBezTo>
                  <a:lnTo>
                    <a:pt x="5239" y="4631"/>
                  </a:lnTo>
                  <a:cubicBezTo>
                    <a:pt x="5273" y="4136"/>
                    <a:pt x="5307" y="3624"/>
                    <a:pt x="5307" y="3112"/>
                  </a:cubicBezTo>
                  <a:cubicBezTo>
                    <a:pt x="5307" y="2566"/>
                    <a:pt x="5341" y="2020"/>
                    <a:pt x="5409" y="1474"/>
                  </a:cubicBezTo>
                  <a:cubicBezTo>
                    <a:pt x="5443" y="1218"/>
                    <a:pt x="5460" y="962"/>
                    <a:pt x="5460" y="707"/>
                  </a:cubicBezTo>
                  <a:cubicBezTo>
                    <a:pt x="5477" y="519"/>
                    <a:pt x="5358" y="331"/>
                    <a:pt x="5153" y="297"/>
                  </a:cubicBezTo>
                  <a:cubicBezTo>
                    <a:pt x="5142" y="296"/>
                    <a:pt x="5130" y="296"/>
                    <a:pt x="5119" y="296"/>
                  </a:cubicBezTo>
                  <a:cubicBezTo>
                    <a:pt x="4930" y="296"/>
                    <a:pt x="4775" y="427"/>
                    <a:pt x="4727" y="604"/>
                  </a:cubicBezTo>
                  <a:cubicBezTo>
                    <a:pt x="4693" y="724"/>
                    <a:pt x="4676" y="843"/>
                    <a:pt x="4676" y="962"/>
                  </a:cubicBezTo>
                  <a:lnTo>
                    <a:pt x="4641" y="1440"/>
                  </a:lnTo>
                  <a:cubicBezTo>
                    <a:pt x="4607" y="1935"/>
                    <a:pt x="4556" y="2464"/>
                    <a:pt x="4539" y="2959"/>
                  </a:cubicBezTo>
                  <a:cubicBezTo>
                    <a:pt x="4539" y="3180"/>
                    <a:pt x="4522" y="3385"/>
                    <a:pt x="4522" y="3590"/>
                  </a:cubicBezTo>
                  <a:cubicBezTo>
                    <a:pt x="4505" y="4341"/>
                    <a:pt x="4471" y="5125"/>
                    <a:pt x="4403" y="5910"/>
                  </a:cubicBezTo>
                  <a:cubicBezTo>
                    <a:pt x="4351" y="6337"/>
                    <a:pt x="4249" y="6746"/>
                    <a:pt x="4095" y="7156"/>
                  </a:cubicBezTo>
                  <a:cubicBezTo>
                    <a:pt x="4027" y="7292"/>
                    <a:pt x="3959" y="7429"/>
                    <a:pt x="3857" y="7548"/>
                  </a:cubicBezTo>
                  <a:cubicBezTo>
                    <a:pt x="3737" y="7685"/>
                    <a:pt x="3669" y="7719"/>
                    <a:pt x="3652" y="7719"/>
                  </a:cubicBezTo>
                  <a:cubicBezTo>
                    <a:pt x="3618" y="7719"/>
                    <a:pt x="3567" y="7685"/>
                    <a:pt x="3464" y="7514"/>
                  </a:cubicBezTo>
                  <a:cubicBezTo>
                    <a:pt x="3294" y="7224"/>
                    <a:pt x="3174" y="6900"/>
                    <a:pt x="3157" y="6576"/>
                  </a:cubicBezTo>
                  <a:cubicBezTo>
                    <a:pt x="3106" y="6183"/>
                    <a:pt x="3089" y="5808"/>
                    <a:pt x="3106" y="5433"/>
                  </a:cubicBezTo>
                  <a:cubicBezTo>
                    <a:pt x="3106" y="4938"/>
                    <a:pt x="3157" y="4443"/>
                    <a:pt x="3191" y="3965"/>
                  </a:cubicBezTo>
                  <a:cubicBezTo>
                    <a:pt x="3225" y="3624"/>
                    <a:pt x="3242" y="3266"/>
                    <a:pt x="3277" y="2907"/>
                  </a:cubicBezTo>
                  <a:lnTo>
                    <a:pt x="3277" y="2856"/>
                  </a:lnTo>
                  <a:cubicBezTo>
                    <a:pt x="3277" y="2788"/>
                    <a:pt x="3277" y="2703"/>
                    <a:pt x="3277" y="2634"/>
                  </a:cubicBezTo>
                  <a:cubicBezTo>
                    <a:pt x="3259" y="2447"/>
                    <a:pt x="3140" y="2310"/>
                    <a:pt x="2969" y="2293"/>
                  </a:cubicBezTo>
                  <a:lnTo>
                    <a:pt x="2901" y="2293"/>
                  </a:lnTo>
                  <a:cubicBezTo>
                    <a:pt x="2888" y="2292"/>
                    <a:pt x="2875" y="2291"/>
                    <a:pt x="2863" y="2291"/>
                  </a:cubicBezTo>
                  <a:cubicBezTo>
                    <a:pt x="2728" y="2291"/>
                    <a:pt x="2622" y="2373"/>
                    <a:pt x="2560" y="2498"/>
                  </a:cubicBezTo>
                  <a:cubicBezTo>
                    <a:pt x="2509" y="2583"/>
                    <a:pt x="2492" y="2686"/>
                    <a:pt x="2492" y="2788"/>
                  </a:cubicBezTo>
                  <a:cubicBezTo>
                    <a:pt x="2458" y="3180"/>
                    <a:pt x="2423" y="3573"/>
                    <a:pt x="2389" y="3965"/>
                  </a:cubicBezTo>
                  <a:cubicBezTo>
                    <a:pt x="2355" y="4272"/>
                    <a:pt x="2321" y="4579"/>
                    <a:pt x="2304" y="4887"/>
                  </a:cubicBezTo>
                  <a:cubicBezTo>
                    <a:pt x="2253" y="5569"/>
                    <a:pt x="2116" y="6234"/>
                    <a:pt x="1912" y="6900"/>
                  </a:cubicBezTo>
                  <a:cubicBezTo>
                    <a:pt x="1826" y="7207"/>
                    <a:pt x="1690" y="7480"/>
                    <a:pt x="1502" y="7736"/>
                  </a:cubicBezTo>
                  <a:cubicBezTo>
                    <a:pt x="1417" y="7855"/>
                    <a:pt x="1366" y="7872"/>
                    <a:pt x="1349" y="7872"/>
                  </a:cubicBezTo>
                  <a:cubicBezTo>
                    <a:pt x="1314" y="7872"/>
                    <a:pt x="1263" y="7855"/>
                    <a:pt x="1178" y="7736"/>
                  </a:cubicBezTo>
                  <a:cubicBezTo>
                    <a:pt x="1059" y="7565"/>
                    <a:pt x="990" y="7378"/>
                    <a:pt x="956" y="7190"/>
                  </a:cubicBezTo>
                  <a:cubicBezTo>
                    <a:pt x="854" y="6576"/>
                    <a:pt x="820" y="5944"/>
                    <a:pt x="871" y="5313"/>
                  </a:cubicBezTo>
                  <a:cubicBezTo>
                    <a:pt x="871" y="4921"/>
                    <a:pt x="905" y="4545"/>
                    <a:pt x="922" y="4170"/>
                  </a:cubicBezTo>
                  <a:cubicBezTo>
                    <a:pt x="939" y="3897"/>
                    <a:pt x="973" y="3624"/>
                    <a:pt x="973" y="3368"/>
                  </a:cubicBezTo>
                  <a:cubicBezTo>
                    <a:pt x="1007" y="2942"/>
                    <a:pt x="1041" y="2532"/>
                    <a:pt x="1093" y="2123"/>
                  </a:cubicBezTo>
                  <a:cubicBezTo>
                    <a:pt x="1144" y="1628"/>
                    <a:pt x="1212" y="1133"/>
                    <a:pt x="1212" y="621"/>
                  </a:cubicBezTo>
                  <a:lnTo>
                    <a:pt x="1212" y="536"/>
                  </a:lnTo>
                  <a:cubicBezTo>
                    <a:pt x="1229" y="485"/>
                    <a:pt x="1229" y="434"/>
                    <a:pt x="1212" y="365"/>
                  </a:cubicBezTo>
                  <a:cubicBezTo>
                    <a:pt x="1212" y="195"/>
                    <a:pt x="1076" y="41"/>
                    <a:pt x="905" y="7"/>
                  </a:cubicBezTo>
                  <a:cubicBezTo>
                    <a:pt x="881" y="3"/>
                    <a:pt x="857" y="0"/>
                    <a:pt x="833" y="0"/>
                  </a:cubicBezTo>
                  <a:close/>
                </a:path>
              </a:pathLst>
            </a:custGeom>
            <a:solidFill>
              <a:srgbClr val="F7E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8"/>
            <p:cNvSpPr/>
            <p:nvPr/>
          </p:nvSpPr>
          <p:spPr>
            <a:xfrm rot="-960291">
              <a:off x="1589958" y="724274"/>
              <a:ext cx="83993" cy="262872"/>
            </a:xfrm>
            <a:custGeom>
              <a:avLst/>
              <a:gdLst/>
              <a:ahLst/>
              <a:cxnLst/>
              <a:rect l="l" t="t" r="r" b="b"/>
              <a:pathLst>
                <a:path w="2884" h="9026" extrusionOk="0">
                  <a:moveTo>
                    <a:pt x="1689" y="887"/>
                  </a:moveTo>
                  <a:cubicBezTo>
                    <a:pt x="1758" y="887"/>
                    <a:pt x="1860" y="922"/>
                    <a:pt x="1894" y="1109"/>
                  </a:cubicBezTo>
                  <a:cubicBezTo>
                    <a:pt x="1911" y="1160"/>
                    <a:pt x="1911" y="1212"/>
                    <a:pt x="1911" y="1263"/>
                  </a:cubicBezTo>
                  <a:lnTo>
                    <a:pt x="1911" y="1331"/>
                  </a:lnTo>
                  <a:cubicBezTo>
                    <a:pt x="1928" y="1502"/>
                    <a:pt x="1860" y="1689"/>
                    <a:pt x="1724" y="1809"/>
                  </a:cubicBezTo>
                  <a:cubicBezTo>
                    <a:pt x="1553" y="1979"/>
                    <a:pt x="1314" y="2082"/>
                    <a:pt x="1075" y="2099"/>
                  </a:cubicBezTo>
                  <a:cubicBezTo>
                    <a:pt x="1041" y="2099"/>
                    <a:pt x="1024" y="2099"/>
                    <a:pt x="1024" y="2082"/>
                  </a:cubicBezTo>
                  <a:cubicBezTo>
                    <a:pt x="1007" y="2048"/>
                    <a:pt x="1007" y="2031"/>
                    <a:pt x="1024" y="2014"/>
                  </a:cubicBezTo>
                  <a:cubicBezTo>
                    <a:pt x="1024" y="1741"/>
                    <a:pt x="1075" y="1485"/>
                    <a:pt x="1178" y="1229"/>
                  </a:cubicBezTo>
                  <a:cubicBezTo>
                    <a:pt x="1246" y="1058"/>
                    <a:pt x="1399" y="939"/>
                    <a:pt x="1587" y="905"/>
                  </a:cubicBezTo>
                  <a:cubicBezTo>
                    <a:pt x="1621" y="887"/>
                    <a:pt x="1655" y="887"/>
                    <a:pt x="1689" y="887"/>
                  </a:cubicBezTo>
                  <a:close/>
                  <a:moveTo>
                    <a:pt x="1724" y="0"/>
                  </a:moveTo>
                  <a:cubicBezTo>
                    <a:pt x="1621" y="0"/>
                    <a:pt x="1519" y="17"/>
                    <a:pt x="1433" y="34"/>
                  </a:cubicBezTo>
                  <a:cubicBezTo>
                    <a:pt x="956" y="120"/>
                    <a:pt x="546" y="461"/>
                    <a:pt x="393" y="922"/>
                  </a:cubicBezTo>
                  <a:cubicBezTo>
                    <a:pt x="256" y="1263"/>
                    <a:pt x="188" y="1621"/>
                    <a:pt x="188" y="1979"/>
                  </a:cubicBezTo>
                  <a:cubicBezTo>
                    <a:pt x="188" y="2645"/>
                    <a:pt x="154" y="3327"/>
                    <a:pt x="120" y="3993"/>
                  </a:cubicBezTo>
                  <a:cubicBezTo>
                    <a:pt x="103" y="4624"/>
                    <a:pt x="69" y="5255"/>
                    <a:pt x="69" y="5904"/>
                  </a:cubicBezTo>
                  <a:lnTo>
                    <a:pt x="69" y="6074"/>
                  </a:lnTo>
                  <a:cubicBezTo>
                    <a:pt x="69" y="6330"/>
                    <a:pt x="69" y="6586"/>
                    <a:pt x="34" y="6825"/>
                  </a:cubicBezTo>
                  <a:cubicBezTo>
                    <a:pt x="0" y="7268"/>
                    <a:pt x="0" y="7712"/>
                    <a:pt x="34" y="8156"/>
                  </a:cubicBezTo>
                  <a:lnTo>
                    <a:pt x="34" y="8292"/>
                  </a:lnTo>
                  <a:cubicBezTo>
                    <a:pt x="52" y="8377"/>
                    <a:pt x="69" y="8446"/>
                    <a:pt x="103" y="8531"/>
                  </a:cubicBezTo>
                  <a:cubicBezTo>
                    <a:pt x="165" y="8656"/>
                    <a:pt x="285" y="8738"/>
                    <a:pt x="409" y="8738"/>
                  </a:cubicBezTo>
                  <a:cubicBezTo>
                    <a:pt x="421" y="8738"/>
                    <a:pt x="432" y="8737"/>
                    <a:pt x="444" y="8736"/>
                  </a:cubicBezTo>
                  <a:cubicBezTo>
                    <a:pt x="455" y="8737"/>
                    <a:pt x="466" y="8738"/>
                    <a:pt x="478" y="8738"/>
                  </a:cubicBezTo>
                  <a:cubicBezTo>
                    <a:pt x="619" y="8738"/>
                    <a:pt x="755" y="8640"/>
                    <a:pt x="802" y="8514"/>
                  </a:cubicBezTo>
                  <a:cubicBezTo>
                    <a:pt x="853" y="8395"/>
                    <a:pt x="870" y="8292"/>
                    <a:pt x="870" y="8173"/>
                  </a:cubicBezTo>
                  <a:lnTo>
                    <a:pt x="870" y="7780"/>
                  </a:lnTo>
                  <a:lnTo>
                    <a:pt x="870" y="7251"/>
                  </a:lnTo>
                  <a:cubicBezTo>
                    <a:pt x="870" y="6518"/>
                    <a:pt x="888" y="5767"/>
                    <a:pt x="939" y="4982"/>
                  </a:cubicBezTo>
                  <a:cubicBezTo>
                    <a:pt x="1041" y="5409"/>
                    <a:pt x="1160" y="5852"/>
                    <a:pt x="1280" y="6279"/>
                  </a:cubicBezTo>
                  <a:cubicBezTo>
                    <a:pt x="1365" y="6552"/>
                    <a:pt x="1433" y="6825"/>
                    <a:pt x="1502" y="7098"/>
                  </a:cubicBezTo>
                  <a:cubicBezTo>
                    <a:pt x="1604" y="7507"/>
                    <a:pt x="1706" y="7917"/>
                    <a:pt x="1826" y="8326"/>
                  </a:cubicBezTo>
                  <a:cubicBezTo>
                    <a:pt x="1877" y="8497"/>
                    <a:pt x="1945" y="8650"/>
                    <a:pt x="2031" y="8804"/>
                  </a:cubicBezTo>
                  <a:cubicBezTo>
                    <a:pt x="2116" y="8941"/>
                    <a:pt x="2252" y="9026"/>
                    <a:pt x="2406" y="9026"/>
                  </a:cubicBezTo>
                  <a:cubicBezTo>
                    <a:pt x="2457" y="9026"/>
                    <a:pt x="2508" y="9009"/>
                    <a:pt x="2560" y="8992"/>
                  </a:cubicBezTo>
                  <a:cubicBezTo>
                    <a:pt x="2747" y="8923"/>
                    <a:pt x="2867" y="8719"/>
                    <a:pt x="2833" y="8514"/>
                  </a:cubicBezTo>
                  <a:cubicBezTo>
                    <a:pt x="2815" y="8463"/>
                    <a:pt x="2815" y="8412"/>
                    <a:pt x="2798" y="8360"/>
                  </a:cubicBezTo>
                  <a:lnTo>
                    <a:pt x="2781" y="8326"/>
                  </a:lnTo>
                  <a:cubicBezTo>
                    <a:pt x="2764" y="8275"/>
                    <a:pt x="2747" y="8241"/>
                    <a:pt x="2730" y="8190"/>
                  </a:cubicBezTo>
                  <a:cubicBezTo>
                    <a:pt x="2713" y="8156"/>
                    <a:pt x="2696" y="8053"/>
                    <a:pt x="2679" y="7985"/>
                  </a:cubicBezTo>
                  <a:lnTo>
                    <a:pt x="2457" y="7166"/>
                  </a:lnTo>
                  <a:cubicBezTo>
                    <a:pt x="2099" y="5852"/>
                    <a:pt x="1741" y="4505"/>
                    <a:pt x="1416" y="3140"/>
                  </a:cubicBezTo>
                  <a:cubicBezTo>
                    <a:pt x="1399" y="3054"/>
                    <a:pt x="1382" y="2969"/>
                    <a:pt x="1382" y="2969"/>
                  </a:cubicBezTo>
                  <a:cubicBezTo>
                    <a:pt x="1433" y="2935"/>
                    <a:pt x="1502" y="2918"/>
                    <a:pt x="1570" y="2901"/>
                  </a:cubicBezTo>
                  <a:cubicBezTo>
                    <a:pt x="1997" y="2781"/>
                    <a:pt x="2389" y="2508"/>
                    <a:pt x="2611" y="2116"/>
                  </a:cubicBezTo>
                  <a:cubicBezTo>
                    <a:pt x="2833" y="1723"/>
                    <a:pt x="2884" y="1263"/>
                    <a:pt x="2747" y="836"/>
                  </a:cubicBezTo>
                  <a:cubicBezTo>
                    <a:pt x="2645" y="359"/>
                    <a:pt x="2218" y="17"/>
                    <a:pt x="1724" y="0"/>
                  </a:cubicBezTo>
                  <a:close/>
                </a:path>
              </a:pathLst>
            </a:custGeom>
            <a:solidFill>
              <a:srgbClr val="F7E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8"/>
            <p:cNvSpPr/>
            <p:nvPr/>
          </p:nvSpPr>
          <p:spPr>
            <a:xfrm rot="-960291">
              <a:off x="1304458" y="783926"/>
              <a:ext cx="121272" cy="252562"/>
            </a:xfrm>
            <a:custGeom>
              <a:avLst/>
              <a:gdLst/>
              <a:ahLst/>
              <a:cxnLst/>
              <a:rect l="l" t="t" r="r" b="b"/>
              <a:pathLst>
                <a:path w="4164" h="8672" extrusionOk="0">
                  <a:moveTo>
                    <a:pt x="2406" y="857"/>
                  </a:moveTo>
                  <a:cubicBezTo>
                    <a:pt x="2508" y="857"/>
                    <a:pt x="2611" y="891"/>
                    <a:pt x="2696" y="943"/>
                  </a:cubicBezTo>
                  <a:cubicBezTo>
                    <a:pt x="3123" y="1147"/>
                    <a:pt x="3310" y="1659"/>
                    <a:pt x="3140" y="2103"/>
                  </a:cubicBezTo>
                  <a:cubicBezTo>
                    <a:pt x="2935" y="2598"/>
                    <a:pt x="2474" y="2922"/>
                    <a:pt x="1945" y="2939"/>
                  </a:cubicBezTo>
                  <a:cubicBezTo>
                    <a:pt x="1894" y="2939"/>
                    <a:pt x="1826" y="2922"/>
                    <a:pt x="1758" y="2922"/>
                  </a:cubicBezTo>
                  <a:cubicBezTo>
                    <a:pt x="1707" y="2905"/>
                    <a:pt x="1672" y="2888"/>
                    <a:pt x="1621" y="2871"/>
                  </a:cubicBezTo>
                  <a:cubicBezTo>
                    <a:pt x="1604" y="2837"/>
                    <a:pt x="1604" y="2785"/>
                    <a:pt x="1621" y="2734"/>
                  </a:cubicBezTo>
                  <a:cubicBezTo>
                    <a:pt x="1638" y="2615"/>
                    <a:pt x="1638" y="2512"/>
                    <a:pt x="1655" y="2393"/>
                  </a:cubicBezTo>
                  <a:cubicBezTo>
                    <a:pt x="1655" y="2273"/>
                    <a:pt x="1672" y="2137"/>
                    <a:pt x="1689" y="2018"/>
                  </a:cubicBezTo>
                  <a:cubicBezTo>
                    <a:pt x="1741" y="1676"/>
                    <a:pt x="1860" y="1352"/>
                    <a:pt x="2082" y="1079"/>
                  </a:cubicBezTo>
                  <a:cubicBezTo>
                    <a:pt x="2150" y="960"/>
                    <a:pt x="2270" y="874"/>
                    <a:pt x="2406" y="857"/>
                  </a:cubicBezTo>
                  <a:close/>
                  <a:moveTo>
                    <a:pt x="2430" y="1"/>
                  </a:moveTo>
                  <a:cubicBezTo>
                    <a:pt x="2098" y="1"/>
                    <a:pt x="1770" y="141"/>
                    <a:pt x="1536" y="397"/>
                  </a:cubicBezTo>
                  <a:cubicBezTo>
                    <a:pt x="1451" y="482"/>
                    <a:pt x="1382" y="567"/>
                    <a:pt x="1331" y="670"/>
                  </a:cubicBezTo>
                  <a:cubicBezTo>
                    <a:pt x="1075" y="1028"/>
                    <a:pt x="922" y="1437"/>
                    <a:pt x="853" y="1881"/>
                  </a:cubicBezTo>
                  <a:cubicBezTo>
                    <a:pt x="819" y="2359"/>
                    <a:pt x="734" y="2854"/>
                    <a:pt x="666" y="3331"/>
                  </a:cubicBezTo>
                  <a:lnTo>
                    <a:pt x="649" y="3451"/>
                  </a:lnTo>
                  <a:cubicBezTo>
                    <a:pt x="580" y="3946"/>
                    <a:pt x="512" y="4457"/>
                    <a:pt x="461" y="4952"/>
                  </a:cubicBezTo>
                  <a:cubicBezTo>
                    <a:pt x="342" y="5822"/>
                    <a:pt x="239" y="6709"/>
                    <a:pt x="69" y="7597"/>
                  </a:cubicBezTo>
                  <a:cubicBezTo>
                    <a:pt x="17" y="7818"/>
                    <a:pt x="0" y="8057"/>
                    <a:pt x="0" y="8296"/>
                  </a:cubicBezTo>
                  <a:cubicBezTo>
                    <a:pt x="0" y="8399"/>
                    <a:pt x="0" y="8620"/>
                    <a:pt x="205" y="8672"/>
                  </a:cubicBezTo>
                  <a:lnTo>
                    <a:pt x="273" y="8672"/>
                  </a:lnTo>
                  <a:cubicBezTo>
                    <a:pt x="461" y="8672"/>
                    <a:pt x="512" y="8484"/>
                    <a:pt x="546" y="8382"/>
                  </a:cubicBezTo>
                  <a:cubicBezTo>
                    <a:pt x="580" y="8262"/>
                    <a:pt x="615" y="8126"/>
                    <a:pt x="649" y="8006"/>
                  </a:cubicBezTo>
                  <a:cubicBezTo>
                    <a:pt x="683" y="7921"/>
                    <a:pt x="700" y="7836"/>
                    <a:pt x="734" y="7750"/>
                  </a:cubicBezTo>
                  <a:cubicBezTo>
                    <a:pt x="956" y="6931"/>
                    <a:pt x="1126" y="6095"/>
                    <a:pt x="1229" y="5242"/>
                  </a:cubicBezTo>
                  <a:cubicBezTo>
                    <a:pt x="1280" y="4901"/>
                    <a:pt x="1331" y="4560"/>
                    <a:pt x="1399" y="4218"/>
                  </a:cubicBezTo>
                  <a:lnTo>
                    <a:pt x="1451" y="3860"/>
                  </a:lnTo>
                  <a:cubicBezTo>
                    <a:pt x="1451" y="3775"/>
                    <a:pt x="1485" y="3775"/>
                    <a:pt x="1502" y="3758"/>
                  </a:cubicBezTo>
                  <a:lnTo>
                    <a:pt x="1536" y="3758"/>
                  </a:lnTo>
                  <a:cubicBezTo>
                    <a:pt x="1680" y="3789"/>
                    <a:pt x="1825" y="3804"/>
                    <a:pt x="1968" y="3804"/>
                  </a:cubicBezTo>
                  <a:cubicBezTo>
                    <a:pt x="2538" y="3804"/>
                    <a:pt x="3086" y="3566"/>
                    <a:pt x="3481" y="3144"/>
                  </a:cubicBezTo>
                  <a:cubicBezTo>
                    <a:pt x="3942" y="2700"/>
                    <a:pt x="4163" y="2052"/>
                    <a:pt x="4061" y="1437"/>
                  </a:cubicBezTo>
                  <a:cubicBezTo>
                    <a:pt x="3942" y="823"/>
                    <a:pt x="3515" y="328"/>
                    <a:pt x="2952" y="124"/>
                  </a:cubicBezTo>
                  <a:cubicBezTo>
                    <a:pt x="2786" y="41"/>
                    <a:pt x="2607" y="1"/>
                    <a:pt x="2430" y="1"/>
                  </a:cubicBezTo>
                  <a:close/>
                </a:path>
              </a:pathLst>
            </a:custGeom>
            <a:solidFill>
              <a:srgbClr val="F7E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8"/>
            <p:cNvSpPr/>
            <p:nvPr/>
          </p:nvSpPr>
          <p:spPr>
            <a:xfrm rot="-960291">
              <a:off x="941360" y="773960"/>
              <a:ext cx="140639" cy="264561"/>
            </a:xfrm>
            <a:custGeom>
              <a:avLst/>
              <a:gdLst/>
              <a:ahLst/>
              <a:cxnLst/>
              <a:rect l="l" t="t" r="r" b="b"/>
              <a:pathLst>
                <a:path w="4829" h="9084" extrusionOk="0">
                  <a:moveTo>
                    <a:pt x="2850" y="1"/>
                  </a:moveTo>
                  <a:cubicBezTo>
                    <a:pt x="2730" y="1"/>
                    <a:pt x="2628" y="1"/>
                    <a:pt x="2508" y="18"/>
                  </a:cubicBezTo>
                  <a:cubicBezTo>
                    <a:pt x="2167" y="69"/>
                    <a:pt x="1860" y="223"/>
                    <a:pt x="1621" y="462"/>
                  </a:cubicBezTo>
                  <a:cubicBezTo>
                    <a:pt x="1058" y="974"/>
                    <a:pt x="649" y="1622"/>
                    <a:pt x="444" y="2355"/>
                  </a:cubicBezTo>
                  <a:cubicBezTo>
                    <a:pt x="171" y="3277"/>
                    <a:pt x="34" y="4232"/>
                    <a:pt x="17" y="5188"/>
                  </a:cubicBezTo>
                  <a:cubicBezTo>
                    <a:pt x="0" y="5358"/>
                    <a:pt x="0" y="5529"/>
                    <a:pt x="17" y="5717"/>
                  </a:cubicBezTo>
                  <a:cubicBezTo>
                    <a:pt x="17" y="5887"/>
                    <a:pt x="34" y="6075"/>
                    <a:pt x="34" y="6280"/>
                  </a:cubicBezTo>
                  <a:cubicBezTo>
                    <a:pt x="34" y="6467"/>
                    <a:pt x="34" y="6655"/>
                    <a:pt x="69" y="6860"/>
                  </a:cubicBezTo>
                  <a:cubicBezTo>
                    <a:pt x="86" y="7286"/>
                    <a:pt x="188" y="7696"/>
                    <a:pt x="342" y="8088"/>
                  </a:cubicBezTo>
                  <a:cubicBezTo>
                    <a:pt x="597" y="8668"/>
                    <a:pt x="1143" y="9061"/>
                    <a:pt x="1775" y="9078"/>
                  </a:cubicBezTo>
                  <a:lnTo>
                    <a:pt x="1809" y="9078"/>
                  </a:lnTo>
                  <a:cubicBezTo>
                    <a:pt x="1866" y="9081"/>
                    <a:pt x="1923" y="9083"/>
                    <a:pt x="1980" y="9083"/>
                  </a:cubicBezTo>
                  <a:cubicBezTo>
                    <a:pt x="2988" y="9083"/>
                    <a:pt x="3899" y="8516"/>
                    <a:pt x="4351" y="7628"/>
                  </a:cubicBezTo>
                  <a:cubicBezTo>
                    <a:pt x="4726" y="6894"/>
                    <a:pt x="4829" y="6041"/>
                    <a:pt x="4658" y="5256"/>
                  </a:cubicBezTo>
                  <a:cubicBezTo>
                    <a:pt x="4573" y="4881"/>
                    <a:pt x="4385" y="4539"/>
                    <a:pt x="4112" y="4283"/>
                  </a:cubicBezTo>
                  <a:cubicBezTo>
                    <a:pt x="3920" y="4076"/>
                    <a:pt x="3654" y="3958"/>
                    <a:pt x="3368" y="3958"/>
                  </a:cubicBezTo>
                  <a:cubicBezTo>
                    <a:pt x="3349" y="3958"/>
                    <a:pt x="3330" y="3958"/>
                    <a:pt x="3310" y="3959"/>
                  </a:cubicBezTo>
                  <a:cubicBezTo>
                    <a:pt x="2815" y="3959"/>
                    <a:pt x="2116" y="4659"/>
                    <a:pt x="2099" y="5154"/>
                  </a:cubicBezTo>
                  <a:cubicBezTo>
                    <a:pt x="2086" y="5413"/>
                    <a:pt x="2297" y="5601"/>
                    <a:pt x="2525" y="5601"/>
                  </a:cubicBezTo>
                  <a:cubicBezTo>
                    <a:pt x="2612" y="5601"/>
                    <a:pt x="2701" y="5573"/>
                    <a:pt x="2781" y="5512"/>
                  </a:cubicBezTo>
                  <a:cubicBezTo>
                    <a:pt x="2867" y="5461"/>
                    <a:pt x="2918" y="5392"/>
                    <a:pt x="2969" y="5307"/>
                  </a:cubicBezTo>
                  <a:lnTo>
                    <a:pt x="3037" y="5188"/>
                  </a:lnTo>
                  <a:cubicBezTo>
                    <a:pt x="3088" y="5102"/>
                    <a:pt x="3140" y="5017"/>
                    <a:pt x="3208" y="4949"/>
                  </a:cubicBezTo>
                  <a:cubicBezTo>
                    <a:pt x="3261" y="4878"/>
                    <a:pt x="3309" y="4844"/>
                    <a:pt x="3360" y="4844"/>
                  </a:cubicBezTo>
                  <a:cubicBezTo>
                    <a:pt x="3407" y="4844"/>
                    <a:pt x="3457" y="4874"/>
                    <a:pt x="3515" y="4932"/>
                  </a:cubicBezTo>
                  <a:cubicBezTo>
                    <a:pt x="3669" y="5085"/>
                    <a:pt x="3771" y="5273"/>
                    <a:pt x="3805" y="5495"/>
                  </a:cubicBezTo>
                  <a:cubicBezTo>
                    <a:pt x="3924" y="6041"/>
                    <a:pt x="3856" y="6604"/>
                    <a:pt x="3634" y="7116"/>
                  </a:cubicBezTo>
                  <a:cubicBezTo>
                    <a:pt x="3350" y="7802"/>
                    <a:pt x="2671" y="8242"/>
                    <a:pt x="1936" y="8242"/>
                  </a:cubicBezTo>
                  <a:cubicBezTo>
                    <a:pt x="1922" y="8242"/>
                    <a:pt x="1908" y="8242"/>
                    <a:pt x="1894" y="8242"/>
                  </a:cubicBezTo>
                  <a:cubicBezTo>
                    <a:pt x="1519" y="8225"/>
                    <a:pt x="1212" y="7969"/>
                    <a:pt x="1109" y="7628"/>
                  </a:cubicBezTo>
                  <a:cubicBezTo>
                    <a:pt x="1024" y="7355"/>
                    <a:pt x="990" y="7099"/>
                    <a:pt x="956" y="6826"/>
                  </a:cubicBezTo>
                  <a:cubicBezTo>
                    <a:pt x="887" y="5870"/>
                    <a:pt x="905" y="4898"/>
                    <a:pt x="1007" y="3959"/>
                  </a:cubicBezTo>
                  <a:cubicBezTo>
                    <a:pt x="1075" y="3396"/>
                    <a:pt x="1195" y="2850"/>
                    <a:pt x="1382" y="2321"/>
                  </a:cubicBezTo>
                  <a:cubicBezTo>
                    <a:pt x="1553" y="1878"/>
                    <a:pt x="1809" y="1468"/>
                    <a:pt x="2150" y="1127"/>
                  </a:cubicBezTo>
                  <a:cubicBezTo>
                    <a:pt x="2320" y="919"/>
                    <a:pt x="2569" y="810"/>
                    <a:pt x="2819" y="810"/>
                  </a:cubicBezTo>
                  <a:cubicBezTo>
                    <a:pt x="3019" y="810"/>
                    <a:pt x="3219" y="880"/>
                    <a:pt x="3378" y="1025"/>
                  </a:cubicBezTo>
                  <a:cubicBezTo>
                    <a:pt x="3498" y="1127"/>
                    <a:pt x="3617" y="1229"/>
                    <a:pt x="3703" y="1349"/>
                  </a:cubicBezTo>
                  <a:cubicBezTo>
                    <a:pt x="3770" y="1460"/>
                    <a:pt x="3887" y="1521"/>
                    <a:pt x="4009" y="1521"/>
                  </a:cubicBezTo>
                  <a:cubicBezTo>
                    <a:pt x="4073" y="1521"/>
                    <a:pt x="4138" y="1504"/>
                    <a:pt x="4197" y="1468"/>
                  </a:cubicBezTo>
                  <a:cubicBezTo>
                    <a:pt x="4368" y="1349"/>
                    <a:pt x="4402" y="1144"/>
                    <a:pt x="4300" y="974"/>
                  </a:cubicBezTo>
                  <a:cubicBezTo>
                    <a:pt x="4010" y="410"/>
                    <a:pt x="3464" y="52"/>
                    <a:pt x="2850" y="1"/>
                  </a:cubicBezTo>
                  <a:close/>
                </a:path>
              </a:pathLst>
            </a:custGeom>
            <a:solidFill>
              <a:srgbClr val="F7E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8"/>
            <p:cNvSpPr/>
            <p:nvPr/>
          </p:nvSpPr>
          <p:spPr>
            <a:xfrm rot="-960291">
              <a:off x="1082708" y="767057"/>
              <a:ext cx="108836" cy="259261"/>
            </a:xfrm>
            <a:custGeom>
              <a:avLst/>
              <a:gdLst/>
              <a:ahLst/>
              <a:cxnLst/>
              <a:rect l="l" t="t" r="r" b="b"/>
              <a:pathLst>
                <a:path w="3737" h="8902" extrusionOk="0">
                  <a:moveTo>
                    <a:pt x="2656" y="872"/>
                  </a:moveTo>
                  <a:cubicBezTo>
                    <a:pt x="2702" y="872"/>
                    <a:pt x="2752" y="908"/>
                    <a:pt x="2764" y="1085"/>
                  </a:cubicBezTo>
                  <a:cubicBezTo>
                    <a:pt x="2867" y="1495"/>
                    <a:pt x="2594" y="1904"/>
                    <a:pt x="2184" y="1973"/>
                  </a:cubicBezTo>
                  <a:lnTo>
                    <a:pt x="2082" y="1973"/>
                  </a:lnTo>
                  <a:cubicBezTo>
                    <a:pt x="2073" y="1981"/>
                    <a:pt x="2061" y="1985"/>
                    <a:pt x="2048" y="1985"/>
                  </a:cubicBezTo>
                  <a:cubicBezTo>
                    <a:pt x="2035" y="1985"/>
                    <a:pt x="2022" y="1981"/>
                    <a:pt x="2014" y="1973"/>
                  </a:cubicBezTo>
                  <a:cubicBezTo>
                    <a:pt x="1997" y="1921"/>
                    <a:pt x="1997" y="1853"/>
                    <a:pt x="2014" y="1802"/>
                  </a:cubicBezTo>
                  <a:cubicBezTo>
                    <a:pt x="2014" y="1751"/>
                    <a:pt x="2014" y="1717"/>
                    <a:pt x="2031" y="1665"/>
                  </a:cubicBezTo>
                  <a:lnTo>
                    <a:pt x="2031" y="1614"/>
                  </a:lnTo>
                  <a:cubicBezTo>
                    <a:pt x="2031" y="1324"/>
                    <a:pt x="2184" y="1051"/>
                    <a:pt x="2440" y="932"/>
                  </a:cubicBezTo>
                  <a:cubicBezTo>
                    <a:pt x="2491" y="898"/>
                    <a:pt x="2543" y="881"/>
                    <a:pt x="2611" y="881"/>
                  </a:cubicBezTo>
                  <a:cubicBezTo>
                    <a:pt x="2624" y="876"/>
                    <a:pt x="2640" y="872"/>
                    <a:pt x="2656" y="872"/>
                  </a:cubicBezTo>
                  <a:close/>
                  <a:moveTo>
                    <a:pt x="2650" y="0"/>
                  </a:moveTo>
                  <a:cubicBezTo>
                    <a:pt x="2603" y="0"/>
                    <a:pt x="2556" y="3"/>
                    <a:pt x="2509" y="11"/>
                  </a:cubicBezTo>
                  <a:cubicBezTo>
                    <a:pt x="1792" y="164"/>
                    <a:pt x="1263" y="744"/>
                    <a:pt x="1178" y="1478"/>
                  </a:cubicBezTo>
                  <a:cubicBezTo>
                    <a:pt x="1092" y="2314"/>
                    <a:pt x="939" y="3167"/>
                    <a:pt x="734" y="3986"/>
                  </a:cubicBezTo>
                  <a:lnTo>
                    <a:pt x="649" y="4412"/>
                  </a:lnTo>
                  <a:cubicBezTo>
                    <a:pt x="546" y="4839"/>
                    <a:pt x="444" y="5283"/>
                    <a:pt x="376" y="5726"/>
                  </a:cubicBezTo>
                  <a:cubicBezTo>
                    <a:pt x="342" y="5931"/>
                    <a:pt x="308" y="6136"/>
                    <a:pt x="291" y="6323"/>
                  </a:cubicBezTo>
                  <a:cubicBezTo>
                    <a:pt x="256" y="6528"/>
                    <a:pt x="222" y="6699"/>
                    <a:pt x="205" y="6869"/>
                  </a:cubicBezTo>
                  <a:lnTo>
                    <a:pt x="171" y="7057"/>
                  </a:lnTo>
                  <a:cubicBezTo>
                    <a:pt x="120" y="7347"/>
                    <a:pt x="69" y="7637"/>
                    <a:pt x="35" y="7910"/>
                  </a:cubicBezTo>
                  <a:cubicBezTo>
                    <a:pt x="1" y="8251"/>
                    <a:pt x="171" y="8422"/>
                    <a:pt x="359" y="8456"/>
                  </a:cubicBezTo>
                  <a:lnTo>
                    <a:pt x="427" y="8456"/>
                  </a:lnTo>
                  <a:cubicBezTo>
                    <a:pt x="529" y="8456"/>
                    <a:pt x="734" y="8371"/>
                    <a:pt x="785" y="8029"/>
                  </a:cubicBezTo>
                  <a:cubicBezTo>
                    <a:pt x="854" y="7620"/>
                    <a:pt x="939" y="7228"/>
                    <a:pt x="1024" y="6835"/>
                  </a:cubicBezTo>
                  <a:cubicBezTo>
                    <a:pt x="1127" y="6357"/>
                    <a:pt x="1246" y="5846"/>
                    <a:pt x="1314" y="5351"/>
                  </a:cubicBezTo>
                  <a:cubicBezTo>
                    <a:pt x="1365" y="4992"/>
                    <a:pt x="1434" y="4651"/>
                    <a:pt x="1536" y="4310"/>
                  </a:cubicBezTo>
                  <a:cubicBezTo>
                    <a:pt x="1587" y="4719"/>
                    <a:pt x="1638" y="5112"/>
                    <a:pt x="1690" y="5521"/>
                  </a:cubicBezTo>
                  <a:cubicBezTo>
                    <a:pt x="1809" y="6443"/>
                    <a:pt x="1928" y="7398"/>
                    <a:pt x="2082" y="8337"/>
                  </a:cubicBezTo>
                  <a:lnTo>
                    <a:pt x="2082" y="8405"/>
                  </a:lnTo>
                  <a:cubicBezTo>
                    <a:pt x="2082" y="8473"/>
                    <a:pt x="2099" y="8524"/>
                    <a:pt x="2116" y="8592"/>
                  </a:cubicBezTo>
                  <a:cubicBezTo>
                    <a:pt x="2148" y="8770"/>
                    <a:pt x="2302" y="8901"/>
                    <a:pt x="2491" y="8901"/>
                  </a:cubicBezTo>
                  <a:cubicBezTo>
                    <a:pt x="2503" y="8901"/>
                    <a:pt x="2514" y="8901"/>
                    <a:pt x="2526" y="8900"/>
                  </a:cubicBezTo>
                  <a:cubicBezTo>
                    <a:pt x="2713" y="8883"/>
                    <a:pt x="2867" y="8712"/>
                    <a:pt x="2867" y="8524"/>
                  </a:cubicBezTo>
                  <a:cubicBezTo>
                    <a:pt x="2867" y="8388"/>
                    <a:pt x="2867" y="8268"/>
                    <a:pt x="2867" y="8149"/>
                  </a:cubicBezTo>
                  <a:lnTo>
                    <a:pt x="2747" y="7313"/>
                  </a:lnTo>
                  <a:cubicBezTo>
                    <a:pt x="2628" y="6255"/>
                    <a:pt x="2491" y="5197"/>
                    <a:pt x="2338" y="4156"/>
                  </a:cubicBezTo>
                  <a:cubicBezTo>
                    <a:pt x="2287" y="3764"/>
                    <a:pt x="2236" y="3372"/>
                    <a:pt x="2201" y="2962"/>
                  </a:cubicBezTo>
                  <a:cubicBezTo>
                    <a:pt x="2201" y="2911"/>
                    <a:pt x="2184" y="2826"/>
                    <a:pt x="2184" y="2809"/>
                  </a:cubicBezTo>
                  <a:cubicBezTo>
                    <a:pt x="2236" y="2792"/>
                    <a:pt x="2287" y="2792"/>
                    <a:pt x="2338" y="2792"/>
                  </a:cubicBezTo>
                  <a:cubicBezTo>
                    <a:pt x="2782" y="2723"/>
                    <a:pt x="3191" y="2467"/>
                    <a:pt x="3413" y="2075"/>
                  </a:cubicBezTo>
                  <a:cubicBezTo>
                    <a:pt x="3686" y="1631"/>
                    <a:pt x="3737" y="1120"/>
                    <a:pt x="3549" y="642"/>
                  </a:cubicBezTo>
                  <a:cubicBezTo>
                    <a:pt x="3427" y="259"/>
                    <a:pt x="3057" y="0"/>
                    <a:pt x="2650" y="0"/>
                  </a:cubicBezTo>
                  <a:close/>
                </a:path>
              </a:pathLst>
            </a:custGeom>
            <a:solidFill>
              <a:srgbClr val="F7E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8"/>
            <p:cNvSpPr/>
            <p:nvPr/>
          </p:nvSpPr>
          <p:spPr>
            <a:xfrm rot="-960291">
              <a:off x="1189381" y="783682"/>
              <a:ext cx="77062" cy="242718"/>
            </a:xfrm>
            <a:custGeom>
              <a:avLst/>
              <a:gdLst/>
              <a:ahLst/>
              <a:cxnLst/>
              <a:rect l="l" t="t" r="r" b="b"/>
              <a:pathLst>
                <a:path w="2646" h="8334" extrusionOk="0">
                  <a:moveTo>
                    <a:pt x="2281" y="1"/>
                  </a:moveTo>
                  <a:cubicBezTo>
                    <a:pt x="2266" y="1"/>
                    <a:pt x="2251" y="3"/>
                    <a:pt x="2236" y="8"/>
                  </a:cubicBezTo>
                  <a:cubicBezTo>
                    <a:pt x="2117" y="8"/>
                    <a:pt x="2014" y="76"/>
                    <a:pt x="1946" y="178"/>
                  </a:cubicBezTo>
                  <a:cubicBezTo>
                    <a:pt x="1895" y="246"/>
                    <a:pt x="1861" y="349"/>
                    <a:pt x="1827" y="434"/>
                  </a:cubicBezTo>
                  <a:lnTo>
                    <a:pt x="1827" y="485"/>
                  </a:lnTo>
                  <a:cubicBezTo>
                    <a:pt x="1741" y="792"/>
                    <a:pt x="1656" y="1100"/>
                    <a:pt x="1588" y="1407"/>
                  </a:cubicBezTo>
                  <a:cubicBezTo>
                    <a:pt x="1554" y="1560"/>
                    <a:pt x="1519" y="1697"/>
                    <a:pt x="1485" y="1850"/>
                  </a:cubicBezTo>
                  <a:cubicBezTo>
                    <a:pt x="1366" y="2294"/>
                    <a:pt x="1229" y="2755"/>
                    <a:pt x="1110" y="3198"/>
                  </a:cubicBezTo>
                  <a:lnTo>
                    <a:pt x="956" y="3744"/>
                  </a:lnTo>
                  <a:cubicBezTo>
                    <a:pt x="649" y="4785"/>
                    <a:pt x="410" y="5706"/>
                    <a:pt x="223" y="6593"/>
                  </a:cubicBezTo>
                  <a:cubicBezTo>
                    <a:pt x="172" y="6849"/>
                    <a:pt x="103" y="7122"/>
                    <a:pt x="69" y="7395"/>
                  </a:cubicBezTo>
                  <a:cubicBezTo>
                    <a:pt x="1" y="7822"/>
                    <a:pt x="155" y="8112"/>
                    <a:pt x="496" y="8248"/>
                  </a:cubicBezTo>
                  <a:cubicBezTo>
                    <a:pt x="683" y="8300"/>
                    <a:pt x="888" y="8334"/>
                    <a:pt x="1093" y="8334"/>
                  </a:cubicBezTo>
                  <a:lnTo>
                    <a:pt x="1127" y="8334"/>
                  </a:lnTo>
                  <a:cubicBezTo>
                    <a:pt x="1315" y="8317"/>
                    <a:pt x="1485" y="8180"/>
                    <a:pt x="1519" y="7992"/>
                  </a:cubicBezTo>
                  <a:cubicBezTo>
                    <a:pt x="1537" y="7805"/>
                    <a:pt x="1417" y="7600"/>
                    <a:pt x="1229" y="7549"/>
                  </a:cubicBezTo>
                  <a:cubicBezTo>
                    <a:pt x="1178" y="7515"/>
                    <a:pt x="1144" y="7515"/>
                    <a:pt x="1093" y="7498"/>
                  </a:cubicBezTo>
                  <a:lnTo>
                    <a:pt x="1025" y="7481"/>
                  </a:lnTo>
                  <a:cubicBezTo>
                    <a:pt x="991" y="7464"/>
                    <a:pt x="956" y="7446"/>
                    <a:pt x="922" y="7446"/>
                  </a:cubicBezTo>
                  <a:cubicBezTo>
                    <a:pt x="922" y="7412"/>
                    <a:pt x="922" y="7378"/>
                    <a:pt x="939" y="7361"/>
                  </a:cubicBezTo>
                  <a:lnTo>
                    <a:pt x="973" y="7173"/>
                  </a:lnTo>
                  <a:cubicBezTo>
                    <a:pt x="1008" y="6986"/>
                    <a:pt x="1042" y="6798"/>
                    <a:pt x="1093" y="6627"/>
                  </a:cubicBezTo>
                  <a:cubicBezTo>
                    <a:pt x="1178" y="6269"/>
                    <a:pt x="1264" y="5928"/>
                    <a:pt x="1349" y="5587"/>
                  </a:cubicBezTo>
                  <a:cubicBezTo>
                    <a:pt x="1434" y="5160"/>
                    <a:pt x="1537" y="4717"/>
                    <a:pt x="1673" y="4290"/>
                  </a:cubicBezTo>
                  <a:cubicBezTo>
                    <a:pt x="1707" y="4137"/>
                    <a:pt x="1741" y="3983"/>
                    <a:pt x="1792" y="3846"/>
                  </a:cubicBezTo>
                  <a:lnTo>
                    <a:pt x="2577" y="656"/>
                  </a:lnTo>
                  <a:lnTo>
                    <a:pt x="2594" y="605"/>
                  </a:lnTo>
                  <a:cubicBezTo>
                    <a:pt x="2611" y="537"/>
                    <a:pt x="2628" y="468"/>
                    <a:pt x="2628" y="400"/>
                  </a:cubicBezTo>
                  <a:cubicBezTo>
                    <a:pt x="2646" y="229"/>
                    <a:pt x="2543" y="76"/>
                    <a:pt x="2390" y="25"/>
                  </a:cubicBezTo>
                  <a:cubicBezTo>
                    <a:pt x="2353" y="13"/>
                    <a:pt x="2317" y="1"/>
                    <a:pt x="2281" y="1"/>
                  </a:cubicBezTo>
                  <a:close/>
                </a:path>
              </a:pathLst>
            </a:custGeom>
            <a:solidFill>
              <a:srgbClr val="F7E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93"/>
        <p:cNvGrpSpPr/>
        <p:nvPr/>
      </p:nvGrpSpPr>
      <p:grpSpPr>
        <a:xfrm>
          <a:off x="0" y="0"/>
          <a:ext cx="0" cy="0"/>
          <a:chOff x="0" y="0"/>
          <a:chExt cx="0" cy="0"/>
        </a:xfrm>
      </p:grpSpPr>
      <p:sp>
        <p:nvSpPr>
          <p:cNvPr id="1494" name="Google Shape;1494;p49"/>
          <p:cNvSpPr txBox="1">
            <a:spLocks noGrp="1"/>
          </p:cNvSpPr>
          <p:nvPr>
            <p:ph type="title" idx="2"/>
          </p:nvPr>
        </p:nvSpPr>
        <p:spPr>
          <a:xfrm>
            <a:off x="171100" y="0"/>
            <a:ext cx="42138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300" b="1">
                <a:solidFill>
                  <a:schemeClr val="accent5"/>
                </a:solidFill>
              </a:rPr>
              <a:t>Documentaries</a:t>
            </a:r>
            <a:endParaRPr sz="7700">
              <a:solidFill>
                <a:schemeClr val="accent5"/>
              </a:solidFill>
            </a:endParaRPr>
          </a:p>
        </p:txBody>
      </p:sp>
      <p:sp>
        <p:nvSpPr>
          <p:cNvPr id="1495" name="Google Shape;1495;p49"/>
          <p:cNvSpPr txBox="1">
            <a:spLocks noGrp="1"/>
          </p:cNvSpPr>
          <p:nvPr>
            <p:ph type="subTitle" idx="1"/>
          </p:nvPr>
        </p:nvSpPr>
        <p:spPr>
          <a:xfrm>
            <a:off x="171100" y="651225"/>
            <a:ext cx="7631700" cy="4396800"/>
          </a:xfrm>
          <a:prstGeom prst="rect">
            <a:avLst/>
          </a:prstGeom>
        </p:spPr>
        <p:txBody>
          <a:bodyPr spcFirstLastPara="1" wrap="square" lIns="91425" tIns="91425" rIns="91425" bIns="91425" anchor="t" anchorCtr="0">
            <a:noAutofit/>
          </a:bodyPr>
          <a:lstStyle/>
          <a:p>
            <a:pPr marL="457200" lvl="0" indent="-342900" algn="l" rtl="0">
              <a:lnSpc>
                <a:spcPct val="95000"/>
              </a:lnSpc>
              <a:spcBef>
                <a:spcPts val="0"/>
              </a:spcBef>
              <a:spcAft>
                <a:spcPts val="0"/>
              </a:spcAft>
              <a:buClr>
                <a:schemeClr val="accent5"/>
              </a:buClr>
              <a:buSzPts val="1800"/>
              <a:buFont typeface="Chau Philomene One"/>
              <a:buChar char="●"/>
            </a:pPr>
            <a:r>
              <a:rPr lang="en" sz="1800" i="1">
                <a:solidFill>
                  <a:schemeClr val="accent5"/>
                </a:solidFill>
                <a:latin typeface="Chau Philomene One"/>
                <a:ea typeface="Chau Philomene One"/>
                <a:cs typeface="Chau Philomene One"/>
                <a:sym typeface="Chau Philomene One"/>
              </a:rPr>
              <a:t>Anti-abortion Crusaders: Inside the African-American Abortion Battle</a:t>
            </a:r>
            <a:endParaRPr sz="1800" i="1">
              <a:solidFill>
                <a:schemeClr val="accent5"/>
              </a:solidFill>
              <a:latin typeface="Chau Philomene One"/>
              <a:ea typeface="Chau Philomene One"/>
              <a:cs typeface="Chau Philomene One"/>
              <a:sym typeface="Chau Philomene One"/>
            </a:endParaRPr>
          </a:p>
          <a:p>
            <a:pPr marL="914400" lvl="1" indent="-310197" algn="l" rtl="0">
              <a:lnSpc>
                <a:spcPct val="95000"/>
              </a:lnSpc>
              <a:spcBef>
                <a:spcPts val="0"/>
              </a:spcBef>
              <a:spcAft>
                <a:spcPts val="0"/>
              </a:spcAft>
              <a:buClr>
                <a:srgbClr val="4C1130"/>
              </a:buClr>
              <a:buSzPts val="1285"/>
              <a:buFont typeface="Arial"/>
              <a:buChar char="○"/>
            </a:pPr>
            <a:r>
              <a:rPr lang="en" b="1">
                <a:solidFill>
                  <a:schemeClr val="accent5"/>
                </a:solidFill>
                <a:latin typeface="Chau Philomene One"/>
                <a:ea typeface="Chau Philomene One"/>
                <a:cs typeface="Chau Philomene One"/>
                <a:sym typeface="Chau Philomene One"/>
              </a:rPr>
              <a:t>Director:</a:t>
            </a:r>
            <a:r>
              <a:rPr lang="en" sz="1285" b="1">
                <a:solidFill>
                  <a:srgbClr val="4C1130"/>
                </a:solidFill>
              </a:rPr>
              <a:t> Yoruba Richen</a:t>
            </a:r>
            <a:endParaRPr sz="1285" b="1">
              <a:solidFill>
                <a:srgbClr val="4C1130"/>
              </a:solidFill>
            </a:endParaRPr>
          </a:p>
          <a:p>
            <a:pPr marL="914400" lvl="1" indent="-310197" algn="l" rtl="0">
              <a:lnSpc>
                <a:spcPct val="95000"/>
              </a:lnSpc>
              <a:spcBef>
                <a:spcPts val="0"/>
              </a:spcBef>
              <a:spcAft>
                <a:spcPts val="0"/>
              </a:spcAft>
              <a:buClr>
                <a:srgbClr val="4C1130"/>
              </a:buClr>
              <a:buSzPts val="1285"/>
              <a:buFont typeface="Arial"/>
              <a:buChar char="○"/>
            </a:pPr>
            <a:r>
              <a:rPr lang="en" b="1">
                <a:solidFill>
                  <a:schemeClr val="accent5"/>
                </a:solidFill>
                <a:latin typeface="Chau Philomene One"/>
                <a:ea typeface="Chau Philomene One"/>
                <a:cs typeface="Chau Philomene One"/>
                <a:sym typeface="Chau Philomene One"/>
              </a:rPr>
              <a:t>Year:</a:t>
            </a:r>
            <a:r>
              <a:rPr lang="en" sz="1285" b="1">
                <a:solidFill>
                  <a:srgbClr val="4C1130"/>
                </a:solidFill>
              </a:rPr>
              <a:t> 2017.</a:t>
            </a:r>
            <a:endParaRPr sz="1285" b="1">
              <a:solidFill>
                <a:srgbClr val="4C1130"/>
              </a:solidFill>
            </a:endParaRPr>
          </a:p>
          <a:p>
            <a:pPr marL="914400" lvl="1" indent="-310197" algn="l" rtl="0">
              <a:lnSpc>
                <a:spcPct val="95000"/>
              </a:lnSpc>
              <a:spcBef>
                <a:spcPts val="0"/>
              </a:spcBef>
              <a:spcAft>
                <a:spcPts val="0"/>
              </a:spcAft>
              <a:buClr>
                <a:srgbClr val="4C1130"/>
              </a:buClr>
              <a:buSzPts val="1285"/>
              <a:buFont typeface="Arial"/>
              <a:buChar char="○"/>
            </a:pPr>
            <a:r>
              <a:rPr lang="en" b="1">
                <a:solidFill>
                  <a:schemeClr val="accent5"/>
                </a:solidFill>
                <a:latin typeface="Chau Philomene One"/>
                <a:ea typeface="Chau Philomene One"/>
                <a:cs typeface="Chau Philomene One"/>
                <a:sym typeface="Chau Philomene One"/>
              </a:rPr>
              <a:t>Goal:</a:t>
            </a:r>
            <a:r>
              <a:rPr lang="en" sz="1285" b="1">
                <a:solidFill>
                  <a:srgbClr val="4C1130"/>
                </a:solidFill>
              </a:rPr>
              <a:t> Dive into Black anti-abortion movements, groups and activists that are actively working inside the Black community to manipulate.</a:t>
            </a:r>
            <a:endParaRPr sz="1285" b="1">
              <a:solidFill>
                <a:srgbClr val="4C1130"/>
              </a:solidFill>
            </a:endParaRPr>
          </a:p>
          <a:p>
            <a:pPr marL="1371600" lvl="2" indent="-310197" algn="l" rtl="0">
              <a:lnSpc>
                <a:spcPct val="95000"/>
              </a:lnSpc>
              <a:spcBef>
                <a:spcPts val="0"/>
              </a:spcBef>
              <a:spcAft>
                <a:spcPts val="0"/>
              </a:spcAft>
              <a:buClr>
                <a:srgbClr val="4C1130"/>
              </a:buClr>
              <a:buSzPts val="1285"/>
              <a:buFont typeface="Montserrat"/>
              <a:buChar char="■"/>
            </a:pPr>
            <a:r>
              <a:rPr lang="en" sz="1285" b="1">
                <a:solidFill>
                  <a:srgbClr val="4C1130"/>
                </a:solidFill>
              </a:rPr>
              <a:t>Religion</a:t>
            </a:r>
            <a:endParaRPr sz="1285" b="1">
              <a:solidFill>
                <a:srgbClr val="4C1130"/>
              </a:solidFill>
            </a:endParaRPr>
          </a:p>
          <a:p>
            <a:pPr marL="1371600" lvl="2" indent="-310197" algn="l" rtl="0">
              <a:lnSpc>
                <a:spcPct val="95000"/>
              </a:lnSpc>
              <a:spcBef>
                <a:spcPts val="0"/>
              </a:spcBef>
              <a:spcAft>
                <a:spcPts val="0"/>
              </a:spcAft>
              <a:buClr>
                <a:srgbClr val="4C1130"/>
              </a:buClr>
              <a:buSzPts val="1285"/>
              <a:buFont typeface="Montserrat"/>
              <a:buChar char="■"/>
            </a:pPr>
            <a:r>
              <a:rPr lang="en" sz="1285" b="1">
                <a:solidFill>
                  <a:srgbClr val="4C1130"/>
                </a:solidFill>
              </a:rPr>
              <a:t>Planned Parenthood - The Negroe Project</a:t>
            </a:r>
            <a:endParaRPr sz="1285" b="1">
              <a:solidFill>
                <a:srgbClr val="4C1130"/>
              </a:solidFill>
            </a:endParaRPr>
          </a:p>
          <a:p>
            <a:pPr marL="1371600" lvl="2" indent="-310197" algn="l" rtl="0">
              <a:lnSpc>
                <a:spcPct val="95000"/>
              </a:lnSpc>
              <a:spcBef>
                <a:spcPts val="0"/>
              </a:spcBef>
              <a:spcAft>
                <a:spcPts val="0"/>
              </a:spcAft>
              <a:buClr>
                <a:srgbClr val="4C1130"/>
              </a:buClr>
              <a:buSzPts val="1285"/>
              <a:buFont typeface="Montserrat"/>
              <a:buChar char="■"/>
            </a:pPr>
            <a:r>
              <a:rPr lang="en" sz="1285" b="1">
                <a:solidFill>
                  <a:srgbClr val="4C1130"/>
                </a:solidFill>
              </a:rPr>
              <a:t>Racism</a:t>
            </a:r>
            <a:endParaRPr sz="1285" b="1">
              <a:solidFill>
                <a:srgbClr val="4C1130"/>
              </a:solidFill>
            </a:endParaRPr>
          </a:p>
          <a:p>
            <a:pPr marL="0" lvl="0" indent="0" algn="l" rtl="0">
              <a:lnSpc>
                <a:spcPct val="95000"/>
              </a:lnSpc>
              <a:spcBef>
                <a:spcPts val="1200"/>
              </a:spcBef>
              <a:spcAft>
                <a:spcPts val="0"/>
              </a:spcAft>
              <a:buNone/>
            </a:pPr>
            <a:endParaRPr sz="1285">
              <a:solidFill>
                <a:srgbClr val="4C1130"/>
              </a:solidFill>
            </a:endParaRPr>
          </a:p>
          <a:p>
            <a:pPr marL="457200" lvl="0" indent="-342900" algn="l" rtl="0">
              <a:lnSpc>
                <a:spcPct val="95000"/>
              </a:lnSpc>
              <a:spcBef>
                <a:spcPts val="1200"/>
              </a:spcBef>
              <a:spcAft>
                <a:spcPts val="0"/>
              </a:spcAft>
              <a:buClr>
                <a:schemeClr val="accent5"/>
              </a:buClr>
              <a:buSzPts val="1800"/>
              <a:buFont typeface="Chau Philomene One"/>
              <a:buChar char="●"/>
            </a:pPr>
            <a:r>
              <a:rPr lang="en" sz="1800" i="1">
                <a:solidFill>
                  <a:schemeClr val="accent5"/>
                </a:solidFill>
                <a:latin typeface="Chau Philomene One"/>
                <a:ea typeface="Chau Philomene One"/>
                <a:cs typeface="Chau Philomene One"/>
                <a:sym typeface="Chau Philomene One"/>
              </a:rPr>
              <a:t>Reversing Roe</a:t>
            </a:r>
            <a:endParaRPr sz="1800" i="1">
              <a:solidFill>
                <a:schemeClr val="accent5"/>
              </a:solidFill>
              <a:latin typeface="Chau Philomene One"/>
              <a:ea typeface="Chau Philomene One"/>
              <a:cs typeface="Chau Philomene One"/>
              <a:sym typeface="Chau Philomene One"/>
            </a:endParaRPr>
          </a:p>
          <a:p>
            <a:pPr marL="914400" lvl="1" indent="-310197" algn="l" rtl="0">
              <a:lnSpc>
                <a:spcPct val="95000"/>
              </a:lnSpc>
              <a:spcBef>
                <a:spcPts val="0"/>
              </a:spcBef>
              <a:spcAft>
                <a:spcPts val="0"/>
              </a:spcAft>
              <a:buClr>
                <a:srgbClr val="4C1130"/>
              </a:buClr>
              <a:buSzPts val="1285"/>
              <a:buFont typeface="Arial"/>
              <a:buChar char="○"/>
            </a:pPr>
            <a:r>
              <a:rPr lang="en" b="1">
                <a:solidFill>
                  <a:schemeClr val="accent5"/>
                </a:solidFill>
                <a:latin typeface="Chau Philomene One"/>
                <a:ea typeface="Chau Philomene One"/>
                <a:cs typeface="Chau Philomene One"/>
                <a:sym typeface="Chau Philomene One"/>
              </a:rPr>
              <a:t>Director:</a:t>
            </a:r>
            <a:r>
              <a:rPr lang="en" sz="1285" b="1">
                <a:solidFill>
                  <a:srgbClr val="4C1130"/>
                </a:solidFill>
              </a:rPr>
              <a:t> Annie Sundberg, Ricki Stern.</a:t>
            </a:r>
            <a:endParaRPr sz="1285" b="1">
              <a:solidFill>
                <a:srgbClr val="4C1130"/>
              </a:solidFill>
            </a:endParaRPr>
          </a:p>
          <a:p>
            <a:pPr marL="914400" lvl="1" indent="-310197" algn="l" rtl="0">
              <a:lnSpc>
                <a:spcPct val="95000"/>
              </a:lnSpc>
              <a:spcBef>
                <a:spcPts val="0"/>
              </a:spcBef>
              <a:spcAft>
                <a:spcPts val="0"/>
              </a:spcAft>
              <a:buClr>
                <a:srgbClr val="4C1130"/>
              </a:buClr>
              <a:buSzPts val="1285"/>
              <a:buFont typeface="Arial"/>
              <a:buChar char="○"/>
            </a:pPr>
            <a:r>
              <a:rPr lang="en" b="1">
                <a:solidFill>
                  <a:schemeClr val="accent5"/>
                </a:solidFill>
                <a:latin typeface="Chau Philomene One"/>
                <a:ea typeface="Chau Philomene One"/>
                <a:cs typeface="Chau Philomene One"/>
                <a:sym typeface="Chau Philomene One"/>
              </a:rPr>
              <a:t>Year:</a:t>
            </a:r>
            <a:r>
              <a:rPr lang="en" sz="1285" b="1">
                <a:solidFill>
                  <a:srgbClr val="4C1130"/>
                </a:solidFill>
              </a:rPr>
              <a:t> 2018.</a:t>
            </a:r>
            <a:endParaRPr sz="1285" b="1">
              <a:solidFill>
                <a:srgbClr val="4C1130"/>
              </a:solidFill>
            </a:endParaRPr>
          </a:p>
          <a:p>
            <a:pPr marL="914400" lvl="1" indent="-310197" algn="l" rtl="0">
              <a:lnSpc>
                <a:spcPct val="95000"/>
              </a:lnSpc>
              <a:spcBef>
                <a:spcPts val="0"/>
              </a:spcBef>
              <a:spcAft>
                <a:spcPts val="0"/>
              </a:spcAft>
              <a:buClr>
                <a:srgbClr val="4C1130"/>
              </a:buClr>
              <a:buSzPts val="1285"/>
              <a:buFont typeface="Arial"/>
              <a:buChar char="○"/>
            </a:pPr>
            <a:r>
              <a:rPr lang="en" b="1">
                <a:solidFill>
                  <a:schemeClr val="accent5"/>
                </a:solidFill>
                <a:latin typeface="Chau Philomene One"/>
                <a:ea typeface="Chau Philomene One"/>
                <a:cs typeface="Chau Philomene One"/>
                <a:sym typeface="Chau Philomene One"/>
              </a:rPr>
              <a:t>Goal: </a:t>
            </a:r>
            <a:r>
              <a:rPr lang="en" sz="1285" b="1">
                <a:solidFill>
                  <a:srgbClr val="4C1130"/>
                </a:solidFill>
              </a:rPr>
              <a:t>Shed light through interviews with abortion rights supporters, gynocolgists that lived through illegal abortions and feminists. It runs through the history of abortions and restrictions being put in place.</a:t>
            </a:r>
            <a:endParaRPr sz="1285" b="1">
              <a:solidFill>
                <a:srgbClr val="4C1130"/>
              </a:solidFill>
            </a:endParaRPr>
          </a:p>
          <a:p>
            <a:pPr marL="1371600" lvl="2" indent="-310197" algn="l" rtl="0">
              <a:lnSpc>
                <a:spcPct val="95000"/>
              </a:lnSpc>
              <a:spcBef>
                <a:spcPts val="0"/>
              </a:spcBef>
              <a:spcAft>
                <a:spcPts val="0"/>
              </a:spcAft>
              <a:buClr>
                <a:srgbClr val="4C1130"/>
              </a:buClr>
              <a:buSzPts val="1285"/>
              <a:buFont typeface="Montserrat"/>
              <a:buChar char="■"/>
            </a:pPr>
            <a:r>
              <a:rPr lang="en" sz="1285" b="1">
                <a:solidFill>
                  <a:srgbClr val="4C1130"/>
                </a:solidFill>
              </a:rPr>
              <a:t>State Ultrasound Requirement</a:t>
            </a:r>
            <a:endParaRPr sz="1285" b="1">
              <a:solidFill>
                <a:srgbClr val="4C1130"/>
              </a:solidFill>
            </a:endParaRPr>
          </a:p>
          <a:p>
            <a:pPr marL="1371600" lvl="2" indent="-310197" algn="l" rtl="0">
              <a:lnSpc>
                <a:spcPct val="95000"/>
              </a:lnSpc>
              <a:spcBef>
                <a:spcPts val="0"/>
              </a:spcBef>
              <a:spcAft>
                <a:spcPts val="0"/>
              </a:spcAft>
              <a:buClr>
                <a:srgbClr val="4C1130"/>
              </a:buClr>
              <a:buSzPts val="1285"/>
              <a:buFont typeface="Montserrat"/>
              <a:buChar char="■"/>
            </a:pPr>
            <a:r>
              <a:rPr lang="en" sz="1285" b="1">
                <a:solidFill>
                  <a:srgbClr val="4C1130"/>
                </a:solidFill>
              </a:rPr>
              <a:t>Operation Rescue</a:t>
            </a:r>
            <a:endParaRPr sz="1285" b="1">
              <a:solidFill>
                <a:srgbClr val="4C1130"/>
              </a:solidFill>
            </a:endParaRPr>
          </a:p>
          <a:p>
            <a:pPr marL="1371600" lvl="2" indent="-310197" algn="l" rtl="0">
              <a:lnSpc>
                <a:spcPct val="95000"/>
              </a:lnSpc>
              <a:spcBef>
                <a:spcPts val="0"/>
              </a:spcBef>
              <a:spcAft>
                <a:spcPts val="0"/>
              </a:spcAft>
              <a:buClr>
                <a:srgbClr val="4C1130"/>
              </a:buClr>
              <a:buSzPts val="1285"/>
              <a:buFont typeface="Montserrat"/>
              <a:buChar char="■"/>
            </a:pPr>
            <a:r>
              <a:rPr lang="en" sz="1285" b="1">
                <a:solidFill>
                  <a:srgbClr val="4C1130"/>
                </a:solidFill>
              </a:rPr>
              <a:t>Doctors threat to safety</a:t>
            </a:r>
            <a:endParaRPr sz="1285" b="1">
              <a:solidFill>
                <a:srgbClr val="4C1130"/>
              </a:solidFill>
            </a:endParaRPr>
          </a:p>
          <a:p>
            <a:pPr marL="1371600" lvl="2" indent="-310197" algn="l" rtl="0">
              <a:lnSpc>
                <a:spcPct val="95000"/>
              </a:lnSpc>
              <a:spcBef>
                <a:spcPts val="0"/>
              </a:spcBef>
              <a:spcAft>
                <a:spcPts val="0"/>
              </a:spcAft>
              <a:buClr>
                <a:srgbClr val="4C1130"/>
              </a:buClr>
              <a:buSzPts val="1285"/>
              <a:buFont typeface="Montserrat"/>
              <a:buChar char="■"/>
            </a:pPr>
            <a:r>
              <a:rPr lang="en" sz="1285" b="1">
                <a:solidFill>
                  <a:srgbClr val="4C1130"/>
                </a:solidFill>
              </a:rPr>
              <a:t>The 700 Club &amp; Religion</a:t>
            </a:r>
            <a:endParaRPr sz="1500" b="1">
              <a:solidFill>
                <a:srgbClr val="4C1130"/>
              </a:solidFill>
            </a:endParaRPr>
          </a:p>
        </p:txBody>
      </p:sp>
      <p:grpSp>
        <p:nvGrpSpPr>
          <p:cNvPr id="1496" name="Google Shape;1496;p49"/>
          <p:cNvGrpSpPr/>
          <p:nvPr/>
        </p:nvGrpSpPr>
        <p:grpSpPr>
          <a:xfrm>
            <a:off x="6540616" y="1620134"/>
            <a:ext cx="2551240" cy="1849984"/>
            <a:chOff x="3578510" y="1419647"/>
            <a:chExt cx="4021500" cy="3062887"/>
          </a:xfrm>
        </p:grpSpPr>
        <p:sp>
          <p:nvSpPr>
            <p:cNvPr id="1497" name="Google Shape;1497;p49"/>
            <p:cNvSpPr/>
            <p:nvPr/>
          </p:nvSpPr>
          <p:spPr>
            <a:xfrm>
              <a:off x="3716658" y="1548119"/>
              <a:ext cx="3748500" cy="2285700"/>
            </a:xfrm>
            <a:prstGeom prst="rect">
              <a:avLst/>
            </a:prstGeom>
            <a:noFill/>
            <a:ln w="19050" cap="flat" cmpd="sng">
              <a:solidFill>
                <a:srgbClr val="9A94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9"/>
            <p:cNvSpPr/>
            <p:nvPr/>
          </p:nvSpPr>
          <p:spPr>
            <a:xfrm>
              <a:off x="3578510" y="1419647"/>
              <a:ext cx="4021500" cy="2544300"/>
            </a:xfrm>
            <a:prstGeom prst="roundRect">
              <a:avLst>
                <a:gd name="adj" fmla="val 3857"/>
              </a:avLst>
            </a:prstGeom>
            <a:solidFill>
              <a:schemeClr val="accent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9"/>
            <p:cNvSpPr/>
            <p:nvPr/>
          </p:nvSpPr>
          <p:spPr>
            <a:xfrm>
              <a:off x="4900908" y="3963886"/>
              <a:ext cx="1373274" cy="518648"/>
            </a:xfrm>
            <a:custGeom>
              <a:avLst/>
              <a:gdLst/>
              <a:ahLst/>
              <a:cxnLst/>
              <a:rect l="l" t="t" r="r" b="b"/>
              <a:pathLst>
                <a:path w="65999" h="24926" extrusionOk="0">
                  <a:moveTo>
                    <a:pt x="13372" y="0"/>
                  </a:moveTo>
                  <a:cubicBezTo>
                    <a:pt x="13051" y="1881"/>
                    <a:pt x="12653" y="8225"/>
                    <a:pt x="11445" y="11283"/>
                  </a:cubicBezTo>
                  <a:cubicBezTo>
                    <a:pt x="10237" y="14341"/>
                    <a:pt x="7883" y="16511"/>
                    <a:pt x="6125" y="18346"/>
                  </a:cubicBezTo>
                  <a:cubicBezTo>
                    <a:pt x="4367" y="20181"/>
                    <a:pt x="1875" y="21297"/>
                    <a:pt x="896" y="22291"/>
                  </a:cubicBezTo>
                  <a:cubicBezTo>
                    <a:pt x="-82" y="23285"/>
                    <a:pt x="-174" y="23896"/>
                    <a:pt x="254" y="24309"/>
                  </a:cubicBezTo>
                  <a:cubicBezTo>
                    <a:pt x="682" y="24722"/>
                    <a:pt x="805" y="24692"/>
                    <a:pt x="3465" y="24768"/>
                  </a:cubicBezTo>
                  <a:cubicBezTo>
                    <a:pt x="6125" y="24845"/>
                    <a:pt x="10925" y="24768"/>
                    <a:pt x="16215" y="24768"/>
                  </a:cubicBezTo>
                  <a:cubicBezTo>
                    <a:pt x="21505" y="24768"/>
                    <a:pt x="28630" y="24768"/>
                    <a:pt x="35204" y="24768"/>
                  </a:cubicBezTo>
                  <a:cubicBezTo>
                    <a:pt x="41778" y="24768"/>
                    <a:pt x="50783" y="24768"/>
                    <a:pt x="55660" y="24768"/>
                  </a:cubicBezTo>
                  <a:cubicBezTo>
                    <a:pt x="60537" y="24768"/>
                    <a:pt x="62754" y="25104"/>
                    <a:pt x="64466" y="24768"/>
                  </a:cubicBezTo>
                  <a:cubicBezTo>
                    <a:pt x="66178" y="24432"/>
                    <a:pt x="66056" y="23346"/>
                    <a:pt x="65934" y="22750"/>
                  </a:cubicBezTo>
                  <a:cubicBezTo>
                    <a:pt x="65812" y="22154"/>
                    <a:pt x="65353" y="22765"/>
                    <a:pt x="63732" y="21190"/>
                  </a:cubicBezTo>
                  <a:cubicBezTo>
                    <a:pt x="62111" y="19615"/>
                    <a:pt x="57999" y="16512"/>
                    <a:pt x="56210" y="13301"/>
                  </a:cubicBezTo>
                  <a:cubicBezTo>
                    <a:pt x="54421" y="10091"/>
                    <a:pt x="53505" y="4083"/>
                    <a:pt x="53000" y="1927"/>
                  </a:cubicBezTo>
                  <a:cubicBezTo>
                    <a:pt x="52496" y="-229"/>
                    <a:pt x="53153" y="627"/>
                    <a:pt x="53183" y="367"/>
                  </a:cubicBezTo>
                </a:path>
              </a:pathLst>
            </a:custGeom>
            <a:solidFill>
              <a:schemeClr val="accent5"/>
            </a:solidFill>
            <a:ln>
              <a:noFill/>
            </a:ln>
          </p:spPr>
        </p:sp>
        <p:cxnSp>
          <p:nvCxnSpPr>
            <p:cNvPr id="1500" name="Google Shape;1500;p49"/>
            <p:cNvCxnSpPr/>
            <p:nvPr/>
          </p:nvCxnSpPr>
          <p:spPr>
            <a:xfrm>
              <a:off x="4915750" y="4433452"/>
              <a:ext cx="1353300" cy="0"/>
            </a:xfrm>
            <a:prstGeom prst="straightConnector1">
              <a:avLst/>
            </a:prstGeom>
            <a:noFill/>
            <a:ln w="19050" cap="flat" cmpd="sng">
              <a:solidFill>
                <a:schemeClr val="lt1"/>
              </a:solidFill>
              <a:prstDash val="solid"/>
              <a:round/>
              <a:headEnd type="none" w="med" len="med"/>
              <a:tailEnd type="none" w="med" len="med"/>
            </a:ln>
          </p:spPr>
        </p:cxnSp>
      </p:grpSp>
      <p:pic>
        <p:nvPicPr>
          <p:cNvPr id="1501" name="Google Shape;1501;p49"/>
          <p:cNvPicPr preferRelativeResize="0"/>
          <p:nvPr/>
        </p:nvPicPr>
        <p:blipFill>
          <a:blip r:embed="rId3">
            <a:alphaModFix/>
          </a:blip>
          <a:stretch>
            <a:fillRect/>
          </a:stretch>
        </p:blipFill>
        <p:spPr>
          <a:xfrm>
            <a:off x="6652982" y="1716523"/>
            <a:ext cx="2326195" cy="130513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05"/>
        <p:cNvGrpSpPr/>
        <p:nvPr/>
      </p:nvGrpSpPr>
      <p:grpSpPr>
        <a:xfrm>
          <a:off x="0" y="0"/>
          <a:ext cx="0" cy="0"/>
          <a:chOff x="0" y="0"/>
          <a:chExt cx="0" cy="0"/>
        </a:xfrm>
      </p:grpSpPr>
      <p:sp>
        <p:nvSpPr>
          <p:cNvPr id="1506" name="Google Shape;1506;p50"/>
          <p:cNvSpPr txBox="1">
            <a:spLocks noGrp="1"/>
          </p:cNvSpPr>
          <p:nvPr>
            <p:ph type="title" idx="2"/>
          </p:nvPr>
        </p:nvSpPr>
        <p:spPr>
          <a:xfrm>
            <a:off x="2465100" y="233825"/>
            <a:ext cx="42138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800" b="1">
                <a:solidFill>
                  <a:schemeClr val="accent5"/>
                </a:solidFill>
              </a:rPr>
              <a:t>Films &amp; Shows</a:t>
            </a:r>
            <a:endParaRPr sz="8200">
              <a:solidFill>
                <a:schemeClr val="accent5"/>
              </a:solidFill>
            </a:endParaRPr>
          </a:p>
        </p:txBody>
      </p:sp>
      <p:sp>
        <p:nvSpPr>
          <p:cNvPr id="1507" name="Google Shape;1507;p50"/>
          <p:cNvSpPr txBox="1">
            <a:spLocks noGrp="1"/>
          </p:cNvSpPr>
          <p:nvPr>
            <p:ph type="subTitle" idx="1"/>
          </p:nvPr>
        </p:nvSpPr>
        <p:spPr>
          <a:xfrm>
            <a:off x="273200" y="1075625"/>
            <a:ext cx="8809200" cy="3421500"/>
          </a:xfrm>
          <a:prstGeom prst="rect">
            <a:avLst/>
          </a:prstGeom>
        </p:spPr>
        <p:txBody>
          <a:bodyPr spcFirstLastPara="1" wrap="square" lIns="91425" tIns="91425" rIns="91425" bIns="91425" anchor="t" anchorCtr="0">
            <a:noAutofit/>
          </a:bodyPr>
          <a:lstStyle/>
          <a:p>
            <a:pPr marL="457200" lvl="0" indent="-320675" algn="l" rtl="0">
              <a:lnSpc>
                <a:spcPct val="95000"/>
              </a:lnSpc>
              <a:spcBef>
                <a:spcPts val="0"/>
              </a:spcBef>
              <a:spcAft>
                <a:spcPts val="0"/>
              </a:spcAft>
              <a:buClr>
                <a:srgbClr val="4C1130"/>
              </a:buClr>
              <a:buSzPts val="1450"/>
              <a:buFont typeface="Montserrat"/>
              <a:buChar char="●"/>
            </a:pPr>
            <a:r>
              <a:rPr lang="en" sz="1450" b="1" i="1">
                <a:solidFill>
                  <a:srgbClr val="4C1130"/>
                </a:solidFill>
              </a:rPr>
              <a:t>Cabaret </a:t>
            </a:r>
            <a:endParaRPr sz="1185" b="1">
              <a:solidFill>
                <a:srgbClr val="4C1130"/>
              </a:solidFill>
            </a:endParaRPr>
          </a:p>
          <a:p>
            <a:pPr marL="914400" lvl="1" indent="-303847" algn="l" rtl="0">
              <a:lnSpc>
                <a:spcPct val="95000"/>
              </a:lnSpc>
              <a:spcBef>
                <a:spcPts val="0"/>
              </a:spcBef>
              <a:spcAft>
                <a:spcPts val="0"/>
              </a:spcAft>
              <a:buClr>
                <a:srgbClr val="4C1130"/>
              </a:buClr>
              <a:buSzPts val="1185"/>
              <a:buFont typeface="Arial"/>
              <a:buChar char="○"/>
            </a:pPr>
            <a:r>
              <a:rPr lang="en" sz="1185" b="1">
                <a:solidFill>
                  <a:srgbClr val="4C1130"/>
                </a:solidFill>
              </a:rPr>
              <a:t>Director: Bob Fosse</a:t>
            </a:r>
            <a:endParaRPr sz="1185" b="1">
              <a:solidFill>
                <a:srgbClr val="4C1130"/>
              </a:solidFill>
            </a:endParaRPr>
          </a:p>
          <a:p>
            <a:pPr marL="914400" lvl="1" indent="-303847" algn="l" rtl="0">
              <a:lnSpc>
                <a:spcPct val="95000"/>
              </a:lnSpc>
              <a:spcBef>
                <a:spcPts val="0"/>
              </a:spcBef>
              <a:spcAft>
                <a:spcPts val="0"/>
              </a:spcAft>
              <a:buClr>
                <a:srgbClr val="4C1130"/>
              </a:buClr>
              <a:buSzPts val="1185"/>
              <a:buFont typeface="Arial"/>
              <a:buChar char="○"/>
            </a:pPr>
            <a:r>
              <a:rPr lang="en" sz="1185" b="1">
                <a:solidFill>
                  <a:srgbClr val="4C1130"/>
                </a:solidFill>
              </a:rPr>
              <a:t>Year: 1972</a:t>
            </a:r>
            <a:endParaRPr sz="1185" b="1">
              <a:solidFill>
                <a:srgbClr val="4C1130"/>
              </a:solidFill>
            </a:endParaRPr>
          </a:p>
          <a:p>
            <a:pPr marL="914400" lvl="1" indent="-303847" algn="l" rtl="0">
              <a:lnSpc>
                <a:spcPct val="95000"/>
              </a:lnSpc>
              <a:spcBef>
                <a:spcPts val="0"/>
              </a:spcBef>
              <a:spcAft>
                <a:spcPts val="0"/>
              </a:spcAft>
              <a:buClr>
                <a:srgbClr val="4C1130"/>
              </a:buClr>
              <a:buSzPts val="1185"/>
              <a:buFont typeface="Arial"/>
              <a:buChar char="○"/>
            </a:pPr>
            <a:r>
              <a:rPr lang="en" sz="1185" b="1">
                <a:solidFill>
                  <a:srgbClr val="4C1130"/>
                </a:solidFill>
              </a:rPr>
              <a:t>Goal: Showcases an accurate portrayal of the results of an abortion through an aspiring actress Sally’s experience. </a:t>
            </a:r>
            <a:endParaRPr sz="1185" b="1">
              <a:solidFill>
                <a:srgbClr val="4C1130"/>
              </a:solidFill>
            </a:endParaRPr>
          </a:p>
          <a:p>
            <a:pPr marL="0" lvl="0" indent="0" algn="l" rtl="0">
              <a:lnSpc>
                <a:spcPct val="95000"/>
              </a:lnSpc>
              <a:spcBef>
                <a:spcPts val="1200"/>
              </a:spcBef>
              <a:spcAft>
                <a:spcPts val="0"/>
              </a:spcAft>
              <a:buNone/>
            </a:pPr>
            <a:endParaRPr sz="1185" b="1">
              <a:solidFill>
                <a:srgbClr val="4C1130"/>
              </a:solidFill>
            </a:endParaRPr>
          </a:p>
          <a:p>
            <a:pPr marL="457200" lvl="0" indent="-323532" algn="l" rtl="0">
              <a:lnSpc>
                <a:spcPct val="95000"/>
              </a:lnSpc>
              <a:spcBef>
                <a:spcPts val="1200"/>
              </a:spcBef>
              <a:spcAft>
                <a:spcPts val="0"/>
              </a:spcAft>
              <a:buClr>
                <a:srgbClr val="4C1130"/>
              </a:buClr>
              <a:buSzPts val="1495"/>
              <a:buFont typeface="Montserrat"/>
              <a:buChar char="●"/>
            </a:pPr>
            <a:r>
              <a:rPr lang="en" sz="1495" b="1" i="1">
                <a:solidFill>
                  <a:srgbClr val="4C1130"/>
                </a:solidFill>
              </a:rPr>
              <a:t>Sex Education / Season 1 / Episode 3</a:t>
            </a:r>
            <a:endParaRPr sz="1185" b="1">
              <a:solidFill>
                <a:srgbClr val="4C1130"/>
              </a:solidFill>
            </a:endParaRPr>
          </a:p>
          <a:p>
            <a:pPr marL="914400" lvl="1" indent="-303847" algn="l" rtl="0">
              <a:lnSpc>
                <a:spcPct val="95000"/>
              </a:lnSpc>
              <a:spcBef>
                <a:spcPts val="0"/>
              </a:spcBef>
              <a:spcAft>
                <a:spcPts val="0"/>
              </a:spcAft>
              <a:buClr>
                <a:srgbClr val="4C1130"/>
              </a:buClr>
              <a:buSzPts val="1185"/>
              <a:buFont typeface="Arial"/>
              <a:buChar char="○"/>
            </a:pPr>
            <a:r>
              <a:rPr lang="en" sz="1185" b="1">
                <a:solidFill>
                  <a:srgbClr val="4C1130"/>
                </a:solidFill>
              </a:rPr>
              <a:t>Creator: Laurie Nunn</a:t>
            </a:r>
            <a:endParaRPr sz="1185" b="1">
              <a:solidFill>
                <a:srgbClr val="4C1130"/>
              </a:solidFill>
            </a:endParaRPr>
          </a:p>
          <a:p>
            <a:pPr marL="914400" lvl="1" indent="-303847" algn="l" rtl="0">
              <a:lnSpc>
                <a:spcPct val="95000"/>
              </a:lnSpc>
              <a:spcBef>
                <a:spcPts val="0"/>
              </a:spcBef>
              <a:spcAft>
                <a:spcPts val="0"/>
              </a:spcAft>
              <a:buClr>
                <a:srgbClr val="4C1130"/>
              </a:buClr>
              <a:buSzPts val="1185"/>
              <a:buFont typeface="Arial"/>
              <a:buChar char="○"/>
            </a:pPr>
            <a:r>
              <a:rPr lang="en" sz="1185" b="1">
                <a:solidFill>
                  <a:srgbClr val="4C1130"/>
                </a:solidFill>
              </a:rPr>
              <a:t>Year: 2019</a:t>
            </a:r>
            <a:endParaRPr sz="1185" b="1">
              <a:solidFill>
                <a:srgbClr val="4C1130"/>
              </a:solidFill>
            </a:endParaRPr>
          </a:p>
          <a:p>
            <a:pPr marL="914400" lvl="1" indent="-303847" algn="l" rtl="0">
              <a:lnSpc>
                <a:spcPct val="95000"/>
              </a:lnSpc>
              <a:spcBef>
                <a:spcPts val="0"/>
              </a:spcBef>
              <a:spcAft>
                <a:spcPts val="0"/>
              </a:spcAft>
              <a:buClr>
                <a:srgbClr val="4C1130"/>
              </a:buClr>
              <a:buSzPts val="1185"/>
              <a:buFont typeface="Arial"/>
              <a:buChar char="○"/>
            </a:pPr>
            <a:r>
              <a:rPr lang="en" sz="1185" b="1">
                <a:solidFill>
                  <a:srgbClr val="4C1130"/>
                </a:solidFill>
              </a:rPr>
              <a:t>Goal: Showcases an accurate portrayal of abortion through high schooler Maeve’s experience.</a:t>
            </a:r>
            <a:endParaRPr sz="1185" b="1">
              <a:solidFill>
                <a:srgbClr val="4C1130"/>
              </a:solidFill>
            </a:endParaRPr>
          </a:p>
          <a:p>
            <a:pPr marL="0" lvl="0" indent="0" algn="l" rtl="0">
              <a:lnSpc>
                <a:spcPct val="95000"/>
              </a:lnSpc>
              <a:spcBef>
                <a:spcPts val="1200"/>
              </a:spcBef>
              <a:spcAft>
                <a:spcPts val="0"/>
              </a:spcAft>
              <a:buNone/>
            </a:pPr>
            <a:endParaRPr sz="1185" b="1">
              <a:solidFill>
                <a:srgbClr val="4C1130"/>
              </a:solidFill>
            </a:endParaRPr>
          </a:p>
          <a:p>
            <a:pPr marL="457200" lvl="0" indent="0" algn="l" rtl="0">
              <a:lnSpc>
                <a:spcPct val="95000"/>
              </a:lnSpc>
              <a:spcBef>
                <a:spcPts val="1200"/>
              </a:spcBef>
              <a:spcAft>
                <a:spcPts val="0"/>
              </a:spcAft>
              <a:buNone/>
            </a:pPr>
            <a:endParaRPr sz="1450" b="1" i="1">
              <a:solidFill>
                <a:srgbClr val="4C1130"/>
              </a:solidFill>
            </a:endParaRPr>
          </a:p>
          <a:p>
            <a:pPr marL="0" lvl="0" indent="0" algn="l" rtl="0">
              <a:spcBef>
                <a:spcPts val="1200"/>
              </a:spcBef>
              <a:spcAft>
                <a:spcPts val="1600"/>
              </a:spcAft>
              <a:buNone/>
            </a:pPr>
            <a:endParaRPr/>
          </a:p>
        </p:txBody>
      </p:sp>
      <p:grpSp>
        <p:nvGrpSpPr>
          <p:cNvPr id="1508" name="Google Shape;1508;p50"/>
          <p:cNvGrpSpPr/>
          <p:nvPr/>
        </p:nvGrpSpPr>
        <p:grpSpPr>
          <a:xfrm>
            <a:off x="6432224" y="83664"/>
            <a:ext cx="985200" cy="1142099"/>
            <a:chOff x="850828" y="269100"/>
            <a:chExt cx="1425759" cy="1622299"/>
          </a:xfrm>
        </p:grpSpPr>
        <p:sp>
          <p:nvSpPr>
            <p:cNvPr id="1509" name="Google Shape;1509;p50"/>
            <p:cNvSpPr/>
            <p:nvPr/>
          </p:nvSpPr>
          <p:spPr>
            <a:xfrm rot="-229131">
              <a:off x="900551" y="311560"/>
              <a:ext cx="1326311" cy="1537378"/>
            </a:xfrm>
            <a:custGeom>
              <a:avLst/>
              <a:gdLst/>
              <a:ahLst/>
              <a:cxnLst/>
              <a:rect l="l" t="t" r="r" b="b"/>
              <a:pathLst>
                <a:path w="31633" h="36667" extrusionOk="0">
                  <a:moveTo>
                    <a:pt x="8531" y="1"/>
                  </a:moveTo>
                  <a:cubicBezTo>
                    <a:pt x="7678" y="1"/>
                    <a:pt x="7405" y="683"/>
                    <a:pt x="7286" y="1059"/>
                  </a:cubicBezTo>
                  <a:lnTo>
                    <a:pt x="7269" y="1042"/>
                  </a:lnTo>
                  <a:cubicBezTo>
                    <a:pt x="6893" y="752"/>
                    <a:pt x="6279" y="257"/>
                    <a:pt x="5545" y="257"/>
                  </a:cubicBezTo>
                  <a:cubicBezTo>
                    <a:pt x="5255" y="257"/>
                    <a:pt x="4982" y="325"/>
                    <a:pt x="4727" y="479"/>
                  </a:cubicBezTo>
                  <a:cubicBezTo>
                    <a:pt x="3993" y="922"/>
                    <a:pt x="3805" y="2662"/>
                    <a:pt x="3618" y="4880"/>
                  </a:cubicBezTo>
                  <a:cubicBezTo>
                    <a:pt x="3583" y="5392"/>
                    <a:pt x="3515" y="5904"/>
                    <a:pt x="3447" y="6416"/>
                  </a:cubicBezTo>
                  <a:cubicBezTo>
                    <a:pt x="2901" y="6433"/>
                    <a:pt x="1331" y="6535"/>
                    <a:pt x="1331" y="7098"/>
                  </a:cubicBezTo>
                  <a:cubicBezTo>
                    <a:pt x="1331" y="7201"/>
                    <a:pt x="1331" y="7388"/>
                    <a:pt x="1314" y="7644"/>
                  </a:cubicBezTo>
                  <a:cubicBezTo>
                    <a:pt x="1229" y="11227"/>
                    <a:pt x="1348" y="11603"/>
                    <a:pt x="1707" y="11722"/>
                  </a:cubicBezTo>
                  <a:cubicBezTo>
                    <a:pt x="1826" y="11756"/>
                    <a:pt x="1963" y="11790"/>
                    <a:pt x="2082" y="11790"/>
                  </a:cubicBezTo>
                  <a:cubicBezTo>
                    <a:pt x="2133" y="11790"/>
                    <a:pt x="2201" y="11807"/>
                    <a:pt x="2236" y="11807"/>
                  </a:cubicBezTo>
                  <a:cubicBezTo>
                    <a:pt x="2270" y="12353"/>
                    <a:pt x="2082" y="16431"/>
                    <a:pt x="1860" y="17131"/>
                  </a:cubicBezTo>
                  <a:lnTo>
                    <a:pt x="1707" y="17148"/>
                  </a:lnTo>
                  <a:cubicBezTo>
                    <a:pt x="1314" y="17233"/>
                    <a:pt x="581" y="17352"/>
                    <a:pt x="529" y="18325"/>
                  </a:cubicBezTo>
                  <a:cubicBezTo>
                    <a:pt x="512" y="18598"/>
                    <a:pt x="444" y="19144"/>
                    <a:pt x="376" y="19758"/>
                  </a:cubicBezTo>
                  <a:cubicBezTo>
                    <a:pt x="1" y="23034"/>
                    <a:pt x="18" y="23495"/>
                    <a:pt x="478" y="23563"/>
                  </a:cubicBezTo>
                  <a:cubicBezTo>
                    <a:pt x="546" y="23580"/>
                    <a:pt x="632" y="23597"/>
                    <a:pt x="751" y="23597"/>
                  </a:cubicBezTo>
                  <a:cubicBezTo>
                    <a:pt x="922" y="23614"/>
                    <a:pt x="1092" y="23631"/>
                    <a:pt x="1263" y="23682"/>
                  </a:cubicBezTo>
                  <a:cubicBezTo>
                    <a:pt x="1144" y="24279"/>
                    <a:pt x="939" y="26207"/>
                    <a:pt x="1229" y="26736"/>
                  </a:cubicBezTo>
                  <a:cubicBezTo>
                    <a:pt x="1280" y="26856"/>
                    <a:pt x="1382" y="26941"/>
                    <a:pt x="1502" y="26975"/>
                  </a:cubicBezTo>
                  <a:cubicBezTo>
                    <a:pt x="1655" y="27003"/>
                    <a:pt x="1820" y="27031"/>
                    <a:pt x="1977" y="27031"/>
                  </a:cubicBezTo>
                  <a:cubicBezTo>
                    <a:pt x="2013" y="27031"/>
                    <a:pt x="2048" y="27029"/>
                    <a:pt x="2082" y="27026"/>
                  </a:cubicBezTo>
                  <a:cubicBezTo>
                    <a:pt x="2167" y="27026"/>
                    <a:pt x="2304" y="27026"/>
                    <a:pt x="2389" y="27043"/>
                  </a:cubicBezTo>
                  <a:cubicBezTo>
                    <a:pt x="2372" y="27419"/>
                    <a:pt x="2389" y="28374"/>
                    <a:pt x="2389" y="30097"/>
                  </a:cubicBezTo>
                  <a:cubicBezTo>
                    <a:pt x="2389" y="31462"/>
                    <a:pt x="2406" y="33151"/>
                    <a:pt x="2389" y="33339"/>
                  </a:cubicBezTo>
                  <a:cubicBezTo>
                    <a:pt x="2355" y="33578"/>
                    <a:pt x="2287" y="34414"/>
                    <a:pt x="2747" y="34909"/>
                  </a:cubicBezTo>
                  <a:cubicBezTo>
                    <a:pt x="2974" y="35152"/>
                    <a:pt x="3278" y="35302"/>
                    <a:pt x="3615" y="35302"/>
                  </a:cubicBezTo>
                  <a:cubicBezTo>
                    <a:pt x="3633" y="35302"/>
                    <a:pt x="3651" y="35302"/>
                    <a:pt x="3669" y="35301"/>
                  </a:cubicBezTo>
                  <a:cubicBezTo>
                    <a:pt x="4334" y="35301"/>
                    <a:pt x="4897" y="34926"/>
                    <a:pt x="5290" y="34670"/>
                  </a:cubicBezTo>
                  <a:cubicBezTo>
                    <a:pt x="5409" y="34585"/>
                    <a:pt x="5528" y="34516"/>
                    <a:pt x="5648" y="34448"/>
                  </a:cubicBezTo>
                  <a:lnTo>
                    <a:pt x="5716" y="34499"/>
                  </a:lnTo>
                  <a:cubicBezTo>
                    <a:pt x="6057" y="34670"/>
                    <a:pt x="6689" y="35028"/>
                    <a:pt x="7371" y="35028"/>
                  </a:cubicBezTo>
                  <a:cubicBezTo>
                    <a:pt x="7627" y="35028"/>
                    <a:pt x="7883" y="34960"/>
                    <a:pt x="8122" y="34858"/>
                  </a:cubicBezTo>
                  <a:cubicBezTo>
                    <a:pt x="8253" y="34792"/>
                    <a:pt x="8356" y="34762"/>
                    <a:pt x="8455" y="34762"/>
                  </a:cubicBezTo>
                  <a:cubicBezTo>
                    <a:pt x="8613" y="34762"/>
                    <a:pt x="8760" y="34840"/>
                    <a:pt x="8992" y="34977"/>
                  </a:cubicBezTo>
                  <a:cubicBezTo>
                    <a:pt x="9436" y="35233"/>
                    <a:pt x="9913" y="35404"/>
                    <a:pt x="10425" y="35523"/>
                  </a:cubicBezTo>
                  <a:cubicBezTo>
                    <a:pt x="10664" y="35574"/>
                    <a:pt x="10920" y="35608"/>
                    <a:pt x="11159" y="35608"/>
                  </a:cubicBezTo>
                  <a:cubicBezTo>
                    <a:pt x="11182" y="35609"/>
                    <a:pt x="11205" y="35610"/>
                    <a:pt x="11227" y="35610"/>
                  </a:cubicBezTo>
                  <a:cubicBezTo>
                    <a:pt x="11612" y="35610"/>
                    <a:pt x="11979" y="35475"/>
                    <a:pt x="12285" y="35250"/>
                  </a:cubicBezTo>
                  <a:lnTo>
                    <a:pt x="12353" y="35216"/>
                  </a:lnTo>
                  <a:cubicBezTo>
                    <a:pt x="12404" y="35233"/>
                    <a:pt x="12490" y="35284"/>
                    <a:pt x="12558" y="35318"/>
                  </a:cubicBezTo>
                  <a:cubicBezTo>
                    <a:pt x="12984" y="35540"/>
                    <a:pt x="13667" y="35915"/>
                    <a:pt x="14366" y="35915"/>
                  </a:cubicBezTo>
                  <a:cubicBezTo>
                    <a:pt x="14393" y="35917"/>
                    <a:pt x="14419" y="35918"/>
                    <a:pt x="14445" y="35918"/>
                  </a:cubicBezTo>
                  <a:cubicBezTo>
                    <a:pt x="14675" y="35918"/>
                    <a:pt x="14901" y="35854"/>
                    <a:pt x="15100" y="35762"/>
                  </a:cubicBezTo>
                  <a:cubicBezTo>
                    <a:pt x="15219" y="35694"/>
                    <a:pt x="15356" y="35659"/>
                    <a:pt x="15475" y="35642"/>
                  </a:cubicBezTo>
                  <a:cubicBezTo>
                    <a:pt x="15561" y="35642"/>
                    <a:pt x="15646" y="35677"/>
                    <a:pt x="15697" y="35745"/>
                  </a:cubicBezTo>
                  <a:cubicBezTo>
                    <a:pt x="15851" y="35881"/>
                    <a:pt x="16038" y="35950"/>
                    <a:pt x="16226" y="35967"/>
                  </a:cubicBezTo>
                  <a:cubicBezTo>
                    <a:pt x="16345" y="35950"/>
                    <a:pt x="16465" y="35932"/>
                    <a:pt x="16584" y="35881"/>
                  </a:cubicBezTo>
                  <a:cubicBezTo>
                    <a:pt x="17062" y="35711"/>
                    <a:pt x="17557" y="35642"/>
                    <a:pt x="18052" y="35642"/>
                  </a:cubicBezTo>
                  <a:cubicBezTo>
                    <a:pt x="18093" y="35640"/>
                    <a:pt x="18135" y="35638"/>
                    <a:pt x="18176" y="35638"/>
                  </a:cubicBezTo>
                  <a:cubicBezTo>
                    <a:pt x="18390" y="35638"/>
                    <a:pt x="18602" y="35676"/>
                    <a:pt x="18802" y="35762"/>
                  </a:cubicBezTo>
                  <a:cubicBezTo>
                    <a:pt x="19297" y="36018"/>
                    <a:pt x="19843" y="36171"/>
                    <a:pt x="20389" y="36188"/>
                  </a:cubicBezTo>
                  <a:cubicBezTo>
                    <a:pt x="20413" y="36190"/>
                    <a:pt x="20438" y="36191"/>
                    <a:pt x="20462" y="36191"/>
                  </a:cubicBezTo>
                  <a:cubicBezTo>
                    <a:pt x="20727" y="36191"/>
                    <a:pt x="20988" y="36106"/>
                    <a:pt x="21191" y="35950"/>
                  </a:cubicBezTo>
                  <a:cubicBezTo>
                    <a:pt x="21276" y="35915"/>
                    <a:pt x="21379" y="35898"/>
                    <a:pt x="21464" y="35898"/>
                  </a:cubicBezTo>
                  <a:cubicBezTo>
                    <a:pt x="21839" y="35915"/>
                    <a:pt x="22215" y="35967"/>
                    <a:pt x="22573" y="36035"/>
                  </a:cubicBezTo>
                  <a:cubicBezTo>
                    <a:pt x="22996" y="36102"/>
                    <a:pt x="23398" y="36161"/>
                    <a:pt x="23716" y="36161"/>
                  </a:cubicBezTo>
                  <a:cubicBezTo>
                    <a:pt x="23885" y="36161"/>
                    <a:pt x="24030" y="36144"/>
                    <a:pt x="24143" y="36103"/>
                  </a:cubicBezTo>
                  <a:cubicBezTo>
                    <a:pt x="24296" y="36052"/>
                    <a:pt x="24450" y="35984"/>
                    <a:pt x="24620" y="35898"/>
                  </a:cubicBezTo>
                  <a:cubicBezTo>
                    <a:pt x="24910" y="35745"/>
                    <a:pt x="25217" y="35642"/>
                    <a:pt x="25525" y="35591"/>
                  </a:cubicBezTo>
                  <a:cubicBezTo>
                    <a:pt x="25576" y="35591"/>
                    <a:pt x="25610" y="35608"/>
                    <a:pt x="25627" y="35625"/>
                  </a:cubicBezTo>
                  <a:cubicBezTo>
                    <a:pt x="25695" y="35677"/>
                    <a:pt x="25763" y="35745"/>
                    <a:pt x="25815" y="35813"/>
                  </a:cubicBezTo>
                  <a:cubicBezTo>
                    <a:pt x="26122" y="36154"/>
                    <a:pt x="26582" y="36666"/>
                    <a:pt x="27299" y="36666"/>
                  </a:cubicBezTo>
                  <a:cubicBezTo>
                    <a:pt x="27657" y="36649"/>
                    <a:pt x="28015" y="36530"/>
                    <a:pt x="28306" y="36308"/>
                  </a:cubicBezTo>
                  <a:cubicBezTo>
                    <a:pt x="29278" y="35711"/>
                    <a:pt x="28647" y="33612"/>
                    <a:pt x="27794" y="31138"/>
                  </a:cubicBezTo>
                  <a:cubicBezTo>
                    <a:pt x="27623" y="30609"/>
                    <a:pt x="27418" y="30046"/>
                    <a:pt x="27367" y="29790"/>
                  </a:cubicBezTo>
                  <a:cubicBezTo>
                    <a:pt x="27862" y="29398"/>
                    <a:pt x="28237" y="28886"/>
                    <a:pt x="28459" y="28289"/>
                  </a:cubicBezTo>
                  <a:cubicBezTo>
                    <a:pt x="28698" y="27726"/>
                    <a:pt x="28681" y="27078"/>
                    <a:pt x="28425" y="26514"/>
                  </a:cubicBezTo>
                  <a:cubicBezTo>
                    <a:pt x="28101" y="25849"/>
                    <a:pt x="27964" y="25559"/>
                    <a:pt x="27879" y="25405"/>
                  </a:cubicBezTo>
                  <a:cubicBezTo>
                    <a:pt x="27862" y="25354"/>
                    <a:pt x="27828" y="25303"/>
                    <a:pt x="27811" y="25252"/>
                  </a:cubicBezTo>
                  <a:cubicBezTo>
                    <a:pt x="27794" y="24621"/>
                    <a:pt x="28237" y="20219"/>
                    <a:pt x="28579" y="19587"/>
                  </a:cubicBezTo>
                  <a:cubicBezTo>
                    <a:pt x="28703" y="19563"/>
                    <a:pt x="28828" y="19547"/>
                    <a:pt x="28953" y="19547"/>
                  </a:cubicBezTo>
                  <a:cubicBezTo>
                    <a:pt x="28999" y="19547"/>
                    <a:pt x="29045" y="19549"/>
                    <a:pt x="29090" y="19553"/>
                  </a:cubicBezTo>
                  <a:cubicBezTo>
                    <a:pt x="29466" y="19553"/>
                    <a:pt x="29978" y="19553"/>
                    <a:pt x="30063" y="19076"/>
                  </a:cubicBezTo>
                  <a:cubicBezTo>
                    <a:pt x="30558" y="16107"/>
                    <a:pt x="30233" y="16056"/>
                    <a:pt x="29961" y="16005"/>
                  </a:cubicBezTo>
                  <a:cubicBezTo>
                    <a:pt x="29824" y="15970"/>
                    <a:pt x="29705" y="15970"/>
                    <a:pt x="29568" y="15970"/>
                  </a:cubicBezTo>
                  <a:cubicBezTo>
                    <a:pt x="29397" y="15970"/>
                    <a:pt x="29210" y="15953"/>
                    <a:pt x="29039" y="15936"/>
                  </a:cubicBezTo>
                  <a:cubicBezTo>
                    <a:pt x="29039" y="14998"/>
                    <a:pt x="29176" y="11364"/>
                    <a:pt x="29363" y="10630"/>
                  </a:cubicBezTo>
                  <a:lnTo>
                    <a:pt x="29466" y="10613"/>
                  </a:lnTo>
                  <a:cubicBezTo>
                    <a:pt x="30029" y="10545"/>
                    <a:pt x="31496" y="10357"/>
                    <a:pt x="31445" y="8839"/>
                  </a:cubicBezTo>
                  <a:cubicBezTo>
                    <a:pt x="31411" y="7866"/>
                    <a:pt x="30984" y="7440"/>
                    <a:pt x="30660" y="7252"/>
                  </a:cubicBezTo>
                  <a:cubicBezTo>
                    <a:pt x="31035" y="6945"/>
                    <a:pt x="31633" y="6399"/>
                    <a:pt x="31428" y="5665"/>
                  </a:cubicBezTo>
                  <a:cubicBezTo>
                    <a:pt x="31325" y="5290"/>
                    <a:pt x="31104" y="4966"/>
                    <a:pt x="30779" y="4727"/>
                  </a:cubicBezTo>
                  <a:cubicBezTo>
                    <a:pt x="31018" y="4454"/>
                    <a:pt x="31308" y="4044"/>
                    <a:pt x="31257" y="3652"/>
                  </a:cubicBezTo>
                  <a:cubicBezTo>
                    <a:pt x="31240" y="3430"/>
                    <a:pt x="31104" y="3243"/>
                    <a:pt x="30916" y="3140"/>
                  </a:cubicBezTo>
                  <a:cubicBezTo>
                    <a:pt x="30575" y="2935"/>
                    <a:pt x="29022" y="2867"/>
                    <a:pt x="25269" y="2731"/>
                  </a:cubicBezTo>
                  <a:cubicBezTo>
                    <a:pt x="22897" y="2645"/>
                    <a:pt x="19672" y="2509"/>
                    <a:pt x="19058" y="2338"/>
                  </a:cubicBezTo>
                  <a:lnTo>
                    <a:pt x="19041" y="2236"/>
                  </a:lnTo>
                  <a:cubicBezTo>
                    <a:pt x="18871" y="1690"/>
                    <a:pt x="18615" y="1519"/>
                    <a:pt x="17284" y="1434"/>
                  </a:cubicBezTo>
                  <a:cubicBezTo>
                    <a:pt x="16635" y="1400"/>
                    <a:pt x="15697" y="1383"/>
                    <a:pt x="14776" y="1383"/>
                  </a:cubicBezTo>
                  <a:cubicBezTo>
                    <a:pt x="13872" y="1366"/>
                    <a:pt x="12575" y="1349"/>
                    <a:pt x="12217" y="1298"/>
                  </a:cubicBezTo>
                  <a:lnTo>
                    <a:pt x="12199" y="1212"/>
                  </a:lnTo>
                  <a:cubicBezTo>
                    <a:pt x="12097" y="905"/>
                    <a:pt x="11858" y="257"/>
                    <a:pt x="11022" y="257"/>
                  </a:cubicBezTo>
                  <a:lnTo>
                    <a:pt x="10835" y="257"/>
                  </a:lnTo>
                  <a:cubicBezTo>
                    <a:pt x="10408" y="308"/>
                    <a:pt x="10033" y="581"/>
                    <a:pt x="9828" y="973"/>
                  </a:cubicBezTo>
                  <a:cubicBezTo>
                    <a:pt x="9674" y="530"/>
                    <a:pt x="9367" y="1"/>
                    <a:pt x="85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50"/>
            <p:cNvSpPr/>
            <p:nvPr/>
          </p:nvSpPr>
          <p:spPr>
            <a:xfrm rot="-229131">
              <a:off x="1170638" y="1423676"/>
              <a:ext cx="166748" cy="311777"/>
            </a:xfrm>
            <a:custGeom>
              <a:avLst/>
              <a:gdLst/>
              <a:ahLst/>
              <a:cxnLst/>
              <a:rect l="l" t="t" r="r" b="b"/>
              <a:pathLst>
                <a:path w="3977" h="7436" extrusionOk="0">
                  <a:moveTo>
                    <a:pt x="1963" y="679"/>
                  </a:moveTo>
                  <a:cubicBezTo>
                    <a:pt x="1997" y="679"/>
                    <a:pt x="2031" y="696"/>
                    <a:pt x="2048" y="730"/>
                  </a:cubicBezTo>
                  <a:cubicBezTo>
                    <a:pt x="2202" y="850"/>
                    <a:pt x="2287" y="1020"/>
                    <a:pt x="2321" y="1208"/>
                  </a:cubicBezTo>
                  <a:cubicBezTo>
                    <a:pt x="2372" y="1515"/>
                    <a:pt x="2407" y="1805"/>
                    <a:pt x="2407" y="2112"/>
                  </a:cubicBezTo>
                  <a:lnTo>
                    <a:pt x="2407" y="2215"/>
                  </a:lnTo>
                  <a:lnTo>
                    <a:pt x="2321" y="2232"/>
                  </a:lnTo>
                  <a:lnTo>
                    <a:pt x="2151" y="2232"/>
                  </a:lnTo>
                  <a:cubicBezTo>
                    <a:pt x="1963" y="2215"/>
                    <a:pt x="1775" y="2129"/>
                    <a:pt x="1673" y="1976"/>
                  </a:cubicBezTo>
                  <a:cubicBezTo>
                    <a:pt x="1536" y="1805"/>
                    <a:pt x="1485" y="1583"/>
                    <a:pt x="1536" y="1379"/>
                  </a:cubicBezTo>
                  <a:cubicBezTo>
                    <a:pt x="1571" y="1157"/>
                    <a:pt x="1656" y="969"/>
                    <a:pt x="1792" y="799"/>
                  </a:cubicBezTo>
                  <a:cubicBezTo>
                    <a:pt x="1809" y="764"/>
                    <a:pt x="1827" y="747"/>
                    <a:pt x="1861" y="730"/>
                  </a:cubicBezTo>
                  <a:cubicBezTo>
                    <a:pt x="1878" y="696"/>
                    <a:pt x="1929" y="679"/>
                    <a:pt x="1963" y="679"/>
                  </a:cubicBezTo>
                  <a:close/>
                  <a:moveTo>
                    <a:pt x="1008" y="2249"/>
                  </a:moveTo>
                  <a:cubicBezTo>
                    <a:pt x="1025" y="2283"/>
                    <a:pt x="1059" y="2334"/>
                    <a:pt x="1093" y="2385"/>
                  </a:cubicBezTo>
                  <a:cubicBezTo>
                    <a:pt x="1333" y="2746"/>
                    <a:pt x="1745" y="2961"/>
                    <a:pt x="2189" y="2961"/>
                  </a:cubicBezTo>
                  <a:cubicBezTo>
                    <a:pt x="2250" y="2961"/>
                    <a:pt x="2311" y="2956"/>
                    <a:pt x="2372" y="2948"/>
                  </a:cubicBezTo>
                  <a:lnTo>
                    <a:pt x="2407" y="2948"/>
                  </a:lnTo>
                  <a:cubicBezTo>
                    <a:pt x="2407" y="2948"/>
                    <a:pt x="2407" y="2965"/>
                    <a:pt x="2407" y="2965"/>
                  </a:cubicBezTo>
                  <a:cubicBezTo>
                    <a:pt x="2355" y="3682"/>
                    <a:pt x="2236" y="4381"/>
                    <a:pt x="2065" y="5081"/>
                  </a:cubicBezTo>
                  <a:cubicBezTo>
                    <a:pt x="1946" y="5542"/>
                    <a:pt x="1792" y="5985"/>
                    <a:pt x="1605" y="6412"/>
                  </a:cubicBezTo>
                  <a:cubicBezTo>
                    <a:pt x="1536" y="6565"/>
                    <a:pt x="1451" y="6685"/>
                    <a:pt x="1315" y="6770"/>
                  </a:cubicBezTo>
                  <a:cubicBezTo>
                    <a:pt x="1303" y="6782"/>
                    <a:pt x="1273" y="6794"/>
                    <a:pt x="1245" y="6794"/>
                  </a:cubicBezTo>
                  <a:cubicBezTo>
                    <a:pt x="1234" y="6794"/>
                    <a:pt x="1222" y="6792"/>
                    <a:pt x="1212" y="6787"/>
                  </a:cubicBezTo>
                  <a:cubicBezTo>
                    <a:pt x="1110" y="6753"/>
                    <a:pt x="1008" y="6668"/>
                    <a:pt x="973" y="6548"/>
                  </a:cubicBezTo>
                  <a:cubicBezTo>
                    <a:pt x="854" y="6309"/>
                    <a:pt x="786" y="6053"/>
                    <a:pt x="752" y="5781"/>
                  </a:cubicBezTo>
                  <a:cubicBezTo>
                    <a:pt x="700" y="5354"/>
                    <a:pt x="700" y="4927"/>
                    <a:pt x="718" y="4501"/>
                  </a:cubicBezTo>
                  <a:lnTo>
                    <a:pt x="718" y="4450"/>
                  </a:lnTo>
                  <a:cubicBezTo>
                    <a:pt x="752" y="3716"/>
                    <a:pt x="854" y="2965"/>
                    <a:pt x="1008" y="2249"/>
                  </a:cubicBezTo>
                  <a:close/>
                  <a:moveTo>
                    <a:pt x="1936" y="1"/>
                  </a:moveTo>
                  <a:cubicBezTo>
                    <a:pt x="1887" y="1"/>
                    <a:pt x="1839" y="5"/>
                    <a:pt x="1792" y="14"/>
                  </a:cubicBezTo>
                  <a:cubicBezTo>
                    <a:pt x="1417" y="99"/>
                    <a:pt x="1093" y="355"/>
                    <a:pt x="905" y="696"/>
                  </a:cubicBezTo>
                  <a:cubicBezTo>
                    <a:pt x="632" y="1157"/>
                    <a:pt x="427" y="1669"/>
                    <a:pt x="308" y="2215"/>
                  </a:cubicBezTo>
                  <a:cubicBezTo>
                    <a:pt x="206" y="2658"/>
                    <a:pt x="137" y="3119"/>
                    <a:pt x="103" y="3597"/>
                  </a:cubicBezTo>
                  <a:cubicBezTo>
                    <a:pt x="18" y="4228"/>
                    <a:pt x="1" y="4859"/>
                    <a:pt x="35" y="5490"/>
                  </a:cubicBezTo>
                  <a:cubicBezTo>
                    <a:pt x="52" y="5951"/>
                    <a:pt x="172" y="6378"/>
                    <a:pt x="342" y="6804"/>
                  </a:cubicBezTo>
                  <a:cubicBezTo>
                    <a:pt x="445" y="7026"/>
                    <a:pt x="615" y="7231"/>
                    <a:pt x="854" y="7333"/>
                  </a:cubicBezTo>
                  <a:cubicBezTo>
                    <a:pt x="956" y="7401"/>
                    <a:pt x="1093" y="7435"/>
                    <a:pt x="1212" y="7435"/>
                  </a:cubicBezTo>
                  <a:cubicBezTo>
                    <a:pt x="1434" y="7435"/>
                    <a:pt x="1639" y="7367"/>
                    <a:pt x="1792" y="7214"/>
                  </a:cubicBezTo>
                  <a:cubicBezTo>
                    <a:pt x="1980" y="7043"/>
                    <a:pt x="2117" y="6838"/>
                    <a:pt x="2219" y="6617"/>
                  </a:cubicBezTo>
                  <a:cubicBezTo>
                    <a:pt x="2390" y="6224"/>
                    <a:pt x="2543" y="5832"/>
                    <a:pt x="2645" y="5439"/>
                  </a:cubicBezTo>
                  <a:cubicBezTo>
                    <a:pt x="2901" y="4569"/>
                    <a:pt x="3055" y="3665"/>
                    <a:pt x="3089" y="2761"/>
                  </a:cubicBezTo>
                  <a:cubicBezTo>
                    <a:pt x="3089" y="2744"/>
                    <a:pt x="3089" y="2726"/>
                    <a:pt x="3123" y="2726"/>
                  </a:cubicBezTo>
                  <a:cubicBezTo>
                    <a:pt x="3260" y="2641"/>
                    <a:pt x="3396" y="2539"/>
                    <a:pt x="3516" y="2436"/>
                  </a:cubicBezTo>
                  <a:cubicBezTo>
                    <a:pt x="3754" y="2163"/>
                    <a:pt x="3908" y="1839"/>
                    <a:pt x="3959" y="1481"/>
                  </a:cubicBezTo>
                  <a:cubicBezTo>
                    <a:pt x="3976" y="1430"/>
                    <a:pt x="3976" y="1362"/>
                    <a:pt x="3959" y="1293"/>
                  </a:cubicBezTo>
                  <a:cubicBezTo>
                    <a:pt x="3942" y="1157"/>
                    <a:pt x="3823" y="1054"/>
                    <a:pt x="3686" y="1037"/>
                  </a:cubicBezTo>
                  <a:cubicBezTo>
                    <a:pt x="3658" y="1030"/>
                    <a:pt x="3630" y="1027"/>
                    <a:pt x="3603" y="1027"/>
                  </a:cubicBezTo>
                  <a:cubicBezTo>
                    <a:pt x="3496" y="1027"/>
                    <a:pt x="3396" y="1079"/>
                    <a:pt x="3328" y="1174"/>
                  </a:cubicBezTo>
                  <a:cubicBezTo>
                    <a:pt x="3277" y="1242"/>
                    <a:pt x="3243" y="1327"/>
                    <a:pt x="3226" y="1413"/>
                  </a:cubicBezTo>
                  <a:lnTo>
                    <a:pt x="3208" y="1464"/>
                  </a:lnTo>
                  <a:cubicBezTo>
                    <a:pt x="3174" y="1566"/>
                    <a:pt x="3123" y="1669"/>
                    <a:pt x="3072" y="1771"/>
                  </a:cubicBezTo>
                  <a:cubicBezTo>
                    <a:pt x="3072" y="1788"/>
                    <a:pt x="3072" y="1788"/>
                    <a:pt x="3072" y="1788"/>
                  </a:cubicBezTo>
                  <a:cubicBezTo>
                    <a:pt x="3055" y="1549"/>
                    <a:pt x="3021" y="1310"/>
                    <a:pt x="2987" y="1072"/>
                  </a:cubicBezTo>
                  <a:cubicBezTo>
                    <a:pt x="2918" y="679"/>
                    <a:pt x="2697" y="338"/>
                    <a:pt x="2355" y="116"/>
                  </a:cubicBezTo>
                  <a:cubicBezTo>
                    <a:pt x="2227" y="39"/>
                    <a:pt x="2080" y="1"/>
                    <a:pt x="19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50"/>
            <p:cNvSpPr/>
            <p:nvPr/>
          </p:nvSpPr>
          <p:spPr>
            <a:xfrm rot="-229131">
              <a:off x="1950417" y="1395056"/>
              <a:ext cx="125952" cy="340708"/>
            </a:xfrm>
            <a:custGeom>
              <a:avLst/>
              <a:gdLst/>
              <a:ahLst/>
              <a:cxnLst/>
              <a:rect l="l" t="t" r="r" b="b"/>
              <a:pathLst>
                <a:path w="3004" h="8126" extrusionOk="0">
                  <a:moveTo>
                    <a:pt x="1554" y="717"/>
                  </a:moveTo>
                  <a:cubicBezTo>
                    <a:pt x="1639" y="717"/>
                    <a:pt x="1724" y="751"/>
                    <a:pt x="1792" y="785"/>
                  </a:cubicBezTo>
                  <a:cubicBezTo>
                    <a:pt x="1826" y="820"/>
                    <a:pt x="1826" y="820"/>
                    <a:pt x="1809" y="871"/>
                  </a:cubicBezTo>
                  <a:cubicBezTo>
                    <a:pt x="1647" y="1146"/>
                    <a:pt x="1362" y="1299"/>
                    <a:pt x="1042" y="1299"/>
                  </a:cubicBezTo>
                  <a:cubicBezTo>
                    <a:pt x="1025" y="1299"/>
                    <a:pt x="1008" y="1298"/>
                    <a:pt x="990" y="1297"/>
                  </a:cubicBezTo>
                  <a:cubicBezTo>
                    <a:pt x="939" y="1297"/>
                    <a:pt x="888" y="1280"/>
                    <a:pt x="871" y="1280"/>
                  </a:cubicBezTo>
                  <a:cubicBezTo>
                    <a:pt x="871" y="1229"/>
                    <a:pt x="871" y="1195"/>
                    <a:pt x="871" y="1144"/>
                  </a:cubicBezTo>
                  <a:lnTo>
                    <a:pt x="871" y="1058"/>
                  </a:lnTo>
                  <a:lnTo>
                    <a:pt x="871" y="922"/>
                  </a:lnTo>
                  <a:cubicBezTo>
                    <a:pt x="871" y="871"/>
                    <a:pt x="905" y="820"/>
                    <a:pt x="956" y="820"/>
                  </a:cubicBezTo>
                  <a:cubicBezTo>
                    <a:pt x="1144" y="751"/>
                    <a:pt x="1349" y="717"/>
                    <a:pt x="1554" y="717"/>
                  </a:cubicBezTo>
                  <a:close/>
                  <a:moveTo>
                    <a:pt x="1554" y="1"/>
                  </a:moveTo>
                  <a:cubicBezTo>
                    <a:pt x="1281" y="1"/>
                    <a:pt x="1008" y="52"/>
                    <a:pt x="735" y="120"/>
                  </a:cubicBezTo>
                  <a:cubicBezTo>
                    <a:pt x="376" y="205"/>
                    <a:pt x="137" y="529"/>
                    <a:pt x="137" y="888"/>
                  </a:cubicBezTo>
                  <a:lnTo>
                    <a:pt x="137" y="1621"/>
                  </a:lnTo>
                  <a:lnTo>
                    <a:pt x="137" y="1809"/>
                  </a:lnTo>
                  <a:cubicBezTo>
                    <a:pt x="137" y="1894"/>
                    <a:pt x="137" y="1997"/>
                    <a:pt x="154" y="2099"/>
                  </a:cubicBezTo>
                  <a:cubicBezTo>
                    <a:pt x="172" y="2184"/>
                    <a:pt x="172" y="2304"/>
                    <a:pt x="172" y="2406"/>
                  </a:cubicBezTo>
                  <a:lnTo>
                    <a:pt x="172" y="2816"/>
                  </a:lnTo>
                  <a:cubicBezTo>
                    <a:pt x="172" y="3191"/>
                    <a:pt x="154" y="3566"/>
                    <a:pt x="120" y="3942"/>
                  </a:cubicBezTo>
                  <a:cubicBezTo>
                    <a:pt x="103" y="4232"/>
                    <a:pt x="86" y="4505"/>
                    <a:pt x="86" y="4778"/>
                  </a:cubicBezTo>
                  <a:lnTo>
                    <a:pt x="86" y="5136"/>
                  </a:lnTo>
                  <a:cubicBezTo>
                    <a:pt x="69" y="5460"/>
                    <a:pt x="52" y="5801"/>
                    <a:pt x="35" y="6143"/>
                  </a:cubicBezTo>
                  <a:cubicBezTo>
                    <a:pt x="35" y="6433"/>
                    <a:pt x="18" y="6723"/>
                    <a:pt x="1" y="7013"/>
                  </a:cubicBezTo>
                  <a:lnTo>
                    <a:pt x="1" y="7644"/>
                  </a:lnTo>
                  <a:cubicBezTo>
                    <a:pt x="1" y="7832"/>
                    <a:pt x="137" y="8002"/>
                    <a:pt x="308" y="8019"/>
                  </a:cubicBezTo>
                  <a:lnTo>
                    <a:pt x="342" y="8019"/>
                  </a:lnTo>
                  <a:cubicBezTo>
                    <a:pt x="530" y="8019"/>
                    <a:pt x="632" y="7866"/>
                    <a:pt x="632" y="7644"/>
                  </a:cubicBezTo>
                  <a:lnTo>
                    <a:pt x="632" y="7491"/>
                  </a:lnTo>
                  <a:cubicBezTo>
                    <a:pt x="632" y="7303"/>
                    <a:pt x="632" y="7115"/>
                    <a:pt x="649" y="6928"/>
                  </a:cubicBezTo>
                  <a:cubicBezTo>
                    <a:pt x="666" y="6740"/>
                    <a:pt x="683" y="6586"/>
                    <a:pt x="700" y="6416"/>
                  </a:cubicBezTo>
                  <a:cubicBezTo>
                    <a:pt x="735" y="5989"/>
                    <a:pt x="769" y="5563"/>
                    <a:pt x="786" y="5136"/>
                  </a:cubicBezTo>
                  <a:lnTo>
                    <a:pt x="803" y="4812"/>
                  </a:lnTo>
                  <a:cubicBezTo>
                    <a:pt x="820" y="4556"/>
                    <a:pt x="837" y="4283"/>
                    <a:pt x="837" y="4027"/>
                  </a:cubicBezTo>
                  <a:cubicBezTo>
                    <a:pt x="837" y="3874"/>
                    <a:pt x="854" y="3720"/>
                    <a:pt x="871" y="3566"/>
                  </a:cubicBezTo>
                  <a:lnTo>
                    <a:pt x="871" y="3515"/>
                  </a:lnTo>
                  <a:cubicBezTo>
                    <a:pt x="871" y="3498"/>
                    <a:pt x="871" y="3481"/>
                    <a:pt x="871" y="3464"/>
                  </a:cubicBezTo>
                  <a:cubicBezTo>
                    <a:pt x="922" y="3635"/>
                    <a:pt x="973" y="3805"/>
                    <a:pt x="1008" y="3976"/>
                  </a:cubicBezTo>
                  <a:cubicBezTo>
                    <a:pt x="1127" y="4454"/>
                    <a:pt x="1281" y="4931"/>
                    <a:pt x="1417" y="5392"/>
                  </a:cubicBezTo>
                  <a:cubicBezTo>
                    <a:pt x="1485" y="5580"/>
                    <a:pt x="1536" y="5767"/>
                    <a:pt x="1605" y="5972"/>
                  </a:cubicBezTo>
                  <a:cubicBezTo>
                    <a:pt x="1656" y="6143"/>
                    <a:pt x="1707" y="6313"/>
                    <a:pt x="1775" y="6501"/>
                  </a:cubicBezTo>
                  <a:cubicBezTo>
                    <a:pt x="1861" y="6774"/>
                    <a:pt x="1963" y="7047"/>
                    <a:pt x="2031" y="7320"/>
                  </a:cubicBezTo>
                  <a:cubicBezTo>
                    <a:pt x="2082" y="7508"/>
                    <a:pt x="2151" y="7695"/>
                    <a:pt x="2219" y="7866"/>
                  </a:cubicBezTo>
                  <a:cubicBezTo>
                    <a:pt x="2286" y="8028"/>
                    <a:pt x="2439" y="8126"/>
                    <a:pt x="2593" y="8126"/>
                  </a:cubicBezTo>
                  <a:cubicBezTo>
                    <a:pt x="2634" y="8126"/>
                    <a:pt x="2675" y="8119"/>
                    <a:pt x="2714" y="8105"/>
                  </a:cubicBezTo>
                  <a:cubicBezTo>
                    <a:pt x="2918" y="8019"/>
                    <a:pt x="3004" y="7764"/>
                    <a:pt x="2901" y="7576"/>
                  </a:cubicBezTo>
                  <a:cubicBezTo>
                    <a:pt x="2833" y="7405"/>
                    <a:pt x="2765" y="7201"/>
                    <a:pt x="2714" y="7013"/>
                  </a:cubicBezTo>
                  <a:lnTo>
                    <a:pt x="2697" y="6910"/>
                  </a:lnTo>
                  <a:cubicBezTo>
                    <a:pt x="2645" y="6757"/>
                    <a:pt x="2594" y="6569"/>
                    <a:pt x="2543" y="6399"/>
                  </a:cubicBezTo>
                  <a:cubicBezTo>
                    <a:pt x="2236" y="5494"/>
                    <a:pt x="1997" y="4727"/>
                    <a:pt x="1792" y="4010"/>
                  </a:cubicBezTo>
                  <a:cubicBezTo>
                    <a:pt x="1639" y="3328"/>
                    <a:pt x="1383" y="2662"/>
                    <a:pt x="1076" y="2031"/>
                  </a:cubicBezTo>
                  <a:cubicBezTo>
                    <a:pt x="1332" y="2031"/>
                    <a:pt x="1571" y="1980"/>
                    <a:pt x="1792" y="1860"/>
                  </a:cubicBezTo>
                  <a:cubicBezTo>
                    <a:pt x="2117" y="1707"/>
                    <a:pt x="2372" y="1451"/>
                    <a:pt x="2509" y="1127"/>
                  </a:cubicBezTo>
                  <a:cubicBezTo>
                    <a:pt x="2628" y="820"/>
                    <a:pt x="2543" y="461"/>
                    <a:pt x="2287" y="256"/>
                  </a:cubicBezTo>
                  <a:cubicBezTo>
                    <a:pt x="2082" y="86"/>
                    <a:pt x="1809" y="1"/>
                    <a:pt x="1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50"/>
            <p:cNvSpPr/>
            <p:nvPr/>
          </p:nvSpPr>
          <p:spPr>
            <a:xfrm rot="-229131">
              <a:off x="1694584" y="1402456"/>
              <a:ext cx="122765" cy="341043"/>
            </a:xfrm>
            <a:custGeom>
              <a:avLst/>
              <a:gdLst/>
              <a:ahLst/>
              <a:cxnLst/>
              <a:rect l="l" t="t" r="r" b="b"/>
              <a:pathLst>
                <a:path w="2928" h="8134" extrusionOk="0">
                  <a:moveTo>
                    <a:pt x="2585" y="0"/>
                  </a:moveTo>
                  <a:cubicBezTo>
                    <a:pt x="2508" y="0"/>
                    <a:pt x="2435" y="27"/>
                    <a:pt x="2381" y="80"/>
                  </a:cubicBezTo>
                  <a:cubicBezTo>
                    <a:pt x="2279" y="148"/>
                    <a:pt x="2245" y="251"/>
                    <a:pt x="2245" y="370"/>
                  </a:cubicBezTo>
                  <a:lnTo>
                    <a:pt x="2245" y="541"/>
                  </a:lnTo>
                  <a:cubicBezTo>
                    <a:pt x="2245" y="643"/>
                    <a:pt x="2245" y="745"/>
                    <a:pt x="2228" y="831"/>
                  </a:cubicBezTo>
                  <a:cubicBezTo>
                    <a:pt x="2194" y="1121"/>
                    <a:pt x="2177" y="1411"/>
                    <a:pt x="2160" y="1684"/>
                  </a:cubicBezTo>
                  <a:cubicBezTo>
                    <a:pt x="2160" y="1803"/>
                    <a:pt x="2160" y="1923"/>
                    <a:pt x="2143" y="2042"/>
                  </a:cubicBezTo>
                  <a:lnTo>
                    <a:pt x="2126" y="2400"/>
                  </a:lnTo>
                  <a:cubicBezTo>
                    <a:pt x="2091" y="2759"/>
                    <a:pt x="2057" y="3117"/>
                    <a:pt x="2057" y="3475"/>
                  </a:cubicBezTo>
                  <a:cubicBezTo>
                    <a:pt x="2057" y="3629"/>
                    <a:pt x="2057" y="3782"/>
                    <a:pt x="2023" y="3936"/>
                  </a:cubicBezTo>
                  <a:cubicBezTo>
                    <a:pt x="1933" y="3941"/>
                    <a:pt x="1842" y="3943"/>
                    <a:pt x="1750" y="3943"/>
                  </a:cubicBezTo>
                  <a:cubicBezTo>
                    <a:pt x="1528" y="3943"/>
                    <a:pt x="1302" y="3931"/>
                    <a:pt x="1085" y="3919"/>
                  </a:cubicBezTo>
                  <a:lnTo>
                    <a:pt x="948" y="3919"/>
                  </a:lnTo>
                  <a:lnTo>
                    <a:pt x="982" y="3305"/>
                  </a:lnTo>
                  <a:cubicBezTo>
                    <a:pt x="1000" y="3066"/>
                    <a:pt x="1017" y="2827"/>
                    <a:pt x="1034" y="2588"/>
                  </a:cubicBezTo>
                  <a:cubicBezTo>
                    <a:pt x="1068" y="2179"/>
                    <a:pt x="1068" y="1769"/>
                    <a:pt x="1068" y="1377"/>
                  </a:cubicBezTo>
                  <a:cubicBezTo>
                    <a:pt x="1068" y="1087"/>
                    <a:pt x="1068" y="814"/>
                    <a:pt x="1085" y="541"/>
                  </a:cubicBezTo>
                  <a:cubicBezTo>
                    <a:pt x="1085" y="472"/>
                    <a:pt x="1085" y="404"/>
                    <a:pt x="1051" y="353"/>
                  </a:cubicBezTo>
                  <a:cubicBezTo>
                    <a:pt x="1013" y="194"/>
                    <a:pt x="884" y="112"/>
                    <a:pt x="753" y="112"/>
                  </a:cubicBezTo>
                  <a:cubicBezTo>
                    <a:pt x="643" y="112"/>
                    <a:pt x="532" y="169"/>
                    <a:pt x="471" y="285"/>
                  </a:cubicBezTo>
                  <a:cubicBezTo>
                    <a:pt x="436" y="353"/>
                    <a:pt x="419" y="438"/>
                    <a:pt x="419" y="507"/>
                  </a:cubicBezTo>
                  <a:lnTo>
                    <a:pt x="419" y="762"/>
                  </a:lnTo>
                  <a:lnTo>
                    <a:pt x="419" y="1291"/>
                  </a:lnTo>
                  <a:cubicBezTo>
                    <a:pt x="402" y="1871"/>
                    <a:pt x="351" y="2434"/>
                    <a:pt x="300" y="2929"/>
                  </a:cubicBezTo>
                  <a:cubicBezTo>
                    <a:pt x="232" y="3697"/>
                    <a:pt x="181" y="4482"/>
                    <a:pt x="129" y="5216"/>
                  </a:cubicBezTo>
                  <a:cubicBezTo>
                    <a:pt x="95" y="5744"/>
                    <a:pt x="61" y="6359"/>
                    <a:pt x="44" y="6973"/>
                  </a:cubicBezTo>
                  <a:lnTo>
                    <a:pt x="10" y="7604"/>
                  </a:lnTo>
                  <a:cubicBezTo>
                    <a:pt x="10" y="7621"/>
                    <a:pt x="10" y="7655"/>
                    <a:pt x="10" y="7672"/>
                  </a:cubicBezTo>
                  <a:cubicBezTo>
                    <a:pt x="1" y="7901"/>
                    <a:pt x="173" y="8022"/>
                    <a:pt x="345" y="8022"/>
                  </a:cubicBezTo>
                  <a:cubicBezTo>
                    <a:pt x="494" y="8022"/>
                    <a:pt x="644" y="7931"/>
                    <a:pt x="675" y="7741"/>
                  </a:cubicBezTo>
                  <a:cubicBezTo>
                    <a:pt x="692" y="7655"/>
                    <a:pt x="709" y="7587"/>
                    <a:pt x="709" y="7502"/>
                  </a:cubicBezTo>
                  <a:lnTo>
                    <a:pt x="727" y="7109"/>
                  </a:lnTo>
                  <a:cubicBezTo>
                    <a:pt x="744" y="6802"/>
                    <a:pt x="761" y="6478"/>
                    <a:pt x="778" y="6154"/>
                  </a:cubicBezTo>
                  <a:cubicBezTo>
                    <a:pt x="778" y="6034"/>
                    <a:pt x="795" y="5898"/>
                    <a:pt x="812" y="5779"/>
                  </a:cubicBezTo>
                  <a:cubicBezTo>
                    <a:pt x="829" y="5608"/>
                    <a:pt x="846" y="5420"/>
                    <a:pt x="863" y="5233"/>
                  </a:cubicBezTo>
                  <a:cubicBezTo>
                    <a:pt x="863" y="5113"/>
                    <a:pt x="863" y="4994"/>
                    <a:pt x="880" y="4874"/>
                  </a:cubicBezTo>
                  <a:cubicBezTo>
                    <a:pt x="880" y="4806"/>
                    <a:pt x="897" y="4738"/>
                    <a:pt x="897" y="4652"/>
                  </a:cubicBezTo>
                  <a:lnTo>
                    <a:pt x="2023" y="4652"/>
                  </a:lnTo>
                  <a:cubicBezTo>
                    <a:pt x="2006" y="4891"/>
                    <a:pt x="1989" y="5147"/>
                    <a:pt x="1972" y="5386"/>
                  </a:cubicBezTo>
                  <a:cubicBezTo>
                    <a:pt x="1972" y="5506"/>
                    <a:pt x="1955" y="5625"/>
                    <a:pt x="1938" y="5761"/>
                  </a:cubicBezTo>
                  <a:cubicBezTo>
                    <a:pt x="1921" y="5915"/>
                    <a:pt x="1904" y="6069"/>
                    <a:pt x="1904" y="6239"/>
                  </a:cubicBezTo>
                  <a:cubicBezTo>
                    <a:pt x="1904" y="6376"/>
                    <a:pt x="1904" y="6529"/>
                    <a:pt x="1887" y="6683"/>
                  </a:cubicBezTo>
                  <a:cubicBezTo>
                    <a:pt x="1887" y="6836"/>
                    <a:pt x="1870" y="6939"/>
                    <a:pt x="1870" y="7058"/>
                  </a:cubicBezTo>
                  <a:lnTo>
                    <a:pt x="1870" y="7758"/>
                  </a:lnTo>
                  <a:cubicBezTo>
                    <a:pt x="1870" y="7894"/>
                    <a:pt x="1955" y="8031"/>
                    <a:pt x="2074" y="8099"/>
                  </a:cubicBezTo>
                  <a:cubicBezTo>
                    <a:pt x="2126" y="8116"/>
                    <a:pt x="2160" y="8133"/>
                    <a:pt x="2211" y="8133"/>
                  </a:cubicBezTo>
                  <a:cubicBezTo>
                    <a:pt x="2296" y="8133"/>
                    <a:pt x="2364" y="8116"/>
                    <a:pt x="2433" y="8065"/>
                  </a:cubicBezTo>
                  <a:cubicBezTo>
                    <a:pt x="2518" y="7997"/>
                    <a:pt x="2569" y="7877"/>
                    <a:pt x="2569" y="7758"/>
                  </a:cubicBezTo>
                  <a:lnTo>
                    <a:pt x="2603" y="7229"/>
                  </a:lnTo>
                  <a:cubicBezTo>
                    <a:pt x="2637" y="6632"/>
                    <a:pt x="2672" y="6017"/>
                    <a:pt x="2706" y="5420"/>
                  </a:cubicBezTo>
                  <a:lnTo>
                    <a:pt x="2706" y="5216"/>
                  </a:lnTo>
                  <a:cubicBezTo>
                    <a:pt x="2706" y="5130"/>
                    <a:pt x="2706" y="5045"/>
                    <a:pt x="2723" y="4943"/>
                  </a:cubicBezTo>
                  <a:cubicBezTo>
                    <a:pt x="2740" y="4755"/>
                    <a:pt x="2757" y="4550"/>
                    <a:pt x="2757" y="4345"/>
                  </a:cubicBezTo>
                  <a:cubicBezTo>
                    <a:pt x="2757" y="4192"/>
                    <a:pt x="2757" y="4021"/>
                    <a:pt x="2791" y="3851"/>
                  </a:cubicBezTo>
                  <a:cubicBezTo>
                    <a:pt x="2791" y="3748"/>
                    <a:pt x="2791" y="3646"/>
                    <a:pt x="2791" y="3526"/>
                  </a:cubicBezTo>
                  <a:cubicBezTo>
                    <a:pt x="2791" y="3441"/>
                    <a:pt x="2791" y="3339"/>
                    <a:pt x="2791" y="3253"/>
                  </a:cubicBezTo>
                  <a:lnTo>
                    <a:pt x="2808" y="3151"/>
                  </a:lnTo>
                  <a:cubicBezTo>
                    <a:pt x="2825" y="3066"/>
                    <a:pt x="2825" y="2998"/>
                    <a:pt x="2825" y="2912"/>
                  </a:cubicBezTo>
                  <a:cubicBezTo>
                    <a:pt x="2825" y="2759"/>
                    <a:pt x="2825" y="2588"/>
                    <a:pt x="2842" y="2434"/>
                  </a:cubicBezTo>
                  <a:cubicBezTo>
                    <a:pt x="2842" y="2332"/>
                    <a:pt x="2842" y="2230"/>
                    <a:pt x="2859" y="2144"/>
                  </a:cubicBezTo>
                  <a:cubicBezTo>
                    <a:pt x="2859" y="1974"/>
                    <a:pt x="2876" y="1820"/>
                    <a:pt x="2876" y="1650"/>
                  </a:cubicBezTo>
                  <a:cubicBezTo>
                    <a:pt x="2910" y="1394"/>
                    <a:pt x="2927" y="1138"/>
                    <a:pt x="2910" y="882"/>
                  </a:cubicBezTo>
                  <a:lnTo>
                    <a:pt x="2910" y="575"/>
                  </a:lnTo>
                  <a:lnTo>
                    <a:pt x="2910" y="336"/>
                  </a:lnTo>
                  <a:cubicBezTo>
                    <a:pt x="2910" y="216"/>
                    <a:pt x="2842" y="80"/>
                    <a:pt x="2723" y="29"/>
                  </a:cubicBezTo>
                  <a:cubicBezTo>
                    <a:pt x="2678" y="10"/>
                    <a:pt x="2631" y="0"/>
                    <a:pt x="25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50"/>
            <p:cNvSpPr/>
            <p:nvPr/>
          </p:nvSpPr>
          <p:spPr>
            <a:xfrm rot="-229131">
              <a:off x="1335657" y="1416392"/>
              <a:ext cx="130941" cy="330016"/>
            </a:xfrm>
            <a:custGeom>
              <a:avLst/>
              <a:gdLst/>
              <a:ahLst/>
              <a:cxnLst/>
              <a:rect l="l" t="t" r="r" b="b"/>
              <a:pathLst>
                <a:path w="3123" h="7871" extrusionOk="0">
                  <a:moveTo>
                    <a:pt x="2003" y="0"/>
                  </a:moveTo>
                  <a:cubicBezTo>
                    <a:pt x="1978" y="0"/>
                    <a:pt x="1953" y="2"/>
                    <a:pt x="1928" y="5"/>
                  </a:cubicBezTo>
                  <a:cubicBezTo>
                    <a:pt x="1587" y="39"/>
                    <a:pt x="1280" y="227"/>
                    <a:pt x="1058" y="500"/>
                  </a:cubicBezTo>
                  <a:cubicBezTo>
                    <a:pt x="700" y="926"/>
                    <a:pt x="461" y="1421"/>
                    <a:pt x="341" y="1967"/>
                  </a:cubicBezTo>
                  <a:cubicBezTo>
                    <a:pt x="188" y="2598"/>
                    <a:pt x="102" y="3247"/>
                    <a:pt x="51" y="3895"/>
                  </a:cubicBezTo>
                  <a:cubicBezTo>
                    <a:pt x="0" y="4629"/>
                    <a:pt x="0" y="5379"/>
                    <a:pt x="51" y="6113"/>
                  </a:cubicBezTo>
                  <a:cubicBezTo>
                    <a:pt x="85" y="6642"/>
                    <a:pt x="307" y="7154"/>
                    <a:pt x="665" y="7546"/>
                  </a:cubicBezTo>
                  <a:cubicBezTo>
                    <a:pt x="819" y="7734"/>
                    <a:pt x="1058" y="7853"/>
                    <a:pt x="1297" y="7870"/>
                  </a:cubicBezTo>
                  <a:cubicBezTo>
                    <a:pt x="1501" y="7870"/>
                    <a:pt x="1689" y="7819"/>
                    <a:pt x="1843" y="7717"/>
                  </a:cubicBezTo>
                  <a:cubicBezTo>
                    <a:pt x="2116" y="7563"/>
                    <a:pt x="2320" y="7324"/>
                    <a:pt x="2457" y="7051"/>
                  </a:cubicBezTo>
                  <a:cubicBezTo>
                    <a:pt x="2679" y="6625"/>
                    <a:pt x="2832" y="6198"/>
                    <a:pt x="2935" y="5738"/>
                  </a:cubicBezTo>
                  <a:cubicBezTo>
                    <a:pt x="3071" y="5243"/>
                    <a:pt x="3122" y="4714"/>
                    <a:pt x="3037" y="4202"/>
                  </a:cubicBezTo>
                  <a:cubicBezTo>
                    <a:pt x="3003" y="3946"/>
                    <a:pt x="2901" y="3707"/>
                    <a:pt x="2747" y="3520"/>
                  </a:cubicBezTo>
                  <a:cubicBezTo>
                    <a:pt x="2600" y="3363"/>
                    <a:pt x="2396" y="3276"/>
                    <a:pt x="2189" y="3276"/>
                  </a:cubicBezTo>
                  <a:cubicBezTo>
                    <a:pt x="2059" y="3276"/>
                    <a:pt x="1927" y="3311"/>
                    <a:pt x="1809" y="3383"/>
                  </a:cubicBezTo>
                  <a:cubicBezTo>
                    <a:pt x="1621" y="3485"/>
                    <a:pt x="1450" y="3656"/>
                    <a:pt x="1348" y="3844"/>
                  </a:cubicBezTo>
                  <a:lnTo>
                    <a:pt x="1331" y="3912"/>
                  </a:lnTo>
                  <a:cubicBezTo>
                    <a:pt x="1228" y="4066"/>
                    <a:pt x="1160" y="4253"/>
                    <a:pt x="1143" y="4441"/>
                  </a:cubicBezTo>
                  <a:cubicBezTo>
                    <a:pt x="1126" y="4594"/>
                    <a:pt x="1211" y="4748"/>
                    <a:pt x="1365" y="4799"/>
                  </a:cubicBezTo>
                  <a:cubicBezTo>
                    <a:pt x="1404" y="4812"/>
                    <a:pt x="1445" y="4819"/>
                    <a:pt x="1484" y="4819"/>
                  </a:cubicBezTo>
                  <a:cubicBezTo>
                    <a:pt x="1600" y="4819"/>
                    <a:pt x="1711" y="4764"/>
                    <a:pt x="1774" y="4663"/>
                  </a:cubicBezTo>
                  <a:cubicBezTo>
                    <a:pt x="1809" y="4612"/>
                    <a:pt x="1826" y="4560"/>
                    <a:pt x="1860" y="4509"/>
                  </a:cubicBezTo>
                  <a:cubicBezTo>
                    <a:pt x="1877" y="4458"/>
                    <a:pt x="1911" y="4407"/>
                    <a:pt x="1928" y="4356"/>
                  </a:cubicBezTo>
                  <a:lnTo>
                    <a:pt x="1979" y="4253"/>
                  </a:lnTo>
                  <a:cubicBezTo>
                    <a:pt x="2013" y="4168"/>
                    <a:pt x="2065" y="4100"/>
                    <a:pt x="2150" y="4048"/>
                  </a:cubicBezTo>
                  <a:cubicBezTo>
                    <a:pt x="2167" y="4031"/>
                    <a:pt x="2184" y="4014"/>
                    <a:pt x="2201" y="4014"/>
                  </a:cubicBezTo>
                  <a:cubicBezTo>
                    <a:pt x="2218" y="4014"/>
                    <a:pt x="2218" y="4031"/>
                    <a:pt x="2235" y="4048"/>
                  </a:cubicBezTo>
                  <a:cubicBezTo>
                    <a:pt x="2286" y="4117"/>
                    <a:pt x="2320" y="4202"/>
                    <a:pt x="2320" y="4287"/>
                  </a:cubicBezTo>
                  <a:cubicBezTo>
                    <a:pt x="2389" y="4629"/>
                    <a:pt x="2372" y="4987"/>
                    <a:pt x="2303" y="5328"/>
                  </a:cubicBezTo>
                  <a:cubicBezTo>
                    <a:pt x="2235" y="5703"/>
                    <a:pt x="2116" y="6062"/>
                    <a:pt x="1979" y="6420"/>
                  </a:cubicBezTo>
                  <a:cubicBezTo>
                    <a:pt x="1894" y="6659"/>
                    <a:pt x="1757" y="6881"/>
                    <a:pt x="1570" y="7051"/>
                  </a:cubicBezTo>
                  <a:cubicBezTo>
                    <a:pt x="1501" y="7120"/>
                    <a:pt x="1433" y="7154"/>
                    <a:pt x="1348" y="7154"/>
                  </a:cubicBezTo>
                  <a:cubicBezTo>
                    <a:pt x="1280" y="7137"/>
                    <a:pt x="1211" y="7102"/>
                    <a:pt x="1160" y="7034"/>
                  </a:cubicBezTo>
                  <a:cubicBezTo>
                    <a:pt x="973" y="6812"/>
                    <a:pt x="853" y="6539"/>
                    <a:pt x="802" y="6249"/>
                  </a:cubicBezTo>
                  <a:cubicBezTo>
                    <a:pt x="734" y="5601"/>
                    <a:pt x="734" y="4970"/>
                    <a:pt x="768" y="4321"/>
                  </a:cubicBezTo>
                  <a:cubicBezTo>
                    <a:pt x="768" y="4185"/>
                    <a:pt x="785" y="3963"/>
                    <a:pt x="819" y="3673"/>
                  </a:cubicBezTo>
                  <a:cubicBezTo>
                    <a:pt x="870" y="3076"/>
                    <a:pt x="973" y="2479"/>
                    <a:pt x="1126" y="1899"/>
                  </a:cubicBezTo>
                  <a:cubicBezTo>
                    <a:pt x="1228" y="1455"/>
                    <a:pt x="1467" y="1063"/>
                    <a:pt x="1809" y="739"/>
                  </a:cubicBezTo>
                  <a:cubicBezTo>
                    <a:pt x="1860" y="670"/>
                    <a:pt x="1945" y="636"/>
                    <a:pt x="2047" y="636"/>
                  </a:cubicBezTo>
                  <a:cubicBezTo>
                    <a:pt x="2116" y="636"/>
                    <a:pt x="2184" y="670"/>
                    <a:pt x="2235" y="721"/>
                  </a:cubicBezTo>
                  <a:cubicBezTo>
                    <a:pt x="2269" y="739"/>
                    <a:pt x="2320" y="756"/>
                    <a:pt x="2372" y="756"/>
                  </a:cubicBezTo>
                  <a:cubicBezTo>
                    <a:pt x="2440" y="756"/>
                    <a:pt x="2542" y="721"/>
                    <a:pt x="2559" y="568"/>
                  </a:cubicBezTo>
                  <a:cubicBezTo>
                    <a:pt x="2576" y="500"/>
                    <a:pt x="2559" y="448"/>
                    <a:pt x="2542" y="397"/>
                  </a:cubicBezTo>
                  <a:cubicBezTo>
                    <a:pt x="2465" y="150"/>
                    <a:pt x="2247" y="0"/>
                    <a:pt x="20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50"/>
            <p:cNvSpPr/>
            <p:nvPr/>
          </p:nvSpPr>
          <p:spPr>
            <a:xfrm rot="-229131">
              <a:off x="1036057" y="1391686"/>
              <a:ext cx="188676" cy="359156"/>
            </a:xfrm>
            <a:custGeom>
              <a:avLst/>
              <a:gdLst/>
              <a:ahLst/>
              <a:cxnLst/>
              <a:rect l="l" t="t" r="r" b="b"/>
              <a:pathLst>
                <a:path w="4500" h="8566" extrusionOk="0">
                  <a:moveTo>
                    <a:pt x="427" y="0"/>
                  </a:moveTo>
                  <a:cubicBezTo>
                    <a:pt x="359" y="0"/>
                    <a:pt x="273" y="0"/>
                    <a:pt x="205" y="34"/>
                  </a:cubicBezTo>
                  <a:cubicBezTo>
                    <a:pt x="86" y="68"/>
                    <a:pt x="0" y="205"/>
                    <a:pt x="0" y="341"/>
                  </a:cubicBezTo>
                  <a:cubicBezTo>
                    <a:pt x="0" y="478"/>
                    <a:pt x="86" y="614"/>
                    <a:pt x="205" y="666"/>
                  </a:cubicBezTo>
                  <a:cubicBezTo>
                    <a:pt x="273" y="683"/>
                    <a:pt x="342" y="700"/>
                    <a:pt x="410" y="700"/>
                  </a:cubicBezTo>
                  <a:lnTo>
                    <a:pt x="1536" y="700"/>
                  </a:lnTo>
                  <a:cubicBezTo>
                    <a:pt x="1536" y="768"/>
                    <a:pt x="1536" y="819"/>
                    <a:pt x="1519" y="887"/>
                  </a:cubicBezTo>
                  <a:cubicBezTo>
                    <a:pt x="1519" y="956"/>
                    <a:pt x="1519" y="1024"/>
                    <a:pt x="1502" y="1092"/>
                  </a:cubicBezTo>
                  <a:cubicBezTo>
                    <a:pt x="1451" y="1416"/>
                    <a:pt x="1417" y="1740"/>
                    <a:pt x="1399" y="2048"/>
                  </a:cubicBezTo>
                  <a:cubicBezTo>
                    <a:pt x="1399" y="2150"/>
                    <a:pt x="1399" y="2235"/>
                    <a:pt x="1382" y="2338"/>
                  </a:cubicBezTo>
                  <a:cubicBezTo>
                    <a:pt x="1348" y="2815"/>
                    <a:pt x="1348" y="3327"/>
                    <a:pt x="1348" y="3805"/>
                  </a:cubicBezTo>
                  <a:cubicBezTo>
                    <a:pt x="1348" y="4163"/>
                    <a:pt x="1348" y="4539"/>
                    <a:pt x="1331" y="4914"/>
                  </a:cubicBezTo>
                  <a:cubicBezTo>
                    <a:pt x="1331" y="5050"/>
                    <a:pt x="1314" y="5187"/>
                    <a:pt x="1297" y="5323"/>
                  </a:cubicBezTo>
                  <a:cubicBezTo>
                    <a:pt x="1297" y="5460"/>
                    <a:pt x="1280" y="5631"/>
                    <a:pt x="1280" y="5784"/>
                  </a:cubicBezTo>
                  <a:cubicBezTo>
                    <a:pt x="1263" y="6108"/>
                    <a:pt x="1263" y="6449"/>
                    <a:pt x="1246" y="6774"/>
                  </a:cubicBezTo>
                  <a:cubicBezTo>
                    <a:pt x="1229" y="7234"/>
                    <a:pt x="1212" y="7678"/>
                    <a:pt x="1195" y="8139"/>
                  </a:cubicBezTo>
                  <a:cubicBezTo>
                    <a:pt x="1178" y="8207"/>
                    <a:pt x="1195" y="8275"/>
                    <a:pt x="1212" y="8343"/>
                  </a:cubicBezTo>
                  <a:cubicBezTo>
                    <a:pt x="1263" y="8463"/>
                    <a:pt x="1365" y="8548"/>
                    <a:pt x="1502" y="8565"/>
                  </a:cubicBezTo>
                  <a:lnTo>
                    <a:pt x="1519" y="8565"/>
                  </a:lnTo>
                  <a:cubicBezTo>
                    <a:pt x="1638" y="8565"/>
                    <a:pt x="1775" y="8497"/>
                    <a:pt x="1826" y="8377"/>
                  </a:cubicBezTo>
                  <a:cubicBezTo>
                    <a:pt x="1860" y="8309"/>
                    <a:pt x="1877" y="8241"/>
                    <a:pt x="1877" y="8173"/>
                  </a:cubicBezTo>
                  <a:lnTo>
                    <a:pt x="1894" y="8036"/>
                  </a:lnTo>
                  <a:cubicBezTo>
                    <a:pt x="1911" y="7883"/>
                    <a:pt x="1911" y="7746"/>
                    <a:pt x="1911" y="7610"/>
                  </a:cubicBezTo>
                  <a:cubicBezTo>
                    <a:pt x="1911" y="7507"/>
                    <a:pt x="1928" y="7405"/>
                    <a:pt x="1945" y="7320"/>
                  </a:cubicBezTo>
                  <a:cubicBezTo>
                    <a:pt x="1945" y="7200"/>
                    <a:pt x="1962" y="7098"/>
                    <a:pt x="1962" y="6978"/>
                  </a:cubicBezTo>
                  <a:cubicBezTo>
                    <a:pt x="1962" y="6757"/>
                    <a:pt x="1980" y="6518"/>
                    <a:pt x="1980" y="6296"/>
                  </a:cubicBezTo>
                  <a:cubicBezTo>
                    <a:pt x="1980" y="6125"/>
                    <a:pt x="1997" y="5955"/>
                    <a:pt x="2014" y="5801"/>
                  </a:cubicBezTo>
                  <a:cubicBezTo>
                    <a:pt x="2014" y="5562"/>
                    <a:pt x="2031" y="5323"/>
                    <a:pt x="2048" y="5085"/>
                  </a:cubicBezTo>
                  <a:cubicBezTo>
                    <a:pt x="2048" y="4897"/>
                    <a:pt x="2065" y="4726"/>
                    <a:pt x="2065" y="4539"/>
                  </a:cubicBezTo>
                  <a:cubicBezTo>
                    <a:pt x="2065" y="4385"/>
                    <a:pt x="2082" y="4249"/>
                    <a:pt x="2099" y="4112"/>
                  </a:cubicBezTo>
                  <a:cubicBezTo>
                    <a:pt x="2116" y="3873"/>
                    <a:pt x="2133" y="3617"/>
                    <a:pt x="2133" y="3361"/>
                  </a:cubicBezTo>
                  <a:cubicBezTo>
                    <a:pt x="2133" y="3327"/>
                    <a:pt x="2133" y="3276"/>
                    <a:pt x="2133" y="3225"/>
                  </a:cubicBezTo>
                  <a:cubicBezTo>
                    <a:pt x="2150" y="3157"/>
                    <a:pt x="2150" y="3105"/>
                    <a:pt x="2150" y="3037"/>
                  </a:cubicBezTo>
                  <a:lnTo>
                    <a:pt x="2150" y="2389"/>
                  </a:lnTo>
                  <a:cubicBezTo>
                    <a:pt x="2167" y="1996"/>
                    <a:pt x="2184" y="1553"/>
                    <a:pt x="2184" y="1109"/>
                  </a:cubicBezTo>
                  <a:cubicBezTo>
                    <a:pt x="2167" y="973"/>
                    <a:pt x="2184" y="836"/>
                    <a:pt x="2184" y="700"/>
                  </a:cubicBezTo>
                  <a:lnTo>
                    <a:pt x="2560" y="717"/>
                  </a:lnTo>
                  <a:lnTo>
                    <a:pt x="3123" y="751"/>
                  </a:lnTo>
                  <a:lnTo>
                    <a:pt x="3430" y="768"/>
                  </a:lnTo>
                  <a:lnTo>
                    <a:pt x="3737" y="768"/>
                  </a:lnTo>
                  <a:cubicBezTo>
                    <a:pt x="3771" y="774"/>
                    <a:pt x="3805" y="776"/>
                    <a:pt x="3839" y="776"/>
                  </a:cubicBezTo>
                  <a:cubicBezTo>
                    <a:pt x="3906" y="776"/>
                    <a:pt x="3970" y="768"/>
                    <a:pt x="4027" y="768"/>
                  </a:cubicBezTo>
                  <a:cubicBezTo>
                    <a:pt x="4033" y="768"/>
                    <a:pt x="4038" y="768"/>
                    <a:pt x="4044" y="768"/>
                  </a:cubicBezTo>
                  <a:cubicBezTo>
                    <a:pt x="4488" y="768"/>
                    <a:pt x="4499" y="102"/>
                    <a:pt x="4061" y="86"/>
                  </a:cubicBezTo>
                  <a:lnTo>
                    <a:pt x="4010" y="86"/>
                  </a:lnTo>
                  <a:lnTo>
                    <a:pt x="3652" y="68"/>
                  </a:lnTo>
                  <a:cubicBezTo>
                    <a:pt x="3174" y="51"/>
                    <a:pt x="2679" y="17"/>
                    <a:pt x="2184" y="17"/>
                  </a:cubicBezTo>
                  <a:lnTo>
                    <a:pt x="11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50"/>
            <p:cNvSpPr/>
            <p:nvPr/>
          </p:nvSpPr>
          <p:spPr>
            <a:xfrm rot="-229131">
              <a:off x="1831050" y="1406399"/>
              <a:ext cx="88762" cy="329848"/>
            </a:xfrm>
            <a:custGeom>
              <a:avLst/>
              <a:gdLst/>
              <a:ahLst/>
              <a:cxnLst/>
              <a:rect l="l" t="t" r="r" b="b"/>
              <a:pathLst>
                <a:path w="2117" h="7867" extrusionOk="0">
                  <a:moveTo>
                    <a:pt x="888" y="1"/>
                  </a:moveTo>
                  <a:cubicBezTo>
                    <a:pt x="649" y="1"/>
                    <a:pt x="444" y="154"/>
                    <a:pt x="359" y="376"/>
                  </a:cubicBezTo>
                  <a:cubicBezTo>
                    <a:pt x="308" y="547"/>
                    <a:pt x="274" y="717"/>
                    <a:pt x="274" y="888"/>
                  </a:cubicBezTo>
                  <a:cubicBezTo>
                    <a:pt x="257" y="1229"/>
                    <a:pt x="239" y="1587"/>
                    <a:pt x="222" y="1946"/>
                  </a:cubicBezTo>
                  <a:lnTo>
                    <a:pt x="205" y="2355"/>
                  </a:lnTo>
                  <a:cubicBezTo>
                    <a:pt x="205" y="2577"/>
                    <a:pt x="205" y="2799"/>
                    <a:pt x="188" y="3021"/>
                  </a:cubicBezTo>
                  <a:cubicBezTo>
                    <a:pt x="188" y="3123"/>
                    <a:pt x="171" y="3225"/>
                    <a:pt x="154" y="3328"/>
                  </a:cubicBezTo>
                  <a:cubicBezTo>
                    <a:pt x="137" y="3857"/>
                    <a:pt x="103" y="4386"/>
                    <a:pt x="86" y="4914"/>
                  </a:cubicBezTo>
                  <a:lnTo>
                    <a:pt x="69" y="5358"/>
                  </a:lnTo>
                  <a:cubicBezTo>
                    <a:pt x="69" y="5631"/>
                    <a:pt x="52" y="5921"/>
                    <a:pt x="35" y="6211"/>
                  </a:cubicBezTo>
                  <a:lnTo>
                    <a:pt x="18" y="6996"/>
                  </a:lnTo>
                  <a:cubicBezTo>
                    <a:pt x="1" y="7132"/>
                    <a:pt x="18" y="7269"/>
                    <a:pt x="35" y="7405"/>
                  </a:cubicBezTo>
                  <a:cubicBezTo>
                    <a:pt x="69" y="7661"/>
                    <a:pt x="291" y="7866"/>
                    <a:pt x="564" y="7866"/>
                  </a:cubicBezTo>
                  <a:lnTo>
                    <a:pt x="1366" y="7866"/>
                  </a:lnTo>
                  <a:cubicBezTo>
                    <a:pt x="1621" y="7849"/>
                    <a:pt x="1792" y="7576"/>
                    <a:pt x="1673" y="7337"/>
                  </a:cubicBezTo>
                  <a:cubicBezTo>
                    <a:pt x="1604" y="7218"/>
                    <a:pt x="1485" y="7150"/>
                    <a:pt x="1348" y="7132"/>
                  </a:cubicBezTo>
                  <a:cubicBezTo>
                    <a:pt x="1272" y="7124"/>
                    <a:pt x="1191" y="7120"/>
                    <a:pt x="1107" y="7120"/>
                  </a:cubicBezTo>
                  <a:cubicBezTo>
                    <a:pt x="1024" y="7120"/>
                    <a:pt x="939" y="7124"/>
                    <a:pt x="854" y="7132"/>
                  </a:cubicBezTo>
                  <a:lnTo>
                    <a:pt x="734" y="7132"/>
                  </a:lnTo>
                  <a:lnTo>
                    <a:pt x="734" y="7013"/>
                  </a:lnTo>
                  <a:cubicBezTo>
                    <a:pt x="734" y="6945"/>
                    <a:pt x="734" y="6894"/>
                    <a:pt x="751" y="6825"/>
                  </a:cubicBezTo>
                  <a:cubicBezTo>
                    <a:pt x="768" y="6723"/>
                    <a:pt x="768" y="6621"/>
                    <a:pt x="768" y="6535"/>
                  </a:cubicBezTo>
                  <a:cubicBezTo>
                    <a:pt x="768" y="6211"/>
                    <a:pt x="785" y="5887"/>
                    <a:pt x="803" y="5580"/>
                  </a:cubicBezTo>
                  <a:cubicBezTo>
                    <a:pt x="820" y="5392"/>
                    <a:pt x="820" y="5205"/>
                    <a:pt x="837" y="5017"/>
                  </a:cubicBezTo>
                  <a:cubicBezTo>
                    <a:pt x="922" y="5017"/>
                    <a:pt x="1024" y="5000"/>
                    <a:pt x="1110" y="4983"/>
                  </a:cubicBezTo>
                  <a:cubicBezTo>
                    <a:pt x="1206" y="4971"/>
                    <a:pt x="1294" y="4959"/>
                    <a:pt x="1386" y="4959"/>
                  </a:cubicBezTo>
                  <a:cubicBezTo>
                    <a:pt x="1424" y="4959"/>
                    <a:pt x="1462" y="4961"/>
                    <a:pt x="1502" y="4966"/>
                  </a:cubicBezTo>
                  <a:cubicBezTo>
                    <a:pt x="1673" y="4966"/>
                    <a:pt x="1826" y="4846"/>
                    <a:pt x="1860" y="4676"/>
                  </a:cubicBezTo>
                  <a:cubicBezTo>
                    <a:pt x="1894" y="4488"/>
                    <a:pt x="1792" y="4317"/>
                    <a:pt x="1621" y="4266"/>
                  </a:cubicBezTo>
                  <a:cubicBezTo>
                    <a:pt x="1536" y="4232"/>
                    <a:pt x="1451" y="4215"/>
                    <a:pt x="1366" y="4215"/>
                  </a:cubicBezTo>
                  <a:cubicBezTo>
                    <a:pt x="1263" y="4215"/>
                    <a:pt x="1144" y="4232"/>
                    <a:pt x="1041" y="4249"/>
                  </a:cubicBezTo>
                  <a:cubicBezTo>
                    <a:pt x="990" y="4249"/>
                    <a:pt x="922" y="4266"/>
                    <a:pt x="854" y="4266"/>
                  </a:cubicBezTo>
                  <a:cubicBezTo>
                    <a:pt x="888" y="4044"/>
                    <a:pt x="888" y="3840"/>
                    <a:pt x="905" y="3635"/>
                  </a:cubicBezTo>
                  <a:lnTo>
                    <a:pt x="905" y="3618"/>
                  </a:lnTo>
                  <a:cubicBezTo>
                    <a:pt x="905" y="3567"/>
                    <a:pt x="905" y="3532"/>
                    <a:pt x="905" y="3498"/>
                  </a:cubicBezTo>
                  <a:cubicBezTo>
                    <a:pt x="888" y="3430"/>
                    <a:pt x="888" y="3379"/>
                    <a:pt x="905" y="3328"/>
                  </a:cubicBezTo>
                  <a:cubicBezTo>
                    <a:pt x="973" y="2714"/>
                    <a:pt x="990" y="2099"/>
                    <a:pt x="990" y="1485"/>
                  </a:cubicBezTo>
                  <a:cubicBezTo>
                    <a:pt x="990" y="1314"/>
                    <a:pt x="990" y="1127"/>
                    <a:pt x="1007" y="956"/>
                  </a:cubicBezTo>
                  <a:lnTo>
                    <a:pt x="1007" y="700"/>
                  </a:lnTo>
                  <a:cubicBezTo>
                    <a:pt x="1007" y="692"/>
                    <a:pt x="1012" y="687"/>
                    <a:pt x="1018" y="687"/>
                  </a:cubicBezTo>
                  <a:cubicBezTo>
                    <a:pt x="1024" y="687"/>
                    <a:pt x="1033" y="692"/>
                    <a:pt x="1041" y="700"/>
                  </a:cubicBezTo>
                  <a:cubicBezTo>
                    <a:pt x="1263" y="683"/>
                    <a:pt x="1485" y="649"/>
                    <a:pt x="1690" y="598"/>
                  </a:cubicBezTo>
                  <a:cubicBezTo>
                    <a:pt x="1792" y="581"/>
                    <a:pt x="1894" y="547"/>
                    <a:pt x="1980" y="513"/>
                  </a:cubicBezTo>
                  <a:cubicBezTo>
                    <a:pt x="2065" y="461"/>
                    <a:pt x="2116" y="376"/>
                    <a:pt x="2116" y="291"/>
                  </a:cubicBezTo>
                  <a:cubicBezTo>
                    <a:pt x="2116" y="188"/>
                    <a:pt x="2048" y="103"/>
                    <a:pt x="1963" y="86"/>
                  </a:cubicBezTo>
                  <a:cubicBezTo>
                    <a:pt x="1877" y="35"/>
                    <a:pt x="1775" y="18"/>
                    <a:pt x="16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50"/>
            <p:cNvSpPr/>
            <p:nvPr/>
          </p:nvSpPr>
          <p:spPr>
            <a:xfrm rot="-229131">
              <a:off x="1487222" y="1420390"/>
              <a:ext cx="89433" cy="331945"/>
            </a:xfrm>
            <a:custGeom>
              <a:avLst/>
              <a:gdLst/>
              <a:ahLst/>
              <a:cxnLst/>
              <a:rect l="l" t="t" r="r" b="b"/>
              <a:pathLst>
                <a:path w="2133" h="7917" extrusionOk="0">
                  <a:moveTo>
                    <a:pt x="1561" y="0"/>
                  </a:moveTo>
                  <a:cubicBezTo>
                    <a:pt x="1450" y="0"/>
                    <a:pt x="1339" y="9"/>
                    <a:pt x="1228" y="26"/>
                  </a:cubicBezTo>
                  <a:cubicBezTo>
                    <a:pt x="751" y="111"/>
                    <a:pt x="563" y="282"/>
                    <a:pt x="478" y="777"/>
                  </a:cubicBezTo>
                  <a:cubicBezTo>
                    <a:pt x="410" y="1033"/>
                    <a:pt x="375" y="1306"/>
                    <a:pt x="358" y="1562"/>
                  </a:cubicBezTo>
                  <a:cubicBezTo>
                    <a:pt x="341" y="1698"/>
                    <a:pt x="324" y="1835"/>
                    <a:pt x="307" y="1971"/>
                  </a:cubicBezTo>
                  <a:cubicBezTo>
                    <a:pt x="290" y="2142"/>
                    <a:pt x="273" y="2312"/>
                    <a:pt x="273" y="2483"/>
                  </a:cubicBezTo>
                  <a:cubicBezTo>
                    <a:pt x="273" y="2585"/>
                    <a:pt x="256" y="2705"/>
                    <a:pt x="256" y="2790"/>
                  </a:cubicBezTo>
                  <a:lnTo>
                    <a:pt x="222" y="3148"/>
                  </a:lnTo>
                  <a:cubicBezTo>
                    <a:pt x="188" y="3558"/>
                    <a:pt x="137" y="3984"/>
                    <a:pt x="119" y="4411"/>
                  </a:cubicBezTo>
                  <a:lnTo>
                    <a:pt x="102" y="4616"/>
                  </a:lnTo>
                  <a:cubicBezTo>
                    <a:pt x="68" y="4991"/>
                    <a:pt x="51" y="5366"/>
                    <a:pt x="68" y="5725"/>
                  </a:cubicBezTo>
                  <a:lnTo>
                    <a:pt x="51" y="6049"/>
                  </a:lnTo>
                  <a:cubicBezTo>
                    <a:pt x="34" y="6305"/>
                    <a:pt x="17" y="6561"/>
                    <a:pt x="17" y="6817"/>
                  </a:cubicBezTo>
                  <a:cubicBezTo>
                    <a:pt x="0" y="7004"/>
                    <a:pt x="17" y="7192"/>
                    <a:pt x="68" y="7380"/>
                  </a:cubicBezTo>
                  <a:cubicBezTo>
                    <a:pt x="119" y="7618"/>
                    <a:pt x="307" y="7806"/>
                    <a:pt x="546" y="7840"/>
                  </a:cubicBezTo>
                  <a:lnTo>
                    <a:pt x="614" y="7857"/>
                  </a:lnTo>
                  <a:cubicBezTo>
                    <a:pt x="751" y="7874"/>
                    <a:pt x="904" y="7908"/>
                    <a:pt x="1058" y="7908"/>
                  </a:cubicBezTo>
                  <a:lnTo>
                    <a:pt x="1126" y="7908"/>
                  </a:lnTo>
                  <a:cubicBezTo>
                    <a:pt x="1166" y="7914"/>
                    <a:pt x="1206" y="7916"/>
                    <a:pt x="1246" y="7916"/>
                  </a:cubicBezTo>
                  <a:cubicBezTo>
                    <a:pt x="1325" y="7916"/>
                    <a:pt x="1405" y="7908"/>
                    <a:pt x="1484" y="7908"/>
                  </a:cubicBezTo>
                  <a:cubicBezTo>
                    <a:pt x="1655" y="7891"/>
                    <a:pt x="1774" y="7755"/>
                    <a:pt x="1792" y="7601"/>
                  </a:cubicBezTo>
                  <a:cubicBezTo>
                    <a:pt x="1809" y="7414"/>
                    <a:pt x="1706" y="7260"/>
                    <a:pt x="1536" y="7226"/>
                  </a:cubicBezTo>
                  <a:cubicBezTo>
                    <a:pt x="1484" y="7209"/>
                    <a:pt x="1433" y="7192"/>
                    <a:pt x="1382" y="7192"/>
                  </a:cubicBezTo>
                  <a:lnTo>
                    <a:pt x="1348" y="7192"/>
                  </a:lnTo>
                  <a:cubicBezTo>
                    <a:pt x="1143" y="7192"/>
                    <a:pt x="955" y="7175"/>
                    <a:pt x="768" y="7141"/>
                  </a:cubicBezTo>
                  <a:lnTo>
                    <a:pt x="717" y="7141"/>
                  </a:lnTo>
                  <a:lnTo>
                    <a:pt x="717" y="7124"/>
                  </a:lnTo>
                  <a:lnTo>
                    <a:pt x="717" y="7021"/>
                  </a:lnTo>
                  <a:lnTo>
                    <a:pt x="717" y="6765"/>
                  </a:lnTo>
                  <a:cubicBezTo>
                    <a:pt x="717" y="6629"/>
                    <a:pt x="717" y="6492"/>
                    <a:pt x="734" y="6356"/>
                  </a:cubicBezTo>
                  <a:cubicBezTo>
                    <a:pt x="734" y="6100"/>
                    <a:pt x="751" y="5844"/>
                    <a:pt x="768" y="5588"/>
                  </a:cubicBezTo>
                  <a:lnTo>
                    <a:pt x="1297" y="5588"/>
                  </a:lnTo>
                  <a:cubicBezTo>
                    <a:pt x="1327" y="5593"/>
                    <a:pt x="1355" y="5595"/>
                    <a:pt x="1383" y="5595"/>
                  </a:cubicBezTo>
                  <a:cubicBezTo>
                    <a:pt x="1449" y="5595"/>
                    <a:pt x="1509" y="5583"/>
                    <a:pt x="1570" y="5571"/>
                  </a:cubicBezTo>
                  <a:cubicBezTo>
                    <a:pt x="1757" y="5554"/>
                    <a:pt x="1894" y="5400"/>
                    <a:pt x="1894" y="5213"/>
                  </a:cubicBezTo>
                  <a:cubicBezTo>
                    <a:pt x="1877" y="5025"/>
                    <a:pt x="1723" y="4872"/>
                    <a:pt x="1536" y="4854"/>
                  </a:cubicBezTo>
                  <a:lnTo>
                    <a:pt x="802" y="4854"/>
                  </a:lnTo>
                  <a:cubicBezTo>
                    <a:pt x="819" y="4752"/>
                    <a:pt x="819" y="4667"/>
                    <a:pt x="819" y="4564"/>
                  </a:cubicBezTo>
                  <a:cubicBezTo>
                    <a:pt x="819" y="4479"/>
                    <a:pt x="819" y="4411"/>
                    <a:pt x="836" y="4343"/>
                  </a:cubicBezTo>
                  <a:cubicBezTo>
                    <a:pt x="853" y="4206"/>
                    <a:pt x="870" y="4053"/>
                    <a:pt x="870" y="3899"/>
                  </a:cubicBezTo>
                  <a:lnTo>
                    <a:pt x="921" y="3490"/>
                  </a:lnTo>
                  <a:cubicBezTo>
                    <a:pt x="938" y="3268"/>
                    <a:pt x="955" y="3029"/>
                    <a:pt x="990" y="2807"/>
                  </a:cubicBezTo>
                  <a:cubicBezTo>
                    <a:pt x="1007" y="2500"/>
                    <a:pt x="1041" y="2176"/>
                    <a:pt x="1058" y="1869"/>
                  </a:cubicBezTo>
                  <a:lnTo>
                    <a:pt x="1092" y="1630"/>
                  </a:lnTo>
                  <a:cubicBezTo>
                    <a:pt x="1109" y="1374"/>
                    <a:pt x="1143" y="1135"/>
                    <a:pt x="1177" y="879"/>
                  </a:cubicBezTo>
                  <a:cubicBezTo>
                    <a:pt x="1177" y="777"/>
                    <a:pt x="1263" y="691"/>
                    <a:pt x="1348" y="691"/>
                  </a:cubicBezTo>
                  <a:lnTo>
                    <a:pt x="1536" y="640"/>
                  </a:lnTo>
                  <a:cubicBezTo>
                    <a:pt x="1672" y="606"/>
                    <a:pt x="1809" y="572"/>
                    <a:pt x="1945" y="504"/>
                  </a:cubicBezTo>
                  <a:cubicBezTo>
                    <a:pt x="2064" y="470"/>
                    <a:pt x="2133" y="367"/>
                    <a:pt x="2133" y="248"/>
                  </a:cubicBezTo>
                  <a:cubicBezTo>
                    <a:pt x="2116" y="128"/>
                    <a:pt x="2013" y="43"/>
                    <a:pt x="1894" y="26"/>
                  </a:cubicBezTo>
                  <a:cubicBezTo>
                    <a:pt x="1783" y="9"/>
                    <a:pt x="1672" y="0"/>
                    <a:pt x="15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50"/>
            <p:cNvSpPr/>
            <p:nvPr/>
          </p:nvSpPr>
          <p:spPr>
            <a:xfrm rot="-229131">
              <a:off x="1594895" y="1412816"/>
              <a:ext cx="102095" cy="329429"/>
            </a:xfrm>
            <a:custGeom>
              <a:avLst/>
              <a:gdLst/>
              <a:ahLst/>
              <a:cxnLst/>
              <a:rect l="l" t="t" r="r" b="b"/>
              <a:pathLst>
                <a:path w="2435" h="7857" extrusionOk="0">
                  <a:moveTo>
                    <a:pt x="502" y="1"/>
                  </a:moveTo>
                  <a:cubicBezTo>
                    <a:pt x="464" y="1"/>
                    <a:pt x="428" y="3"/>
                    <a:pt x="393" y="8"/>
                  </a:cubicBezTo>
                  <a:cubicBezTo>
                    <a:pt x="256" y="8"/>
                    <a:pt x="120" y="93"/>
                    <a:pt x="69" y="213"/>
                  </a:cubicBezTo>
                  <a:cubicBezTo>
                    <a:pt x="0" y="315"/>
                    <a:pt x="17" y="452"/>
                    <a:pt x="86" y="554"/>
                  </a:cubicBezTo>
                  <a:cubicBezTo>
                    <a:pt x="154" y="656"/>
                    <a:pt x="273" y="725"/>
                    <a:pt x="393" y="725"/>
                  </a:cubicBezTo>
                  <a:cubicBezTo>
                    <a:pt x="495" y="725"/>
                    <a:pt x="597" y="742"/>
                    <a:pt x="683" y="742"/>
                  </a:cubicBezTo>
                  <a:lnTo>
                    <a:pt x="751" y="742"/>
                  </a:lnTo>
                  <a:lnTo>
                    <a:pt x="751" y="759"/>
                  </a:lnTo>
                  <a:cubicBezTo>
                    <a:pt x="768" y="1117"/>
                    <a:pt x="751" y="1458"/>
                    <a:pt x="700" y="1799"/>
                  </a:cubicBezTo>
                  <a:lnTo>
                    <a:pt x="683" y="2004"/>
                  </a:lnTo>
                  <a:lnTo>
                    <a:pt x="597" y="2891"/>
                  </a:lnTo>
                  <a:cubicBezTo>
                    <a:pt x="563" y="3233"/>
                    <a:pt x="546" y="3574"/>
                    <a:pt x="512" y="3915"/>
                  </a:cubicBezTo>
                  <a:cubicBezTo>
                    <a:pt x="512" y="4052"/>
                    <a:pt x="478" y="4171"/>
                    <a:pt x="478" y="4308"/>
                  </a:cubicBezTo>
                  <a:cubicBezTo>
                    <a:pt x="461" y="4512"/>
                    <a:pt x="444" y="4700"/>
                    <a:pt x="427" y="4905"/>
                  </a:cubicBezTo>
                  <a:cubicBezTo>
                    <a:pt x="427" y="4990"/>
                    <a:pt x="427" y="5058"/>
                    <a:pt x="410" y="5144"/>
                  </a:cubicBezTo>
                  <a:lnTo>
                    <a:pt x="393" y="5485"/>
                  </a:lnTo>
                  <a:cubicBezTo>
                    <a:pt x="376" y="5672"/>
                    <a:pt x="359" y="5860"/>
                    <a:pt x="342" y="6065"/>
                  </a:cubicBezTo>
                  <a:lnTo>
                    <a:pt x="342" y="6372"/>
                  </a:lnTo>
                  <a:lnTo>
                    <a:pt x="342" y="6730"/>
                  </a:lnTo>
                  <a:cubicBezTo>
                    <a:pt x="342" y="6850"/>
                    <a:pt x="342" y="6986"/>
                    <a:pt x="342" y="7106"/>
                  </a:cubicBezTo>
                  <a:cubicBezTo>
                    <a:pt x="359" y="7225"/>
                    <a:pt x="359" y="7344"/>
                    <a:pt x="342" y="7464"/>
                  </a:cubicBezTo>
                  <a:cubicBezTo>
                    <a:pt x="342" y="7532"/>
                    <a:pt x="359" y="7600"/>
                    <a:pt x="393" y="7652"/>
                  </a:cubicBezTo>
                  <a:cubicBezTo>
                    <a:pt x="427" y="7771"/>
                    <a:pt x="546" y="7839"/>
                    <a:pt x="666" y="7856"/>
                  </a:cubicBezTo>
                  <a:cubicBezTo>
                    <a:pt x="802" y="7856"/>
                    <a:pt x="905" y="7788"/>
                    <a:pt x="973" y="7686"/>
                  </a:cubicBezTo>
                  <a:cubicBezTo>
                    <a:pt x="1007" y="7617"/>
                    <a:pt x="1041" y="7532"/>
                    <a:pt x="1041" y="7447"/>
                  </a:cubicBezTo>
                  <a:lnTo>
                    <a:pt x="1041" y="7191"/>
                  </a:lnTo>
                  <a:lnTo>
                    <a:pt x="1041" y="7037"/>
                  </a:lnTo>
                  <a:cubicBezTo>
                    <a:pt x="1058" y="6099"/>
                    <a:pt x="1126" y="5178"/>
                    <a:pt x="1195" y="4478"/>
                  </a:cubicBezTo>
                  <a:cubicBezTo>
                    <a:pt x="1229" y="3864"/>
                    <a:pt x="1297" y="3199"/>
                    <a:pt x="1382" y="2328"/>
                  </a:cubicBezTo>
                  <a:cubicBezTo>
                    <a:pt x="1399" y="2192"/>
                    <a:pt x="1399" y="2072"/>
                    <a:pt x="1416" y="1936"/>
                  </a:cubicBezTo>
                  <a:cubicBezTo>
                    <a:pt x="1416" y="1799"/>
                    <a:pt x="1434" y="1595"/>
                    <a:pt x="1451" y="1441"/>
                  </a:cubicBezTo>
                  <a:cubicBezTo>
                    <a:pt x="1485" y="1219"/>
                    <a:pt x="1485" y="998"/>
                    <a:pt x="1451" y="776"/>
                  </a:cubicBezTo>
                  <a:lnTo>
                    <a:pt x="1451" y="776"/>
                  </a:lnTo>
                  <a:cubicBezTo>
                    <a:pt x="1536" y="784"/>
                    <a:pt x="1625" y="789"/>
                    <a:pt x="1715" y="789"/>
                  </a:cubicBezTo>
                  <a:cubicBezTo>
                    <a:pt x="1805" y="789"/>
                    <a:pt x="1894" y="784"/>
                    <a:pt x="1979" y="776"/>
                  </a:cubicBezTo>
                  <a:cubicBezTo>
                    <a:pt x="2435" y="759"/>
                    <a:pt x="2423" y="76"/>
                    <a:pt x="1979" y="76"/>
                  </a:cubicBezTo>
                  <a:cubicBezTo>
                    <a:pt x="1973" y="76"/>
                    <a:pt x="1968" y="76"/>
                    <a:pt x="1962" y="76"/>
                  </a:cubicBezTo>
                  <a:lnTo>
                    <a:pt x="1997" y="59"/>
                  </a:lnTo>
                  <a:lnTo>
                    <a:pt x="1979" y="59"/>
                  </a:lnTo>
                  <a:cubicBezTo>
                    <a:pt x="1775" y="59"/>
                    <a:pt x="1570" y="59"/>
                    <a:pt x="1314" y="42"/>
                  </a:cubicBezTo>
                  <a:lnTo>
                    <a:pt x="1178" y="42"/>
                  </a:lnTo>
                  <a:cubicBezTo>
                    <a:pt x="1041" y="42"/>
                    <a:pt x="905" y="42"/>
                    <a:pt x="785" y="25"/>
                  </a:cubicBezTo>
                  <a:cubicBezTo>
                    <a:pt x="689" y="13"/>
                    <a:pt x="592" y="1"/>
                    <a:pt x="5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50"/>
            <p:cNvSpPr/>
            <p:nvPr/>
          </p:nvSpPr>
          <p:spPr>
            <a:xfrm rot="-229131">
              <a:off x="1763984" y="586764"/>
              <a:ext cx="296893" cy="468463"/>
            </a:xfrm>
            <a:custGeom>
              <a:avLst/>
              <a:gdLst/>
              <a:ahLst/>
              <a:cxnLst/>
              <a:rect l="l" t="t" r="r" b="b"/>
              <a:pathLst>
                <a:path w="7081" h="11173" extrusionOk="0">
                  <a:moveTo>
                    <a:pt x="1194" y="1"/>
                  </a:moveTo>
                  <a:cubicBezTo>
                    <a:pt x="1160" y="120"/>
                    <a:pt x="1143" y="256"/>
                    <a:pt x="1126" y="376"/>
                  </a:cubicBezTo>
                  <a:cubicBezTo>
                    <a:pt x="1092" y="734"/>
                    <a:pt x="1007" y="1314"/>
                    <a:pt x="921" y="2048"/>
                  </a:cubicBezTo>
                  <a:cubicBezTo>
                    <a:pt x="887" y="2389"/>
                    <a:pt x="836" y="2765"/>
                    <a:pt x="785" y="3157"/>
                  </a:cubicBezTo>
                  <a:cubicBezTo>
                    <a:pt x="546" y="5136"/>
                    <a:pt x="273" y="7644"/>
                    <a:pt x="120" y="9265"/>
                  </a:cubicBezTo>
                  <a:cubicBezTo>
                    <a:pt x="103" y="9504"/>
                    <a:pt x="85" y="9726"/>
                    <a:pt x="68" y="9913"/>
                  </a:cubicBezTo>
                  <a:cubicBezTo>
                    <a:pt x="51" y="10067"/>
                    <a:pt x="34" y="10220"/>
                    <a:pt x="34" y="10357"/>
                  </a:cubicBezTo>
                  <a:cubicBezTo>
                    <a:pt x="0" y="10562"/>
                    <a:pt x="0" y="10783"/>
                    <a:pt x="34" y="10988"/>
                  </a:cubicBezTo>
                  <a:cubicBezTo>
                    <a:pt x="85" y="11005"/>
                    <a:pt x="137" y="11022"/>
                    <a:pt x="205" y="11022"/>
                  </a:cubicBezTo>
                  <a:cubicBezTo>
                    <a:pt x="729" y="11075"/>
                    <a:pt x="2415" y="11172"/>
                    <a:pt x="3940" y="11172"/>
                  </a:cubicBezTo>
                  <a:cubicBezTo>
                    <a:pt x="4896" y="11172"/>
                    <a:pt x="5790" y="11134"/>
                    <a:pt x="6296" y="11022"/>
                  </a:cubicBezTo>
                  <a:cubicBezTo>
                    <a:pt x="6569" y="10954"/>
                    <a:pt x="6739" y="10869"/>
                    <a:pt x="6739" y="10766"/>
                  </a:cubicBezTo>
                  <a:cubicBezTo>
                    <a:pt x="6739" y="10715"/>
                    <a:pt x="6739" y="10596"/>
                    <a:pt x="6739" y="10476"/>
                  </a:cubicBezTo>
                  <a:cubicBezTo>
                    <a:pt x="6739" y="10357"/>
                    <a:pt x="6757" y="10220"/>
                    <a:pt x="6757" y="10084"/>
                  </a:cubicBezTo>
                  <a:cubicBezTo>
                    <a:pt x="6757" y="9862"/>
                    <a:pt x="6774" y="9623"/>
                    <a:pt x="6774" y="9333"/>
                  </a:cubicBezTo>
                  <a:cubicBezTo>
                    <a:pt x="6842" y="7678"/>
                    <a:pt x="6944" y="4983"/>
                    <a:pt x="7012" y="3259"/>
                  </a:cubicBezTo>
                  <a:cubicBezTo>
                    <a:pt x="7029" y="2782"/>
                    <a:pt x="7029" y="2406"/>
                    <a:pt x="7064" y="2082"/>
                  </a:cubicBezTo>
                  <a:cubicBezTo>
                    <a:pt x="7081" y="1758"/>
                    <a:pt x="7081" y="1570"/>
                    <a:pt x="7081" y="1570"/>
                  </a:cubicBezTo>
                  <a:lnTo>
                    <a:pt x="2576" y="376"/>
                  </a:lnTo>
                  <a:lnTo>
                    <a:pt x="1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50"/>
            <p:cNvSpPr/>
            <p:nvPr/>
          </p:nvSpPr>
          <p:spPr>
            <a:xfrm rot="-229131">
              <a:off x="1786221" y="600319"/>
              <a:ext cx="264021" cy="121591"/>
            </a:xfrm>
            <a:custGeom>
              <a:avLst/>
              <a:gdLst/>
              <a:ahLst/>
              <a:cxnLst/>
              <a:rect l="l" t="t" r="r" b="b"/>
              <a:pathLst>
                <a:path w="6297" h="2900" extrusionOk="0">
                  <a:moveTo>
                    <a:pt x="342" y="1"/>
                  </a:moveTo>
                  <a:cubicBezTo>
                    <a:pt x="291" y="359"/>
                    <a:pt x="223" y="956"/>
                    <a:pt x="120" y="1673"/>
                  </a:cubicBezTo>
                  <a:cubicBezTo>
                    <a:pt x="86" y="2014"/>
                    <a:pt x="35" y="2389"/>
                    <a:pt x="1" y="2782"/>
                  </a:cubicBezTo>
                  <a:cubicBezTo>
                    <a:pt x="945" y="2867"/>
                    <a:pt x="2883" y="2900"/>
                    <a:pt x="4497" y="2900"/>
                  </a:cubicBezTo>
                  <a:cubicBezTo>
                    <a:pt x="5159" y="2900"/>
                    <a:pt x="5767" y="2894"/>
                    <a:pt x="6228" y="2884"/>
                  </a:cubicBezTo>
                  <a:cubicBezTo>
                    <a:pt x="6245" y="2424"/>
                    <a:pt x="6245" y="2048"/>
                    <a:pt x="6263" y="1724"/>
                  </a:cubicBezTo>
                  <a:cubicBezTo>
                    <a:pt x="6297" y="1400"/>
                    <a:pt x="6297" y="1212"/>
                    <a:pt x="6297" y="1212"/>
                  </a:cubicBezTo>
                  <a:lnTo>
                    <a:pt x="17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50"/>
            <p:cNvSpPr/>
            <p:nvPr/>
          </p:nvSpPr>
          <p:spPr>
            <a:xfrm rot="-229131">
              <a:off x="1777350" y="974458"/>
              <a:ext cx="282595" cy="50859"/>
            </a:xfrm>
            <a:custGeom>
              <a:avLst/>
              <a:gdLst/>
              <a:ahLst/>
              <a:cxnLst/>
              <a:rect l="l" t="t" r="r" b="b"/>
              <a:pathLst>
                <a:path w="6740" h="1213" extrusionOk="0">
                  <a:moveTo>
                    <a:pt x="86" y="1"/>
                  </a:moveTo>
                  <a:cubicBezTo>
                    <a:pt x="51" y="240"/>
                    <a:pt x="34" y="462"/>
                    <a:pt x="34" y="649"/>
                  </a:cubicBezTo>
                  <a:cubicBezTo>
                    <a:pt x="17" y="803"/>
                    <a:pt x="0" y="956"/>
                    <a:pt x="0" y="1093"/>
                  </a:cubicBezTo>
                  <a:cubicBezTo>
                    <a:pt x="1672" y="1127"/>
                    <a:pt x="4880" y="1178"/>
                    <a:pt x="6705" y="1212"/>
                  </a:cubicBezTo>
                  <a:cubicBezTo>
                    <a:pt x="6705" y="1093"/>
                    <a:pt x="6705" y="956"/>
                    <a:pt x="6723" y="820"/>
                  </a:cubicBezTo>
                  <a:cubicBezTo>
                    <a:pt x="6723" y="598"/>
                    <a:pt x="6740" y="359"/>
                    <a:pt x="6740" y="69"/>
                  </a:cubicBezTo>
                  <a:cubicBezTo>
                    <a:pt x="4965" y="35"/>
                    <a:pt x="1416" y="1"/>
                    <a:pt x="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50"/>
            <p:cNvSpPr/>
            <p:nvPr/>
          </p:nvSpPr>
          <p:spPr>
            <a:xfrm rot="-229131">
              <a:off x="1033925" y="747963"/>
              <a:ext cx="344775" cy="501628"/>
            </a:xfrm>
            <a:custGeom>
              <a:avLst/>
              <a:gdLst/>
              <a:ahLst/>
              <a:cxnLst/>
              <a:rect l="l" t="t" r="r" b="b"/>
              <a:pathLst>
                <a:path w="8223" h="11964" extrusionOk="0">
                  <a:moveTo>
                    <a:pt x="8222" y="0"/>
                  </a:moveTo>
                  <a:cubicBezTo>
                    <a:pt x="8222" y="0"/>
                    <a:pt x="3257" y="239"/>
                    <a:pt x="1449" y="342"/>
                  </a:cubicBezTo>
                  <a:cubicBezTo>
                    <a:pt x="1090" y="376"/>
                    <a:pt x="852" y="393"/>
                    <a:pt x="800" y="393"/>
                  </a:cubicBezTo>
                  <a:cubicBezTo>
                    <a:pt x="800" y="410"/>
                    <a:pt x="783" y="427"/>
                    <a:pt x="766" y="461"/>
                  </a:cubicBezTo>
                  <a:cubicBezTo>
                    <a:pt x="510" y="1246"/>
                    <a:pt x="135" y="8582"/>
                    <a:pt x="33" y="10527"/>
                  </a:cubicBezTo>
                  <a:lnTo>
                    <a:pt x="16" y="10988"/>
                  </a:lnTo>
                  <a:cubicBezTo>
                    <a:pt x="1" y="11032"/>
                    <a:pt x="4773" y="11963"/>
                    <a:pt x="6267" y="11963"/>
                  </a:cubicBezTo>
                  <a:cubicBezTo>
                    <a:pt x="6518" y="11963"/>
                    <a:pt x="6677" y="11937"/>
                    <a:pt x="6704" y="11875"/>
                  </a:cubicBezTo>
                  <a:cubicBezTo>
                    <a:pt x="6840" y="11551"/>
                    <a:pt x="7574" y="5562"/>
                    <a:pt x="7966" y="2218"/>
                  </a:cubicBezTo>
                  <a:cubicBezTo>
                    <a:pt x="8120" y="905"/>
                    <a:pt x="8222" y="0"/>
                    <a:pt x="8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50"/>
            <p:cNvSpPr/>
            <p:nvPr/>
          </p:nvSpPr>
          <p:spPr>
            <a:xfrm rot="-229131">
              <a:off x="1033903" y="747963"/>
              <a:ext cx="343433" cy="460706"/>
            </a:xfrm>
            <a:custGeom>
              <a:avLst/>
              <a:gdLst/>
              <a:ahLst/>
              <a:cxnLst/>
              <a:rect l="l" t="t" r="r" b="b"/>
              <a:pathLst>
                <a:path w="8191" h="10988" extrusionOk="0">
                  <a:moveTo>
                    <a:pt x="8190" y="0"/>
                  </a:moveTo>
                  <a:cubicBezTo>
                    <a:pt x="8190" y="0"/>
                    <a:pt x="3225" y="239"/>
                    <a:pt x="1417" y="342"/>
                  </a:cubicBezTo>
                  <a:cubicBezTo>
                    <a:pt x="1178" y="393"/>
                    <a:pt x="956" y="427"/>
                    <a:pt x="734" y="461"/>
                  </a:cubicBezTo>
                  <a:cubicBezTo>
                    <a:pt x="478" y="1246"/>
                    <a:pt x="86" y="8582"/>
                    <a:pt x="1" y="10527"/>
                  </a:cubicBezTo>
                  <a:cubicBezTo>
                    <a:pt x="973" y="10732"/>
                    <a:pt x="2099" y="10988"/>
                    <a:pt x="2099" y="10988"/>
                  </a:cubicBezTo>
                  <a:cubicBezTo>
                    <a:pt x="2099" y="10988"/>
                    <a:pt x="2099" y="3430"/>
                    <a:pt x="2236" y="2747"/>
                  </a:cubicBezTo>
                  <a:cubicBezTo>
                    <a:pt x="2337" y="2283"/>
                    <a:pt x="5371" y="2214"/>
                    <a:pt x="7139" y="2214"/>
                  </a:cubicBezTo>
                  <a:cubicBezTo>
                    <a:pt x="7451" y="2214"/>
                    <a:pt x="7724" y="2216"/>
                    <a:pt x="7934" y="2218"/>
                  </a:cubicBezTo>
                  <a:cubicBezTo>
                    <a:pt x="8088" y="905"/>
                    <a:pt x="8190" y="0"/>
                    <a:pt x="8190" y="0"/>
                  </a:cubicBezTo>
                  <a:close/>
                </a:path>
              </a:pathLst>
            </a:custGeom>
            <a:solidFill>
              <a:srgbClr val="BD5F6F">
                <a:alpha val="45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50"/>
            <p:cNvSpPr/>
            <p:nvPr/>
          </p:nvSpPr>
          <p:spPr>
            <a:xfrm rot="-229131">
              <a:off x="1403363" y="820669"/>
              <a:ext cx="343601" cy="214546"/>
            </a:xfrm>
            <a:custGeom>
              <a:avLst/>
              <a:gdLst/>
              <a:ahLst/>
              <a:cxnLst/>
              <a:rect l="l" t="t" r="r" b="b"/>
              <a:pathLst>
                <a:path w="8195" h="5117" extrusionOk="0">
                  <a:moveTo>
                    <a:pt x="6020" y="1"/>
                  </a:moveTo>
                  <a:cubicBezTo>
                    <a:pt x="4956" y="1"/>
                    <a:pt x="4153" y="1770"/>
                    <a:pt x="3959" y="2061"/>
                  </a:cubicBezTo>
                  <a:cubicBezTo>
                    <a:pt x="3945" y="2083"/>
                    <a:pt x="3930" y="2093"/>
                    <a:pt x="3913" y="2093"/>
                  </a:cubicBezTo>
                  <a:cubicBezTo>
                    <a:pt x="3688" y="2093"/>
                    <a:pt x="3192" y="292"/>
                    <a:pt x="2225" y="292"/>
                  </a:cubicBezTo>
                  <a:cubicBezTo>
                    <a:pt x="2018" y="292"/>
                    <a:pt x="1789" y="375"/>
                    <a:pt x="1536" y="577"/>
                  </a:cubicBezTo>
                  <a:cubicBezTo>
                    <a:pt x="1" y="1788"/>
                    <a:pt x="3089" y="5064"/>
                    <a:pt x="4283" y="5115"/>
                  </a:cubicBezTo>
                  <a:cubicBezTo>
                    <a:pt x="4293" y="5116"/>
                    <a:pt x="4303" y="5116"/>
                    <a:pt x="4314" y="5116"/>
                  </a:cubicBezTo>
                  <a:cubicBezTo>
                    <a:pt x="5427" y="5116"/>
                    <a:pt x="8194" y="1521"/>
                    <a:pt x="6791" y="321"/>
                  </a:cubicBezTo>
                  <a:cubicBezTo>
                    <a:pt x="6523" y="94"/>
                    <a:pt x="6265" y="1"/>
                    <a:pt x="60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50"/>
            <p:cNvSpPr/>
            <p:nvPr/>
          </p:nvSpPr>
          <p:spPr>
            <a:xfrm rot="-229131">
              <a:off x="1571198" y="445136"/>
              <a:ext cx="558147" cy="233539"/>
            </a:xfrm>
            <a:custGeom>
              <a:avLst/>
              <a:gdLst/>
              <a:ahLst/>
              <a:cxnLst/>
              <a:rect l="l" t="t" r="r" b="b"/>
              <a:pathLst>
                <a:path w="13312" h="5570" extrusionOk="0">
                  <a:moveTo>
                    <a:pt x="1112" y="0"/>
                  </a:moveTo>
                  <a:cubicBezTo>
                    <a:pt x="1112" y="0"/>
                    <a:pt x="0" y="5343"/>
                    <a:pt x="35" y="5343"/>
                  </a:cubicBezTo>
                  <a:cubicBezTo>
                    <a:pt x="36" y="5343"/>
                    <a:pt x="36" y="5342"/>
                    <a:pt x="37" y="5340"/>
                  </a:cubicBezTo>
                  <a:cubicBezTo>
                    <a:pt x="43" y="5322"/>
                    <a:pt x="151" y="5315"/>
                    <a:pt x="342" y="5315"/>
                  </a:cubicBezTo>
                  <a:cubicBezTo>
                    <a:pt x="699" y="5315"/>
                    <a:pt x="1347" y="5341"/>
                    <a:pt x="2170" y="5374"/>
                  </a:cubicBezTo>
                  <a:cubicBezTo>
                    <a:pt x="4103" y="5446"/>
                    <a:pt x="6976" y="5569"/>
                    <a:pt x="9292" y="5569"/>
                  </a:cubicBezTo>
                  <a:cubicBezTo>
                    <a:pt x="11391" y="5569"/>
                    <a:pt x="13033" y="5468"/>
                    <a:pt x="13106" y="5136"/>
                  </a:cubicBezTo>
                  <a:cubicBezTo>
                    <a:pt x="13311" y="4180"/>
                    <a:pt x="10376" y="4419"/>
                    <a:pt x="9899" y="4163"/>
                  </a:cubicBezTo>
                  <a:cubicBezTo>
                    <a:pt x="9421" y="3907"/>
                    <a:pt x="12560" y="3771"/>
                    <a:pt x="12850" y="3003"/>
                  </a:cubicBezTo>
                  <a:cubicBezTo>
                    <a:pt x="13158" y="2235"/>
                    <a:pt x="10547" y="2235"/>
                    <a:pt x="10121" y="1996"/>
                  </a:cubicBezTo>
                  <a:cubicBezTo>
                    <a:pt x="9694" y="1757"/>
                    <a:pt x="12646" y="1757"/>
                    <a:pt x="12782" y="904"/>
                  </a:cubicBezTo>
                  <a:cubicBezTo>
                    <a:pt x="12885" y="239"/>
                    <a:pt x="5480" y="68"/>
                    <a:pt x="2426" y="17"/>
                  </a:cubicBezTo>
                  <a:cubicBezTo>
                    <a:pt x="1624" y="0"/>
                    <a:pt x="1112" y="0"/>
                    <a:pt x="1112" y="0"/>
                  </a:cubicBezTo>
                  <a:close/>
                </a:path>
              </a:pathLst>
            </a:custGeom>
            <a:solidFill>
              <a:srgbClr val="BB6A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50"/>
            <p:cNvSpPr/>
            <p:nvPr/>
          </p:nvSpPr>
          <p:spPr>
            <a:xfrm rot="-229131">
              <a:off x="1571430" y="460297"/>
              <a:ext cx="103143" cy="225364"/>
            </a:xfrm>
            <a:custGeom>
              <a:avLst/>
              <a:gdLst/>
              <a:ahLst/>
              <a:cxnLst/>
              <a:rect l="l" t="t" r="r" b="b"/>
              <a:pathLst>
                <a:path w="2460" h="5375" extrusionOk="0">
                  <a:moveTo>
                    <a:pt x="1112" y="0"/>
                  </a:moveTo>
                  <a:cubicBezTo>
                    <a:pt x="1112" y="0"/>
                    <a:pt x="0" y="5343"/>
                    <a:pt x="35" y="5343"/>
                  </a:cubicBezTo>
                  <a:cubicBezTo>
                    <a:pt x="36" y="5343"/>
                    <a:pt x="36" y="5342"/>
                    <a:pt x="37" y="5340"/>
                  </a:cubicBezTo>
                  <a:cubicBezTo>
                    <a:pt x="43" y="5322"/>
                    <a:pt x="151" y="5315"/>
                    <a:pt x="342" y="5315"/>
                  </a:cubicBezTo>
                  <a:cubicBezTo>
                    <a:pt x="699" y="5315"/>
                    <a:pt x="1347" y="5341"/>
                    <a:pt x="2170" y="5374"/>
                  </a:cubicBezTo>
                  <a:cubicBezTo>
                    <a:pt x="2460" y="3481"/>
                    <a:pt x="2443" y="1041"/>
                    <a:pt x="2426" y="17"/>
                  </a:cubicBezTo>
                  <a:cubicBezTo>
                    <a:pt x="1624" y="0"/>
                    <a:pt x="1112" y="0"/>
                    <a:pt x="1112" y="0"/>
                  </a:cubicBezTo>
                  <a:close/>
                </a:path>
              </a:pathLst>
            </a:custGeom>
            <a:solidFill>
              <a:srgbClr val="E19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50"/>
            <p:cNvSpPr/>
            <p:nvPr/>
          </p:nvSpPr>
          <p:spPr>
            <a:xfrm rot="-229131">
              <a:off x="1290966" y="451256"/>
              <a:ext cx="346997" cy="292952"/>
            </a:xfrm>
            <a:custGeom>
              <a:avLst/>
              <a:gdLst/>
              <a:ahLst/>
              <a:cxnLst/>
              <a:rect l="l" t="t" r="r" b="b"/>
              <a:pathLst>
                <a:path w="8276" h="6987" extrusionOk="0">
                  <a:moveTo>
                    <a:pt x="4846" y="1"/>
                  </a:moveTo>
                  <a:cubicBezTo>
                    <a:pt x="4395" y="1"/>
                    <a:pt x="3936" y="8"/>
                    <a:pt x="3516" y="8"/>
                  </a:cubicBezTo>
                  <a:lnTo>
                    <a:pt x="2560" y="8"/>
                  </a:lnTo>
                  <a:cubicBezTo>
                    <a:pt x="1519" y="25"/>
                    <a:pt x="769" y="60"/>
                    <a:pt x="769" y="60"/>
                  </a:cubicBezTo>
                  <a:cubicBezTo>
                    <a:pt x="410" y="111"/>
                    <a:pt x="1" y="6014"/>
                    <a:pt x="240" y="6389"/>
                  </a:cubicBezTo>
                  <a:cubicBezTo>
                    <a:pt x="342" y="6560"/>
                    <a:pt x="1656" y="6697"/>
                    <a:pt x="3174" y="6799"/>
                  </a:cubicBezTo>
                  <a:cubicBezTo>
                    <a:pt x="3925" y="6850"/>
                    <a:pt x="4744" y="6884"/>
                    <a:pt x="5461" y="6918"/>
                  </a:cubicBezTo>
                  <a:cubicBezTo>
                    <a:pt x="6535" y="6970"/>
                    <a:pt x="7406" y="6987"/>
                    <a:pt x="7610" y="6987"/>
                  </a:cubicBezTo>
                  <a:cubicBezTo>
                    <a:pt x="7849" y="6970"/>
                    <a:pt x="7986" y="6151"/>
                    <a:pt x="8088" y="5110"/>
                  </a:cubicBezTo>
                  <a:cubicBezTo>
                    <a:pt x="8276" y="3165"/>
                    <a:pt x="8276" y="418"/>
                    <a:pt x="8276" y="196"/>
                  </a:cubicBezTo>
                  <a:cubicBezTo>
                    <a:pt x="8276" y="60"/>
                    <a:pt x="6996" y="8"/>
                    <a:pt x="5512" y="8"/>
                  </a:cubicBezTo>
                  <a:cubicBezTo>
                    <a:pt x="5296" y="3"/>
                    <a:pt x="5072" y="1"/>
                    <a:pt x="48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50"/>
            <p:cNvSpPr/>
            <p:nvPr/>
          </p:nvSpPr>
          <p:spPr>
            <a:xfrm rot="-229131">
              <a:off x="1423933" y="450682"/>
              <a:ext cx="98028" cy="290101"/>
            </a:xfrm>
            <a:custGeom>
              <a:avLst/>
              <a:gdLst/>
              <a:ahLst/>
              <a:cxnLst/>
              <a:rect l="l" t="t" r="r" b="b"/>
              <a:pathLst>
                <a:path w="2338" h="6919" extrusionOk="0">
                  <a:moveTo>
                    <a:pt x="1672" y="1"/>
                  </a:moveTo>
                  <a:cubicBezTo>
                    <a:pt x="1221" y="1"/>
                    <a:pt x="762" y="8"/>
                    <a:pt x="342" y="8"/>
                  </a:cubicBezTo>
                  <a:cubicBezTo>
                    <a:pt x="256" y="1203"/>
                    <a:pt x="86" y="3387"/>
                    <a:pt x="17" y="5127"/>
                  </a:cubicBezTo>
                  <a:cubicBezTo>
                    <a:pt x="0" y="5758"/>
                    <a:pt x="0" y="6338"/>
                    <a:pt x="0" y="6799"/>
                  </a:cubicBezTo>
                  <a:cubicBezTo>
                    <a:pt x="751" y="6850"/>
                    <a:pt x="1570" y="6884"/>
                    <a:pt x="2287" y="6918"/>
                  </a:cubicBezTo>
                  <a:cubicBezTo>
                    <a:pt x="2287" y="6458"/>
                    <a:pt x="2304" y="5861"/>
                    <a:pt x="2304" y="5212"/>
                  </a:cubicBezTo>
                  <a:cubicBezTo>
                    <a:pt x="2338" y="3540"/>
                    <a:pt x="2338" y="1442"/>
                    <a:pt x="2338" y="8"/>
                  </a:cubicBezTo>
                  <a:cubicBezTo>
                    <a:pt x="2122" y="3"/>
                    <a:pt x="1898" y="1"/>
                    <a:pt x="16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50"/>
            <p:cNvSpPr/>
            <p:nvPr/>
          </p:nvSpPr>
          <p:spPr>
            <a:xfrm rot="-229131">
              <a:off x="1290986" y="451854"/>
              <a:ext cx="339114" cy="292616"/>
            </a:xfrm>
            <a:custGeom>
              <a:avLst/>
              <a:gdLst/>
              <a:ahLst/>
              <a:cxnLst/>
              <a:rect l="l" t="t" r="r" b="b"/>
              <a:pathLst>
                <a:path w="8088" h="6979" extrusionOk="0">
                  <a:moveTo>
                    <a:pt x="2560" y="0"/>
                  </a:moveTo>
                  <a:lnTo>
                    <a:pt x="2560" y="0"/>
                  </a:lnTo>
                  <a:cubicBezTo>
                    <a:pt x="1519" y="17"/>
                    <a:pt x="769" y="52"/>
                    <a:pt x="769" y="52"/>
                  </a:cubicBezTo>
                  <a:cubicBezTo>
                    <a:pt x="410" y="103"/>
                    <a:pt x="1" y="6006"/>
                    <a:pt x="240" y="6381"/>
                  </a:cubicBezTo>
                  <a:cubicBezTo>
                    <a:pt x="342" y="6552"/>
                    <a:pt x="1656" y="6689"/>
                    <a:pt x="3174" y="6791"/>
                  </a:cubicBezTo>
                  <a:cubicBezTo>
                    <a:pt x="3925" y="6842"/>
                    <a:pt x="4744" y="6876"/>
                    <a:pt x="5461" y="6910"/>
                  </a:cubicBezTo>
                  <a:cubicBezTo>
                    <a:pt x="6535" y="6962"/>
                    <a:pt x="7406" y="6979"/>
                    <a:pt x="7610" y="6979"/>
                  </a:cubicBezTo>
                  <a:cubicBezTo>
                    <a:pt x="7849" y="6962"/>
                    <a:pt x="7986" y="6143"/>
                    <a:pt x="8088" y="5085"/>
                  </a:cubicBezTo>
                  <a:lnTo>
                    <a:pt x="8088" y="5085"/>
                  </a:lnTo>
                  <a:cubicBezTo>
                    <a:pt x="7320" y="5153"/>
                    <a:pt x="6365" y="5187"/>
                    <a:pt x="5478" y="5187"/>
                  </a:cubicBezTo>
                  <a:cubicBezTo>
                    <a:pt x="5305" y="5190"/>
                    <a:pt x="5136" y="5192"/>
                    <a:pt x="4971" y="5192"/>
                  </a:cubicBezTo>
                  <a:cubicBezTo>
                    <a:pt x="4205" y="5192"/>
                    <a:pt x="3542" y="5161"/>
                    <a:pt x="3191" y="5119"/>
                  </a:cubicBezTo>
                  <a:cubicBezTo>
                    <a:pt x="3106" y="5119"/>
                    <a:pt x="3021" y="5102"/>
                    <a:pt x="2952" y="5085"/>
                  </a:cubicBezTo>
                  <a:cubicBezTo>
                    <a:pt x="2748" y="4931"/>
                    <a:pt x="3123" y="3788"/>
                    <a:pt x="2424" y="3720"/>
                  </a:cubicBezTo>
                  <a:cubicBezTo>
                    <a:pt x="2253" y="3703"/>
                    <a:pt x="2458" y="1178"/>
                    <a:pt x="25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50"/>
            <p:cNvSpPr/>
            <p:nvPr/>
          </p:nvSpPr>
          <p:spPr>
            <a:xfrm rot="-229131">
              <a:off x="1062023" y="410469"/>
              <a:ext cx="296893" cy="282889"/>
            </a:xfrm>
            <a:custGeom>
              <a:avLst/>
              <a:gdLst/>
              <a:ahLst/>
              <a:cxnLst/>
              <a:rect l="l" t="t" r="r" b="b"/>
              <a:pathLst>
                <a:path w="7081" h="6747" extrusionOk="0">
                  <a:moveTo>
                    <a:pt x="3764" y="0"/>
                  </a:moveTo>
                  <a:cubicBezTo>
                    <a:pt x="2848" y="0"/>
                    <a:pt x="2576" y="3124"/>
                    <a:pt x="2184" y="3464"/>
                  </a:cubicBezTo>
                  <a:cubicBezTo>
                    <a:pt x="2166" y="3479"/>
                    <a:pt x="2150" y="3486"/>
                    <a:pt x="2136" y="3486"/>
                  </a:cubicBezTo>
                  <a:cubicBezTo>
                    <a:pt x="1827" y="3486"/>
                    <a:pt x="2353" y="132"/>
                    <a:pt x="1212" y="17"/>
                  </a:cubicBezTo>
                  <a:cubicBezTo>
                    <a:pt x="1198" y="16"/>
                    <a:pt x="1184" y="15"/>
                    <a:pt x="1170" y="15"/>
                  </a:cubicBezTo>
                  <a:cubicBezTo>
                    <a:pt x="334" y="15"/>
                    <a:pt x="102" y="3563"/>
                    <a:pt x="35" y="5443"/>
                  </a:cubicBezTo>
                  <a:cubicBezTo>
                    <a:pt x="0" y="6126"/>
                    <a:pt x="0" y="6603"/>
                    <a:pt x="0" y="6603"/>
                  </a:cubicBezTo>
                  <a:cubicBezTo>
                    <a:pt x="8" y="6702"/>
                    <a:pt x="1164" y="6746"/>
                    <a:pt x="2493" y="6746"/>
                  </a:cubicBezTo>
                  <a:cubicBezTo>
                    <a:pt x="4163" y="6746"/>
                    <a:pt x="6106" y="6676"/>
                    <a:pt x="6381" y="6552"/>
                  </a:cubicBezTo>
                  <a:cubicBezTo>
                    <a:pt x="6535" y="6501"/>
                    <a:pt x="6706" y="5801"/>
                    <a:pt x="6825" y="4914"/>
                  </a:cubicBezTo>
                  <a:cubicBezTo>
                    <a:pt x="7077" y="3031"/>
                    <a:pt x="7081" y="220"/>
                    <a:pt x="6265" y="220"/>
                  </a:cubicBezTo>
                  <a:cubicBezTo>
                    <a:pt x="6253" y="220"/>
                    <a:pt x="6240" y="221"/>
                    <a:pt x="6228" y="222"/>
                  </a:cubicBezTo>
                  <a:cubicBezTo>
                    <a:pt x="5494" y="273"/>
                    <a:pt x="5119" y="3515"/>
                    <a:pt x="4641" y="3669"/>
                  </a:cubicBezTo>
                  <a:cubicBezTo>
                    <a:pt x="4631" y="3672"/>
                    <a:pt x="4622" y="3673"/>
                    <a:pt x="4613" y="3673"/>
                  </a:cubicBezTo>
                  <a:cubicBezTo>
                    <a:pt x="4167" y="3673"/>
                    <a:pt x="4674" y="17"/>
                    <a:pt x="3771" y="0"/>
                  </a:cubicBezTo>
                  <a:cubicBezTo>
                    <a:pt x="3769" y="0"/>
                    <a:pt x="3766" y="0"/>
                    <a:pt x="3764" y="0"/>
                  </a:cubicBezTo>
                  <a:close/>
                </a:path>
              </a:pathLst>
            </a:custGeom>
            <a:solidFill>
              <a:srgbClr val="E19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50"/>
            <p:cNvSpPr/>
            <p:nvPr/>
          </p:nvSpPr>
          <p:spPr>
            <a:xfrm rot="-229131">
              <a:off x="1068903" y="616631"/>
              <a:ext cx="286201" cy="76854"/>
            </a:xfrm>
            <a:custGeom>
              <a:avLst/>
              <a:gdLst/>
              <a:ahLst/>
              <a:cxnLst/>
              <a:rect l="l" t="t" r="r" b="b"/>
              <a:pathLst>
                <a:path w="6826" h="1833" extrusionOk="0">
                  <a:moveTo>
                    <a:pt x="6825" y="0"/>
                  </a:moveTo>
                  <a:cubicBezTo>
                    <a:pt x="4146" y="222"/>
                    <a:pt x="1092" y="461"/>
                    <a:pt x="35" y="529"/>
                  </a:cubicBezTo>
                  <a:cubicBezTo>
                    <a:pt x="0" y="1212"/>
                    <a:pt x="0" y="1689"/>
                    <a:pt x="0" y="1689"/>
                  </a:cubicBezTo>
                  <a:cubicBezTo>
                    <a:pt x="8" y="1788"/>
                    <a:pt x="1164" y="1832"/>
                    <a:pt x="2493" y="1832"/>
                  </a:cubicBezTo>
                  <a:cubicBezTo>
                    <a:pt x="4163" y="1832"/>
                    <a:pt x="6106" y="1762"/>
                    <a:pt x="6381" y="1638"/>
                  </a:cubicBezTo>
                  <a:cubicBezTo>
                    <a:pt x="6535" y="1587"/>
                    <a:pt x="6706" y="887"/>
                    <a:pt x="6825" y="0"/>
                  </a:cubicBezTo>
                  <a:close/>
                </a:path>
              </a:pathLst>
            </a:custGeom>
            <a:solidFill>
              <a:srgbClr val="E19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50"/>
            <p:cNvSpPr/>
            <p:nvPr/>
          </p:nvSpPr>
          <p:spPr>
            <a:xfrm rot="-229131">
              <a:off x="1210455" y="1025056"/>
              <a:ext cx="746152" cy="327710"/>
            </a:xfrm>
            <a:custGeom>
              <a:avLst/>
              <a:gdLst/>
              <a:ahLst/>
              <a:cxnLst/>
              <a:rect l="l" t="t" r="r" b="b"/>
              <a:pathLst>
                <a:path w="17796" h="7816" extrusionOk="0">
                  <a:moveTo>
                    <a:pt x="12440" y="1"/>
                  </a:moveTo>
                  <a:cubicBezTo>
                    <a:pt x="12301" y="1"/>
                    <a:pt x="12164" y="12"/>
                    <a:pt x="12029" y="36"/>
                  </a:cubicBezTo>
                  <a:cubicBezTo>
                    <a:pt x="11036" y="292"/>
                    <a:pt x="9963" y="853"/>
                    <a:pt x="9161" y="853"/>
                  </a:cubicBezTo>
                  <a:cubicBezTo>
                    <a:pt x="9054" y="853"/>
                    <a:pt x="8952" y="843"/>
                    <a:pt x="8855" y="821"/>
                  </a:cubicBezTo>
                  <a:cubicBezTo>
                    <a:pt x="7849" y="617"/>
                    <a:pt x="6842" y="463"/>
                    <a:pt x="5818" y="395"/>
                  </a:cubicBezTo>
                  <a:cubicBezTo>
                    <a:pt x="5782" y="394"/>
                    <a:pt x="5746" y="394"/>
                    <a:pt x="5710" y="394"/>
                  </a:cubicBezTo>
                  <a:cubicBezTo>
                    <a:pt x="4191" y="394"/>
                    <a:pt x="3275" y="1063"/>
                    <a:pt x="2673" y="1063"/>
                  </a:cubicBezTo>
                  <a:cubicBezTo>
                    <a:pt x="2652" y="1063"/>
                    <a:pt x="2631" y="1062"/>
                    <a:pt x="2611" y="1060"/>
                  </a:cubicBezTo>
                  <a:cubicBezTo>
                    <a:pt x="2474" y="1060"/>
                    <a:pt x="2308" y="1053"/>
                    <a:pt x="2131" y="1053"/>
                  </a:cubicBezTo>
                  <a:cubicBezTo>
                    <a:pt x="2042" y="1053"/>
                    <a:pt x="1951" y="1054"/>
                    <a:pt x="1860" y="1060"/>
                  </a:cubicBezTo>
                  <a:cubicBezTo>
                    <a:pt x="1297" y="1060"/>
                    <a:pt x="717" y="1163"/>
                    <a:pt x="598" y="1453"/>
                  </a:cubicBezTo>
                  <a:cubicBezTo>
                    <a:pt x="427" y="2186"/>
                    <a:pt x="308" y="2937"/>
                    <a:pt x="222" y="3688"/>
                  </a:cubicBezTo>
                  <a:cubicBezTo>
                    <a:pt x="86" y="4780"/>
                    <a:pt x="1" y="5906"/>
                    <a:pt x="52" y="6281"/>
                  </a:cubicBezTo>
                  <a:cubicBezTo>
                    <a:pt x="69" y="6332"/>
                    <a:pt x="86" y="6366"/>
                    <a:pt x="103" y="6383"/>
                  </a:cubicBezTo>
                  <a:cubicBezTo>
                    <a:pt x="354" y="6534"/>
                    <a:pt x="1423" y="7716"/>
                    <a:pt x="2525" y="7716"/>
                  </a:cubicBezTo>
                  <a:cubicBezTo>
                    <a:pt x="2548" y="7716"/>
                    <a:pt x="2571" y="7715"/>
                    <a:pt x="2594" y="7714"/>
                  </a:cubicBezTo>
                  <a:cubicBezTo>
                    <a:pt x="3515" y="7659"/>
                    <a:pt x="5112" y="7194"/>
                    <a:pt x="6438" y="7194"/>
                  </a:cubicBezTo>
                  <a:cubicBezTo>
                    <a:pt x="6758" y="7194"/>
                    <a:pt x="7062" y="7221"/>
                    <a:pt x="7337" y="7288"/>
                  </a:cubicBezTo>
                  <a:cubicBezTo>
                    <a:pt x="8278" y="7517"/>
                    <a:pt x="9188" y="7816"/>
                    <a:pt x="10036" y="7816"/>
                  </a:cubicBezTo>
                  <a:cubicBezTo>
                    <a:pt x="10449" y="7816"/>
                    <a:pt x="10847" y="7745"/>
                    <a:pt x="11227" y="7561"/>
                  </a:cubicBezTo>
                  <a:cubicBezTo>
                    <a:pt x="12070" y="7152"/>
                    <a:pt x="12651" y="6905"/>
                    <a:pt x="13122" y="6905"/>
                  </a:cubicBezTo>
                  <a:cubicBezTo>
                    <a:pt x="13300" y="6905"/>
                    <a:pt x="13461" y="6940"/>
                    <a:pt x="13616" y="7015"/>
                  </a:cubicBezTo>
                  <a:cubicBezTo>
                    <a:pt x="14079" y="7219"/>
                    <a:pt x="15819" y="7740"/>
                    <a:pt x="16708" y="7740"/>
                  </a:cubicBezTo>
                  <a:cubicBezTo>
                    <a:pt x="16930" y="7740"/>
                    <a:pt x="17099" y="7707"/>
                    <a:pt x="17181" y="7629"/>
                  </a:cubicBezTo>
                  <a:cubicBezTo>
                    <a:pt x="17574" y="7236"/>
                    <a:pt x="17796" y="2272"/>
                    <a:pt x="17796" y="2272"/>
                  </a:cubicBezTo>
                  <a:lnTo>
                    <a:pt x="14759" y="872"/>
                  </a:lnTo>
                  <a:cubicBezTo>
                    <a:pt x="14349" y="617"/>
                    <a:pt x="13923" y="395"/>
                    <a:pt x="13479" y="224"/>
                  </a:cubicBezTo>
                  <a:cubicBezTo>
                    <a:pt x="13148" y="77"/>
                    <a:pt x="12791" y="1"/>
                    <a:pt x="124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50"/>
            <p:cNvSpPr/>
            <p:nvPr/>
          </p:nvSpPr>
          <p:spPr>
            <a:xfrm rot="-229131">
              <a:off x="1212880" y="1033654"/>
              <a:ext cx="744014" cy="319031"/>
            </a:xfrm>
            <a:custGeom>
              <a:avLst/>
              <a:gdLst/>
              <a:ahLst/>
              <a:cxnLst/>
              <a:rect l="l" t="t" r="r" b="b"/>
              <a:pathLst>
                <a:path w="17745" h="7609" extrusionOk="0">
                  <a:moveTo>
                    <a:pt x="13411" y="0"/>
                  </a:moveTo>
                  <a:cubicBezTo>
                    <a:pt x="13275" y="921"/>
                    <a:pt x="13019" y="2713"/>
                    <a:pt x="13087" y="4027"/>
                  </a:cubicBezTo>
                  <a:cubicBezTo>
                    <a:pt x="13147" y="5343"/>
                    <a:pt x="11942" y="5804"/>
                    <a:pt x="10380" y="5804"/>
                  </a:cubicBezTo>
                  <a:cubicBezTo>
                    <a:pt x="9735" y="5804"/>
                    <a:pt x="9030" y="5726"/>
                    <a:pt x="8327" y="5596"/>
                  </a:cubicBezTo>
                  <a:cubicBezTo>
                    <a:pt x="7777" y="5496"/>
                    <a:pt x="7294" y="5455"/>
                    <a:pt x="6860" y="5455"/>
                  </a:cubicBezTo>
                  <a:cubicBezTo>
                    <a:pt x="5380" y="5455"/>
                    <a:pt x="4479" y="5931"/>
                    <a:pt x="3515" y="6142"/>
                  </a:cubicBezTo>
                  <a:cubicBezTo>
                    <a:pt x="3291" y="6191"/>
                    <a:pt x="3083" y="6212"/>
                    <a:pt x="2891" y="6212"/>
                  </a:cubicBezTo>
                  <a:cubicBezTo>
                    <a:pt x="2003" y="6212"/>
                    <a:pt x="1479" y="5760"/>
                    <a:pt x="1451" y="5494"/>
                  </a:cubicBezTo>
                  <a:cubicBezTo>
                    <a:pt x="1417" y="5255"/>
                    <a:pt x="1690" y="2372"/>
                    <a:pt x="1809" y="853"/>
                  </a:cubicBezTo>
                  <a:cubicBezTo>
                    <a:pt x="1246" y="853"/>
                    <a:pt x="666" y="956"/>
                    <a:pt x="547" y="1246"/>
                  </a:cubicBezTo>
                  <a:cubicBezTo>
                    <a:pt x="376" y="1979"/>
                    <a:pt x="257" y="2730"/>
                    <a:pt x="171" y="3481"/>
                  </a:cubicBezTo>
                  <a:lnTo>
                    <a:pt x="1" y="6074"/>
                  </a:lnTo>
                  <a:cubicBezTo>
                    <a:pt x="18" y="6125"/>
                    <a:pt x="35" y="6159"/>
                    <a:pt x="52" y="6176"/>
                  </a:cubicBezTo>
                  <a:cubicBezTo>
                    <a:pt x="303" y="6327"/>
                    <a:pt x="1372" y="7509"/>
                    <a:pt x="2474" y="7509"/>
                  </a:cubicBezTo>
                  <a:cubicBezTo>
                    <a:pt x="2497" y="7509"/>
                    <a:pt x="2520" y="7508"/>
                    <a:pt x="2543" y="7507"/>
                  </a:cubicBezTo>
                  <a:cubicBezTo>
                    <a:pt x="3464" y="7452"/>
                    <a:pt x="5061" y="6987"/>
                    <a:pt x="6387" y="6987"/>
                  </a:cubicBezTo>
                  <a:cubicBezTo>
                    <a:pt x="6707" y="6987"/>
                    <a:pt x="7011" y="7014"/>
                    <a:pt x="7286" y="7081"/>
                  </a:cubicBezTo>
                  <a:cubicBezTo>
                    <a:pt x="8227" y="7310"/>
                    <a:pt x="9137" y="7609"/>
                    <a:pt x="9985" y="7609"/>
                  </a:cubicBezTo>
                  <a:cubicBezTo>
                    <a:pt x="10398" y="7609"/>
                    <a:pt x="10796" y="7538"/>
                    <a:pt x="11176" y="7354"/>
                  </a:cubicBezTo>
                  <a:cubicBezTo>
                    <a:pt x="12019" y="6945"/>
                    <a:pt x="12600" y="6698"/>
                    <a:pt x="13071" y="6698"/>
                  </a:cubicBezTo>
                  <a:cubicBezTo>
                    <a:pt x="13249" y="6698"/>
                    <a:pt x="13410" y="6733"/>
                    <a:pt x="13565" y="6808"/>
                  </a:cubicBezTo>
                  <a:cubicBezTo>
                    <a:pt x="14028" y="7012"/>
                    <a:pt x="15768" y="7533"/>
                    <a:pt x="16657" y="7533"/>
                  </a:cubicBezTo>
                  <a:cubicBezTo>
                    <a:pt x="16879" y="7533"/>
                    <a:pt x="17048" y="7500"/>
                    <a:pt x="17130" y="7422"/>
                  </a:cubicBezTo>
                  <a:cubicBezTo>
                    <a:pt x="17523" y="7029"/>
                    <a:pt x="17745" y="2065"/>
                    <a:pt x="17745" y="2065"/>
                  </a:cubicBezTo>
                  <a:lnTo>
                    <a:pt x="14691" y="665"/>
                  </a:lnTo>
                  <a:cubicBezTo>
                    <a:pt x="14298" y="392"/>
                    <a:pt x="13872" y="171"/>
                    <a:pt x="13411" y="0"/>
                  </a:cubicBezTo>
                  <a:close/>
                </a:path>
              </a:pathLst>
            </a:custGeom>
            <a:solidFill>
              <a:srgbClr val="800A1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50"/>
            <p:cNvSpPr/>
            <p:nvPr/>
          </p:nvSpPr>
          <p:spPr>
            <a:xfrm rot="-229131">
              <a:off x="1003563" y="650329"/>
              <a:ext cx="396933" cy="153163"/>
            </a:xfrm>
            <a:custGeom>
              <a:avLst/>
              <a:gdLst/>
              <a:ahLst/>
              <a:cxnLst/>
              <a:rect l="l" t="t" r="r" b="b"/>
              <a:pathLst>
                <a:path w="9467" h="3653" extrusionOk="0">
                  <a:moveTo>
                    <a:pt x="9047" y="1"/>
                  </a:moveTo>
                  <a:cubicBezTo>
                    <a:pt x="9045" y="1"/>
                    <a:pt x="9044" y="1"/>
                    <a:pt x="9043" y="1"/>
                  </a:cubicBezTo>
                  <a:cubicBezTo>
                    <a:pt x="8992" y="1"/>
                    <a:pt x="8736" y="1"/>
                    <a:pt x="8344" y="18"/>
                  </a:cubicBezTo>
                  <a:lnTo>
                    <a:pt x="7883" y="35"/>
                  </a:lnTo>
                  <a:lnTo>
                    <a:pt x="7252" y="52"/>
                  </a:lnTo>
                  <a:lnTo>
                    <a:pt x="6450" y="52"/>
                  </a:lnTo>
                  <a:lnTo>
                    <a:pt x="5358" y="103"/>
                  </a:lnTo>
                  <a:lnTo>
                    <a:pt x="4897" y="120"/>
                  </a:lnTo>
                  <a:cubicBezTo>
                    <a:pt x="4368" y="155"/>
                    <a:pt x="3822" y="172"/>
                    <a:pt x="3310" y="206"/>
                  </a:cubicBezTo>
                  <a:lnTo>
                    <a:pt x="2850" y="223"/>
                  </a:lnTo>
                  <a:cubicBezTo>
                    <a:pt x="2287" y="257"/>
                    <a:pt x="1758" y="308"/>
                    <a:pt x="1331" y="342"/>
                  </a:cubicBezTo>
                  <a:cubicBezTo>
                    <a:pt x="1161" y="359"/>
                    <a:pt x="1007" y="376"/>
                    <a:pt x="871" y="393"/>
                  </a:cubicBezTo>
                  <a:cubicBezTo>
                    <a:pt x="444" y="445"/>
                    <a:pt x="171" y="496"/>
                    <a:pt x="154" y="547"/>
                  </a:cubicBezTo>
                  <a:cubicBezTo>
                    <a:pt x="0" y="1042"/>
                    <a:pt x="35" y="3601"/>
                    <a:pt x="308" y="3652"/>
                  </a:cubicBezTo>
                  <a:cubicBezTo>
                    <a:pt x="546" y="3652"/>
                    <a:pt x="785" y="3635"/>
                    <a:pt x="1007" y="3601"/>
                  </a:cubicBezTo>
                  <a:lnTo>
                    <a:pt x="1468" y="3567"/>
                  </a:lnTo>
                  <a:cubicBezTo>
                    <a:pt x="1860" y="3533"/>
                    <a:pt x="2321" y="3499"/>
                    <a:pt x="2884" y="3482"/>
                  </a:cubicBezTo>
                  <a:lnTo>
                    <a:pt x="3327" y="3464"/>
                  </a:lnTo>
                  <a:lnTo>
                    <a:pt x="4334" y="3464"/>
                  </a:lnTo>
                  <a:cubicBezTo>
                    <a:pt x="4488" y="3482"/>
                    <a:pt x="4607" y="3482"/>
                    <a:pt x="4761" y="3482"/>
                  </a:cubicBezTo>
                  <a:cubicBezTo>
                    <a:pt x="4914" y="3499"/>
                    <a:pt x="5068" y="3499"/>
                    <a:pt x="5221" y="3516"/>
                  </a:cubicBezTo>
                  <a:cubicBezTo>
                    <a:pt x="5648" y="3533"/>
                    <a:pt x="6057" y="3550"/>
                    <a:pt x="6433" y="3567"/>
                  </a:cubicBezTo>
                  <a:lnTo>
                    <a:pt x="6893" y="3601"/>
                  </a:lnTo>
                  <a:lnTo>
                    <a:pt x="6910" y="3601"/>
                  </a:lnTo>
                  <a:lnTo>
                    <a:pt x="7388" y="3618"/>
                  </a:lnTo>
                  <a:lnTo>
                    <a:pt x="7849" y="3618"/>
                  </a:lnTo>
                  <a:cubicBezTo>
                    <a:pt x="8019" y="3618"/>
                    <a:pt x="8173" y="3601"/>
                    <a:pt x="8309" y="3601"/>
                  </a:cubicBezTo>
                  <a:cubicBezTo>
                    <a:pt x="8582" y="3567"/>
                    <a:pt x="8753" y="3516"/>
                    <a:pt x="8804" y="3413"/>
                  </a:cubicBezTo>
                  <a:cubicBezTo>
                    <a:pt x="8991" y="3056"/>
                    <a:pt x="9467" y="1"/>
                    <a:pt x="90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50"/>
            <p:cNvSpPr/>
            <p:nvPr/>
          </p:nvSpPr>
          <p:spPr>
            <a:xfrm rot="-229131">
              <a:off x="1041489" y="674560"/>
              <a:ext cx="25073" cy="136644"/>
            </a:xfrm>
            <a:custGeom>
              <a:avLst/>
              <a:gdLst/>
              <a:ahLst/>
              <a:cxnLst/>
              <a:rect l="l" t="t" r="r" b="b"/>
              <a:pathLst>
                <a:path w="598" h="3259" extrusionOk="0">
                  <a:moveTo>
                    <a:pt x="444" y="0"/>
                  </a:moveTo>
                  <a:cubicBezTo>
                    <a:pt x="274" y="17"/>
                    <a:pt x="120" y="17"/>
                    <a:pt x="1" y="34"/>
                  </a:cubicBezTo>
                  <a:cubicBezTo>
                    <a:pt x="18" y="939"/>
                    <a:pt x="86" y="2286"/>
                    <a:pt x="137" y="3259"/>
                  </a:cubicBezTo>
                  <a:lnTo>
                    <a:pt x="598" y="3208"/>
                  </a:lnTo>
                  <a:cubicBezTo>
                    <a:pt x="530" y="2082"/>
                    <a:pt x="478" y="802"/>
                    <a:pt x="4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50"/>
            <p:cNvSpPr/>
            <p:nvPr/>
          </p:nvSpPr>
          <p:spPr>
            <a:xfrm rot="-229131">
              <a:off x="1123217" y="663489"/>
              <a:ext cx="20796" cy="137398"/>
            </a:xfrm>
            <a:custGeom>
              <a:avLst/>
              <a:gdLst/>
              <a:ahLst/>
              <a:cxnLst/>
              <a:rect l="l" t="t" r="r" b="b"/>
              <a:pathLst>
                <a:path w="496" h="3277" extrusionOk="0">
                  <a:moveTo>
                    <a:pt x="478" y="1"/>
                  </a:moveTo>
                  <a:lnTo>
                    <a:pt x="1" y="18"/>
                  </a:lnTo>
                  <a:lnTo>
                    <a:pt x="35" y="3277"/>
                  </a:lnTo>
                  <a:lnTo>
                    <a:pt x="496" y="3242"/>
                  </a:lnTo>
                  <a:lnTo>
                    <a:pt x="47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50"/>
            <p:cNvSpPr/>
            <p:nvPr/>
          </p:nvSpPr>
          <p:spPr>
            <a:xfrm rot="-229131">
              <a:off x="1203041" y="653711"/>
              <a:ext cx="25786" cy="142388"/>
            </a:xfrm>
            <a:custGeom>
              <a:avLst/>
              <a:gdLst/>
              <a:ahLst/>
              <a:cxnLst/>
              <a:rect l="l" t="t" r="r" b="b"/>
              <a:pathLst>
                <a:path w="615" h="3396" extrusionOk="0">
                  <a:moveTo>
                    <a:pt x="615" y="0"/>
                  </a:moveTo>
                  <a:lnTo>
                    <a:pt x="154" y="17"/>
                  </a:lnTo>
                  <a:cubicBezTo>
                    <a:pt x="103" y="768"/>
                    <a:pt x="69" y="1843"/>
                    <a:pt x="1" y="3379"/>
                  </a:cubicBezTo>
                  <a:cubicBezTo>
                    <a:pt x="154" y="3379"/>
                    <a:pt x="308" y="3379"/>
                    <a:pt x="461" y="3396"/>
                  </a:cubicBezTo>
                  <a:cubicBezTo>
                    <a:pt x="512" y="2287"/>
                    <a:pt x="564" y="990"/>
                    <a:pt x="6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50"/>
            <p:cNvSpPr/>
            <p:nvPr/>
          </p:nvSpPr>
          <p:spPr>
            <a:xfrm rot="-229131">
              <a:off x="1273019" y="646354"/>
              <a:ext cx="20796" cy="148803"/>
            </a:xfrm>
            <a:custGeom>
              <a:avLst/>
              <a:gdLst/>
              <a:ahLst/>
              <a:cxnLst/>
              <a:rect l="l" t="t" r="r" b="b"/>
              <a:pathLst>
                <a:path w="496" h="3549" extrusionOk="0">
                  <a:moveTo>
                    <a:pt x="376" y="0"/>
                  </a:moveTo>
                  <a:lnTo>
                    <a:pt x="35" y="17"/>
                  </a:lnTo>
                  <a:lnTo>
                    <a:pt x="1" y="3532"/>
                  </a:lnTo>
                  <a:lnTo>
                    <a:pt x="461" y="3549"/>
                  </a:lnTo>
                  <a:lnTo>
                    <a:pt x="4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50"/>
            <p:cNvSpPr/>
            <p:nvPr/>
          </p:nvSpPr>
          <p:spPr>
            <a:xfrm rot="-229131">
              <a:off x="1332258" y="640930"/>
              <a:ext cx="20796" cy="151738"/>
            </a:xfrm>
            <a:custGeom>
              <a:avLst/>
              <a:gdLst/>
              <a:ahLst/>
              <a:cxnLst/>
              <a:rect l="l" t="t" r="r" b="b"/>
              <a:pathLst>
                <a:path w="496" h="3619" extrusionOk="0">
                  <a:moveTo>
                    <a:pt x="35" y="1"/>
                  </a:moveTo>
                  <a:lnTo>
                    <a:pt x="1" y="3618"/>
                  </a:lnTo>
                  <a:cubicBezTo>
                    <a:pt x="171" y="3618"/>
                    <a:pt x="325" y="3601"/>
                    <a:pt x="461" y="3601"/>
                  </a:cubicBezTo>
                  <a:lnTo>
                    <a:pt x="4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50"/>
            <p:cNvSpPr/>
            <p:nvPr/>
          </p:nvSpPr>
          <p:spPr>
            <a:xfrm rot="-229131">
              <a:off x="1761394" y="1029304"/>
              <a:ext cx="291903" cy="322679"/>
            </a:xfrm>
            <a:custGeom>
              <a:avLst/>
              <a:gdLst/>
              <a:ahLst/>
              <a:cxnLst/>
              <a:rect l="l" t="t" r="r" b="b"/>
              <a:pathLst>
                <a:path w="6962" h="7696" extrusionOk="0">
                  <a:moveTo>
                    <a:pt x="6962" y="1"/>
                  </a:moveTo>
                  <a:lnTo>
                    <a:pt x="1297" y="35"/>
                  </a:lnTo>
                  <a:lnTo>
                    <a:pt x="939" y="35"/>
                  </a:lnTo>
                  <a:cubicBezTo>
                    <a:pt x="939" y="86"/>
                    <a:pt x="837" y="615"/>
                    <a:pt x="717" y="1365"/>
                  </a:cubicBezTo>
                  <a:cubicBezTo>
                    <a:pt x="410" y="3379"/>
                    <a:pt x="1" y="7013"/>
                    <a:pt x="854" y="7149"/>
                  </a:cubicBezTo>
                  <a:cubicBezTo>
                    <a:pt x="903" y="7157"/>
                    <a:pt x="951" y="7161"/>
                    <a:pt x="997" y="7161"/>
                  </a:cubicBezTo>
                  <a:cubicBezTo>
                    <a:pt x="2025" y="7161"/>
                    <a:pt x="2216" y="5299"/>
                    <a:pt x="2449" y="5299"/>
                  </a:cubicBezTo>
                  <a:cubicBezTo>
                    <a:pt x="2457" y="5299"/>
                    <a:pt x="2466" y="5301"/>
                    <a:pt x="2475" y="5307"/>
                  </a:cubicBezTo>
                  <a:cubicBezTo>
                    <a:pt x="2746" y="5476"/>
                    <a:pt x="2680" y="7696"/>
                    <a:pt x="3647" y="7696"/>
                  </a:cubicBezTo>
                  <a:cubicBezTo>
                    <a:pt x="3654" y="7696"/>
                    <a:pt x="3662" y="7696"/>
                    <a:pt x="3669" y="7695"/>
                  </a:cubicBezTo>
                  <a:cubicBezTo>
                    <a:pt x="4589" y="7679"/>
                    <a:pt x="4532" y="5386"/>
                    <a:pt x="4885" y="5386"/>
                  </a:cubicBezTo>
                  <a:cubicBezTo>
                    <a:pt x="4904" y="5386"/>
                    <a:pt x="4926" y="5394"/>
                    <a:pt x="4949" y="5409"/>
                  </a:cubicBezTo>
                  <a:cubicBezTo>
                    <a:pt x="5348" y="5709"/>
                    <a:pt x="5001" y="7306"/>
                    <a:pt x="5854" y="7306"/>
                  </a:cubicBezTo>
                  <a:cubicBezTo>
                    <a:pt x="5875" y="7306"/>
                    <a:pt x="5898" y="7305"/>
                    <a:pt x="5921" y="7303"/>
                  </a:cubicBezTo>
                  <a:cubicBezTo>
                    <a:pt x="6587" y="7252"/>
                    <a:pt x="6825" y="3601"/>
                    <a:pt x="6928" y="1485"/>
                  </a:cubicBezTo>
                  <a:cubicBezTo>
                    <a:pt x="6945" y="973"/>
                    <a:pt x="6962" y="529"/>
                    <a:pt x="6962" y="274"/>
                  </a:cubicBezTo>
                  <a:lnTo>
                    <a:pt x="6962" y="1"/>
                  </a:lnTo>
                  <a:close/>
                </a:path>
              </a:pathLst>
            </a:custGeom>
            <a:solidFill>
              <a:srgbClr val="FFB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50"/>
            <p:cNvSpPr/>
            <p:nvPr/>
          </p:nvSpPr>
          <p:spPr>
            <a:xfrm rot="-229131">
              <a:off x="1782450" y="1033638"/>
              <a:ext cx="261128" cy="64569"/>
            </a:xfrm>
            <a:custGeom>
              <a:avLst/>
              <a:gdLst/>
              <a:ahLst/>
              <a:cxnLst/>
              <a:rect l="l" t="t" r="r" b="b"/>
              <a:pathLst>
                <a:path w="6228" h="1540" extrusionOk="0">
                  <a:moveTo>
                    <a:pt x="205" y="1"/>
                  </a:moveTo>
                  <a:cubicBezTo>
                    <a:pt x="205" y="52"/>
                    <a:pt x="120" y="581"/>
                    <a:pt x="0" y="1332"/>
                  </a:cubicBezTo>
                  <a:cubicBezTo>
                    <a:pt x="777" y="1392"/>
                    <a:pt x="2624" y="1539"/>
                    <a:pt x="4314" y="1539"/>
                  </a:cubicBezTo>
                  <a:cubicBezTo>
                    <a:pt x="4999" y="1539"/>
                    <a:pt x="5659" y="1515"/>
                    <a:pt x="6211" y="1451"/>
                  </a:cubicBezTo>
                  <a:cubicBezTo>
                    <a:pt x="6228" y="922"/>
                    <a:pt x="6228" y="496"/>
                    <a:pt x="6228" y="240"/>
                  </a:cubicBezTo>
                  <a:cubicBezTo>
                    <a:pt x="4795" y="155"/>
                    <a:pt x="2304" y="52"/>
                    <a:pt x="580" y="1"/>
                  </a:cubicBezTo>
                  <a:close/>
                </a:path>
              </a:pathLst>
            </a:custGeom>
            <a:solidFill>
              <a:srgbClr val="E19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50"/>
            <p:cNvSpPr/>
            <p:nvPr/>
          </p:nvSpPr>
          <p:spPr>
            <a:xfrm rot="-229131">
              <a:off x="990576" y="1092338"/>
              <a:ext cx="221087" cy="238990"/>
            </a:xfrm>
            <a:custGeom>
              <a:avLst/>
              <a:gdLst/>
              <a:ahLst/>
              <a:cxnLst/>
              <a:rect l="l" t="t" r="r" b="b"/>
              <a:pathLst>
                <a:path w="5273" h="5700" extrusionOk="0">
                  <a:moveTo>
                    <a:pt x="2230" y="1"/>
                  </a:moveTo>
                  <a:cubicBezTo>
                    <a:pt x="1322" y="1"/>
                    <a:pt x="569" y="118"/>
                    <a:pt x="598" y="513"/>
                  </a:cubicBezTo>
                  <a:cubicBezTo>
                    <a:pt x="666" y="1520"/>
                    <a:pt x="3140" y="1622"/>
                    <a:pt x="2747" y="1963"/>
                  </a:cubicBezTo>
                  <a:cubicBezTo>
                    <a:pt x="2338" y="2305"/>
                    <a:pt x="154" y="1844"/>
                    <a:pt x="171" y="2526"/>
                  </a:cubicBezTo>
                  <a:cubicBezTo>
                    <a:pt x="171" y="3226"/>
                    <a:pt x="3003" y="3670"/>
                    <a:pt x="2492" y="3943"/>
                  </a:cubicBezTo>
                  <a:cubicBezTo>
                    <a:pt x="1997" y="4216"/>
                    <a:pt x="1" y="3908"/>
                    <a:pt x="69" y="4608"/>
                  </a:cubicBezTo>
                  <a:cubicBezTo>
                    <a:pt x="120" y="5086"/>
                    <a:pt x="2236" y="5410"/>
                    <a:pt x="3635" y="5580"/>
                  </a:cubicBezTo>
                  <a:cubicBezTo>
                    <a:pt x="4317" y="5666"/>
                    <a:pt x="4829" y="5700"/>
                    <a:pt x="4829" y="5700"/>
                  </a:cubicBezTo>
                  <a:lnTo>
                    <a:pt x="5256" y="394"/>
                  </a:lnTo>
                  <a:cubicBezTo>
                    <a:pt x="5273" y="308"/>
                    <a:pt x="5273" y="274"/>
                    <a:pt x="5273" y="274"/>
                  </a:cubicBezTo>
                  <a:cubicBezTo>
                    <a:pt x="5273" y="274"/>
                    <a:pt x="4880" y="206"/>
                    <a:pt x="4317" y="138"/>
                  </a:cubicBezTo>
                  <a:cubicBezTo>
                    <a:pt x="3722" y="71"/>
                    <a:pt x="2930" y="1"/>
                    <a:pt x="2230" y="1"/>
                  </a:cubicBezTo>
                  <a:close/>
                </a:path>
              </a:pathLst>
            </a:custGeom>
            <a:solidFill>
              <a:srgbClr val="83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50"/>
            <p:cNvSpPr/>
            <p:nvPr/>
          </p:nvSpPr>
          <p:spPr>
            <a:xfrm rot="-229131">
              <a:off x="1142967" y="1092997"/>
              <a:ext cx="68720" cy="233246"/>
            </a:xfrm>
            <a:custGeom>
              <a:avLst/>
              <a:gdLst/>
              <a:ahLst/>
              <a:cxnLst/>
              <a:rect l="l" t="t" r="r" b="b"/>
              <a:pathLst>
                <a:path w="1639" h="5563" extrusionOk="0">
                  <a:moveTo>
                    <a:pt x="683" y="1"/>
                  </a:moveTo>
                  <a:cubicBezTo>
                    <a:pt x="495" y="990"/>
                    <a:pt x="52" y="3567"/>
                    <a:pt x="1" y="5443"/>
                  </a:cubicBezTo>
                  <a:cubicBezTo>
                    <a:pt x="683" y="5529"/>
                    <a:pt x="1195" y="5563"/>
                    <a:pt x="1195" y="5563"/>
                  </a:cubicBezTo>
                  <a:lnTo>
                    <a:pt x="1622" y="257"/>
                  </a:lnTo>
                  <a:cubicBezTo>
                    <a:pt x="1639" y="171"/>
                    <a:pt x="1639" y="137"/>
                    <a:pt x="1639" y="137"/>
                  </a:cubicBezTo>
                  <a:cubicBezTo>
                    <a:pt x="1639" y="137"/>
                    <a:pt x="1246" y="69"/>
                    <a:pt x="683" y="1"/>
                  </a:cubicBezTo>
                  <a:close/>
                </a:path>
              </a:pathLst>
            </a:custGeom>
            <a:solidFill>
              <a:srgbClr val="000000">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50"/>
            <p:cNvSpPr/>
            <p:nvPr/>
          </p:nvSpPr>
          <p:spPr>
            <a:xfrm rot="-229131">
              <a:off x="1749391" y="994105"/>
              <a:ext cx="329681" cy="69978"/>
            </a:xfrm>
            <a:custGeom>
              <a:avLst/>
              <a:gdLst/>
              <a:ahLst/>
              <a:cxnLst/>
              <a:rect l="l" t="t" r="r" b="b"/>
              <a:pathLst>
                <a:path w="7863" h="1669" extrusionOk="0">
                  <a:moveTo>
                    <a:pt x="445" y="1"/>
                  </a:moveTo>
                  <a:cubicBezTo>
                    <a:pt x="97" y="1"/>
                    <a:pt x="1" y="1368"/>
                    <a:pt x="321" y="1469"/>
                  </a:cubicBezTo>
                  <a:cubicBezTo>
                    <a:pt x="372" y="1486"/>
                    <a:pt x="611" y="1486"/>
                    <a:pt x="850" y="1520"/>
                  </a:cubicBezTo>
                  <a:cubicBezTo>
                    <a:pt x="1780" y="1585"/>
                    <a:pt x="3953" y="1669"/>
                    <a:pt x="5598" y="1669"/>
                  </a:cubicBezTo>
                  <a:cubicBezTo>
                    <a:pt x="6125" y="1669"/>
                    <a:pt x="6598" y="1660"/>
                    <a:pt x="6958" y="1639"/>
                  </a:cubicBezTo>
                  <a:cubicBezTo>
                    <a:pt x="7384" y="1605"/>
                    <a:pt x="7794" y="1571"/>
                    <a:pt x="7811" y="1503"/>
                  </a:cubicBezTo>
                  <a:cubicBezTo>
                    <a:pt x="7845" y="1367"/>
                    <a:pt x="7862" y="1230"/>
                    <a:pt x="7862" y="1094"/>
                  </a:cubicBezTo>
                  <a:cubicBezTo>
                    <a:pt x="7862" y="769"/>
                    <a:pt x="7845" y="377"/>
                    <a:pt x="7811" y="360"/>
                  </a:cubicBezTo>
                  <a:lnTo>
                    <a:pt x="7418" y="360"/>
                  </a:lnTo>
                  <a:cubicBezTo>
                    <a:pt x="6787" y="343"/>
                    <a:pt x="5439" y="343"/>
                    <a:pt x="3887" y="275"/>
                  </a:cubicBezTo>
                  <a:cubicBezTo>
                    <a:pt x="2863" y="223"/>
                    <a:pt x="2010" y="155"/>
                    <a:pt x="1396" y="104"/>
                  </a:cubicBezTo>
                  <a:cubicBezTo>
                    <a:pt x="918" y="53"/>
                    <a:pt x="577" y="19"/>
                    <a:pt x="457" y="2"/>
                  </a:cubicBezTo>
                  <a:cubicBezTo>
                    <a:pt x="453" y="1"/>
                    <a:pt x="449" y="1"/>
                    <a:pt x="4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50"/>
            <p:cNvSpPr/>
            <p:nvPr/>
          </p:nvSpPr>
          <p:spPr>
            <a:xfrm rot="-229131">
              <a:off x="1749391" y="994105"/>
              <a:ext cx="329681" cy="69978"/>
            </a:xfrm>
            <a:custGeom>
              <a:avLst/>
              <a:gdLst/>
              <a:ahLst/>
              <a:cxnLst/>
              <a:rect l="l" t="t" r="r" b="b"/>
              <a:pathLst>
                <a:path w="7863" h="1669" extrusionOk="0">
                  <a:moveTo>
                    <a:pt x="445" y="1"/>
                  </a:moveTo>
                  <a:cubicBezTo>
                    <a:pt x="97" y="1"/>
                    <a:pt x="1" y="1368"/>
                    <a:pt x="321" y="1469"/>
                  </a:cubicBezTo>
                  <a:cubicBezTo>
                    <a:pt x="372" y="1486"/>
                    <a:pt x="611" y="1486"/>
                    <a:pt x="850" y="1520"/>
                  </a:cubicBezTo>
                  <a:cubicBezTo>
                    <a:pt x="1780" y="1585"/>
                    <a:pt x="3953" y="1669"/>
                    <a:pt x="5598" y="1669"/>
                  </a:cubicBezTo>
                  <a:cubicBezTo>
                    <a:pt x="6125" y="1669"/>
                    <a:pt x="6598" y="1660"/>
                    <a:pt x="6958" y="1639"/>
                  </a:cubicBezTo>
                  <a:cubicBezTo>
                    <a:pt x="7384" y="1605"/>
                    <a:pt x="7794" y="1571"/>
                    <a:pt x="7811" y="1503"/>
                  </a:cubicBezTo>
                  <a:cubicBezTo>
                    <a:pt x="7845" y="1367"/>
                    <a:pt x="7862" y="1230"/>
                    <a:pt x="7862" y="1094"/>
                  </a:cubicBezTo>
                  <a:lnTo>
                    <a:pt x="7862" y="1094"/>
                  </a:lnTo>
                  <a:cubicBezTo>
                    <a:pt x="7218" y="1189"/>
                    <a:pt x="5829" y="1218"/>
                    <a:pt x="4505" y="1218"/>
                  </a:cubicBezTo>
                  <a:cubicBezTo>
                    <a:pt x="2988" y="1218"/>
                    <a:pt x="1557" y="1180"/>
                    <a:pt x="1430" y="1162"/>
                  </a:cubicBezTo>
                  <a:cubicBezTo>
                    <a:pt x="1259" y="1128"/>
                    <a:pt x="1345" y="513"/>
                    <a:pt x="1396" y="104"/>
                  </a:cubicBezTo>
                  <a:cubicBezTo>
                    <a:pt x="918" y="53"/>
                    <a:pt x="577" y="19"/>
                    <a:pt x="457" y="2"/>
                  </a:cubicBezTo>
                  <a:cubicBezTo>
                    <a:pt x="453" y="1"/>
                    <a:pt x="449" y="1"/>
                    <a:pt x="445" y="1"/>
                  </a:cubicBezTo>
                  <a:close/>
                </a:path>
              </a:pathLst>
            </a:custGeom>
            <a:solidFill>
              <a:srgbClr val="5C02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50"/>
            <p:cNvSpPr/>
            <p:nvPr/>
          </p:nvSpPr>
          <p:spPr>
            <a:xfrm rot="-229131">
              <a:off x="1160206" y="1076772"/>
              <a:ext cx="105910" cy="264776"/>
            </a:xfrm>
            <a:custGeom>
              <a:avLst/>
              <a:gdLst/>
              <a:ahLst/>
              <a:cxnLst/>
              <a:rect l="l" t="t" r="r" b="b"/>
              <a:pathLst>
                <a:path w="2526" h="6315" extrusionOk="0">
                  <a:moveTo>
                    <a:pt x="1345" y="1"/>
                  </a:moveTo>
                  <a:cubicBezTo>
                    <a:pt x="1275" y="1"/>
                    <a:pt x="1207" y="3"/>
                    <a:pt x="1143" y="7"/>
                  </a:cubicBezTo>
                  <a:cubicBezTo>
                    <a:pt x="887" y="7"/>
                    <a:pt x="683" y="58"/>
                    <a:pt x="683" y="143"/>
                  </a:cubicBezTo>
                  <a:cubicBezTo>
                    <a:pt x="563" y="1235"/>
                    <a:pt x="0" y="5654"/>
                    <a:pt x="137" y="5961"/>
                  </a:cubicBezTo>
                  <a:cubicBezTo>
                    <a:pt x="209" y="6147"/>
                    <a:pt x="822" y="6315"/>
                    <a:pt x="1308" y="6315"/>
                  </a:cubicBezTo>
                  <a:cubicBezTo>
                    <a:pt x="1623" y="6315"/>
                    <a:pt x="1884" y="6245"/>
                    <a:pt x="1911" y="6064"/>
                  </a:cubicBezTo>
                  <a:cubicBezTo>
                    <a:pt x="1928" y="5961"/>
                    <a:pt x="1979" y="5586"/>
                    <a:pt x="2030" y="5091"/>
                  </a:cubicBezTo>
                  <a:cubicBezTo>
                    <a:pt x="2201" y="3538"/>
                    <a:pt x="2491" y="706"/>
                    <a:pt x="2525" y="228"/>
                  </a:cubicBezTo>
                  <a:cubicBezTo>
                    <a:pt x="2525" y="108"/>
                    <a:pt x="1874" y="1"/>
                    <a:pt x="13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50"/>
            <p:cNvSpPr/>
            <p:nvPr/>
          </p:nvSpPr>
          <p:spPr>
            <a:xfrm rot="-229131">
              <a:off x="1160238" y="1077714"/>
              <a:ext cx="85156" cy="264524"/>
            </a:xfrm>
            <a:custGeom>
              <a:avLst/>
              <a:gdLst/>
              <a:ahLst/>
              <a:cxnLst/>
              <a:rect l="l" t="t" r="r" b="b"/>
              <a:pathLst>
                <a:path w="2031" h="6309" extrusionOk="0">
                  <a:moveTo>
                    <a:pt x="1143" y="1"/>
                  </a:moveTo>
                  <a:cubicBezTo>
                    <a:pt x="887" y="1"/>
                    <a:pt x="683" y="52"/>
                    <a:pt x="683" y="137"/>
                  </a:cubicBezTo>
                  <a:cubicBezTo>
                    <a:pt x="563" y="1229"/>
                    <a:pt x="0" y="5648"/>
                    <a:pt x="137" y="5955"/>
                  </a:cubicBezTo>
                  <a:cubicBezTo>
                    <a:pt x="209" y="6141"/>
                    <a:pt x="822" y="6309"/>
                    <a:pt x="1308" y="6309"/>
                  </a:cubicBezTo>
                  <a:cubicBezTo>
                    <a:pt x="1623" y="6309"/>
                    <a:pt x="1884" y="6239"/>
                    <a:pt x="1911" y="6058"/>
                  </a:cubicBezTo>
                  <a:cubicBezTo>
                    <a:pt x="1928" y="5955"/>
                    <a:pt x="1979" y="5580"/>
                    <a:pt x="2030" y="5085"/>
                  </a:cubicBezTo>
                  <a:cubicBezTo>
                    <a:pt x="1450" y="5085"/>
                    <a:pt x="648" y="5034"/>
                    <a:pt x="580" y="4931"/>
                  </a:cubicBezTo>
                  <a:cubicBezTo>
                    <a:pt x="529" y="4812"/>
                    <a:pt x="1007" y="1007"/>
                    <a:pt x="11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547" name="Google Shape;1547;p50"/>
          <p:cNvPicPr preferRelativeResize="0"/>
          <p:nvPr/>
        </p:nvPicPr>
        <p:blipFill>
          <a:blip r:embed="rId3">
            <a:alphaModFix/>
          </a:blip>
          <a:stretch>
            <a:fillRect/>
          </a:stretch>
        </p:blipFill>
        <p:spPr>
          <a:xfrm>
            <a:off x="5994543" y="3284825"/>
            <a:ext cx="3087932" cy="1810600"/>
          </a:xfrm>
          <a:prstGeom prst="rect">
            <a:avLst/>
          </a:prstGeom>
          <a:noFill/>
          <a:ln>
            <a:noFill/>
          </a:ln>
        </p:spPr>
      </p:pic>
      <p:grpSp>
        <p:nvGrpSpPr>
          <p:cNvPr id="1548" name="Google Shape;1548;p50"/>
          <p:cNvGrpSpPr/>
          <p:nvPr/>
        </p:nvGrpSpPr>
        <p:grpSpPr>
          <a:xfrm>
            <a:off x="1715549" y="83664"/>
            <a:ext cx="985200" cy="1142099"/>
            <a:chOff x="850828" y="269100"/>
            <a:chExt cx="1425759" cy="1622299"/>
          </a:xfrm>
        </p:grpSpPr>
        <p:sp>
          <p:nvSpPr>
            <p:cNvPr id="1549" name="Google Shape;1549;p50"/>
            <p:cNvSpPr/>
            <p:nvPr/>
          </p:nvSpPr>
          <p:spPr>
            <a:xfrm rot="-229131">
              <a:off x="900551" y="311560"/>
              <a:ext cx="1326311" cy="1537378"/>
            </a:xfrm>
            <a:custGeom>
              <a:avLst/>
              <a:gdLst/>
              <a:ahLst/>
              <a:cxnLst/>
              <a:rect l="l" t="t" r="r" b="b"/>
              <a:pathLst>
                <a:path w="31633" h="36667" extrusionOk="0">
                  <a:moveTo>
                    <a:pt x="8531" y="1"/>
                  </a:moveTo>
                  <a:cubicBezTo>
                    <a:pt x="7678" y="1"/>
                    <a:pt x="7405" y="683"/>
                    <a:pt x="7286" y="1059"/>
                  </a:cubicBezTo>
                  <a:lnTo>
                    <a:pt x="7269" y="1042"/>
                  </a:lnTo>
                  <a:cubicBezTo>
                    <a:pt x="6893" y="752"/>
                    <a:pt x="6279" y="257"/>
                    <a:pt x="5545" y="257"/>
                  </a:cubicBezTo>
                  <a:cubicBezTo>
                    <a:pt x="5255" y="257"/>
                    <a:pt x="4982" y="325"/>
                    <a:pt x="4727" y="479"/>
                  </a:cubicBezTo>
                  <a:cubicBezTo>
                    <a:pt x="3993" y="922"/>
                    <a:pt x="3805" y="2662"/>
                    <a:pt x="3618" y="4880"/>
                  </a:cubicBezTo>
                  <a:cubicBezTo>
                    <a:pt x="3583" y="5392"/>
                    <a:pt x="3515" y="5904"/>
                    <a:pt x="3447" y="6416"/>
                  </a:cubicBezTo>
                  <a:cubicBezTo>
                    <a:pt x="2901" y="6433"/>
                    <a:pt x="1331" y="6535"/>
                    <a:pt x="1331" y="7098"/>
                  </a:cubicBezTo>
                  <a:cubicBezTo>
                    <a:pt x="1331" y="7201"/>
                    <a:pt x="1331" y="7388"/>
                    <a:pt x="1314" y="7644"/>
                  </a:cubicBezTo>
                  <a:cubicBezTo>
                    <a:pt x="1229" y="11227"/>
                    <a:pt x="1348" y="11603"/>
                    <a:pt x="1707" y="11722"/>
                  </a:cubicBezTo>
                  <a:cubicBezTo>
                    <a:pt x="1826" y="11756"/>
                    <a:pt x="1963" y="11790"/>
                    <a:pt x="2082" y="11790"/>
                  </a:cubicBezTo>
                  <a:cubicBezTo>
                    <a:pt x="2133" y="11790"/>
                    <a:pt x="2201" y="11807"/>
                    <a:pt x="2236" y="11807"/>
                  </a:cubicBezTo>
                  <a:cubicBezTo>
                    <a:pt x="2270" y="12353"/>
                    <a:pt x="2082" y="16431"/>
                    <a:pt x="1860" y="17131"/>
                  </a:cubicBezTo>
                  <a:lnTo>
                    <a:pt x="1707" y="17148"/>
                  </a:lnTo>
                  <a:cubicBezTo>
                    <a:pt x="1314" y="17233"/>
                    <a:pt x="581" y="17352"/>
                    <a:pt x="529" y="18325"/>
                  </a:cubicBezTo>
                  <a:cubicBezTo>
                    <a:pt x="512" y="18598"/>
                    <a:pt x="444" y="19144"/>
                    <a:pt x="376" y="19758"/>
                  </a:cubicBezTo>
                  <a:cubicBezTo>
                    <a:pt x="1" y="23034"/>
                    <a:pt x="18" y="23495"/>
                    <a:pt x="478" y="23563"/>
                  </a:cubicBezTo>
                  <a:cubicBezTo>
                    <a:pt x="546" y="23580"/>
                    <a:pt x="632" y="23597"/>
                    <a:pt x="751" y="23597"/>
                  </a:cubicBezTo>
                  <a:cubicBezTo>
                    <a:pt x="922" y="23614"/>
                    <a:pt x="1092" y="23631"/>
                    <a:pt x="1263" y="23682"/>
                  </a:cubicBezTo>
                  <a:cubicBezTo>
                    <a:pt x="1144" y="24279"/>
                    <a:pt x="939" y="26207"/>
                    <a:pt x="1229" y="26736"/>
                  </a:cubicBezTo>
                  <a:cubicBezTo>
                    <a:pt x="1280" y="26856"/>
                    <a:pt x="1382" y="26941"/>
                    <a:pt x="1502" y="26975"/>
                  </a:cubicBezTo>
                  <a:cubicBezTo>
                    <a:pt x="1655" y="27003"/>
                    <a:pt x="1820" y="27031"/>
                    <a:pt x="1977" y="27031"/>
                  </a:cubicBezTo>
                  <a:cubicBezTo>
                    <a:pt x="2013" y="27031"/>
                    <a:pt x="2048" y="27029"/>
                    <a:pt x="2082" y="27026"/>
                  </a:cubicBezTo>
                  <a:cubicBezTo>
                    <a:pt x="2167" y="27026"/>
                    <a:pt x="2304" y="27026"/>
                    <a:pt x="2389" y="27043"/>
                  </a:cubicBezTo>
                  <a:cubicBezTo>
                    <a:pt x="2372" y="27419"/>
                    <a:pt x="2389" y="28374"/>
                    <a:pt x="2389" y="30097"/>
                  </a:cubicBezTo>
                  <a:cubicBezTo>
                    <a:pt x="2389" y="31462"/>
                    <a:pt x="2406" y="33151"/>
                    <a:pt x="2389" y="33339"/>
                  </a:cubicBezTo>
                  <a:cubicBezTo>
                    <a:pt x="2355" y="33578"/>
                    <a:pt x="2287" y="34414"/>
                    <a:pt x="2747" y="34909"/>
                  </a:cubicBezTo>
                  <a:cubicBezTo>
                    <a:pt x="2974" y="35152"/>
                    <a:pt x="3278" y="35302"/>
                    <a:pt x="3615" y="35302"/>
                  </a:cubicBezTo>
                  <a:cubicBezTo>
                    <a:pt x="3633" y="35302"/>
                    <a:pt x="3651" y="35302"/>
                    <a:pt x="3669" y="35301"/>
                  </a:cubicBezTo>
                  <a:cubicBezTo>
                    <a:pt x="4334" y="35301"/>
                    <a:pt x="4897" y="34926"/>
                    <a:pt x="5290" y="34670"/>
                  </a:cubicBezTo>
                  <a:cubicBezTo>
                    <a:pt x="5409" y="34585"/>
                    <a:pt x="5528" y="34516"/>
                    <a:pt x="5648" y="34448"/>
                  </a:cubicBezTo>
                  <a:lnTo>
                    <a:pt x="5716" y="34499"/>
                  </a:lnTo>
                  <a:cubicBezTo>
                    <a:pt x="6057" y="34670"/>
                    <a:pt x="6689" y="35028"/>
                    <a:pt x="7371" y="35028"/>
                  </a:cubicBezTo>
                  <a:cubicBezTo>
                    <a:pt x="7627" y="35028"/>
                    <a:pt x="7883" y="34960"/>
                    <a:pt x="8122" y="34858"/>
                  </a:cubicBezTo>
                  <a:cubicBezTo>
                    <a:pt x="8253" y="34792"/>
                    <a:pt x="8356" y="34762"/>
                    <a:pt x="8455" y="34762"/>
                  </a:cubicBezTo>
                  <a:cubicBezTo>
                    <a:pt x="8613" y="34762"/>
                    <a:pt x="8760" y="34840"/>
                    <a:pt x="8992" y="34977"/>
                  </a:cubicBezTo>
                  <a:cubicBezTo>
                    <a:pt x="9436" y="35233"/>
                    <a:pt x="9913" y="35404"/>
                    <a:pt x="10425" y="35523"/>
                  </a:cubicBezTo>
                  <a:cubicBezTo>
                    <a:pt x="10664" y="35574"/>
                    <a:pt x="10920" y="35608"/>
                    <a:pt x="11159" y="35608"/>
                  </a:cubicBezTo>
                  <a:cubicBezTo>
                    <a:pt x="11182" y="35609"/>
                    <a:pt x="11205" y="35610"/>
                    <a:pt x="11227" y="35610"/>
                  </a:cubicBezTo>
                  <a:cubicBezTo>
                    <a:pt x="11612" y="35610"/>
                    <a:pt x="11979" y="35475"/>
                    <a:pt x="12285" y="35250"/>
                  </a:cubicBezTo>
                  <a:lnTo>
                    <a:pt x="12353" y="35216"/>
                  </a:lnTo>
                  <a:cubicBezTo>
                    <a:pt x="12404" y="35233"/>
                    <a:pt x="12490" y="35284"/>
                    <a:pt x="12558" y="35318"/>
                  </a:cubicBezTo>
                  <a:cubicBezTo>
                    <a:pt x="12984" y="35540"/>
                    <a:pt x="13667" y="35915"/>
                    <a:pt x="14366" y="35915"/>
                  </a:cubicBezTo>
                  <a:cubicBezTo>
                    <a:pt x="14393" y="35917"/>
                    <a:pt x="14419" y="35918"/>
                    <a:pt x="14445" y="35918"/>
                  </a:cubicBezTo>
                  <a:cubicBezTo>
                    <a:pt x="14675" y="35918"/>
                    <a:pt x="14901" y="35854"/>
                    <a:pt x="15100" y="35762"/>
                  </a:cubicBezTo>
                  <a:cubicBezTo>
                    <a:pt x="15219" y="35694"/>
                    <a:pt x="15356" y="35659"/>
                    <a:pt x="15475" y="35642"/>
                  </a:cubicBezTo>
                  <a:cubicBezTo>
                    <a:pt x="15561" y="35642"/>
                    <a:pt x="15646" y="35677"/>
                    <a:pt x="15697" y="35745"/>
                  </a:cubicBezTo>
                  <a:cubicBezTo>
                    <a:pt x="15851" y="35881"/>
                    <a:pt x="16038" y="35950"/>
                    <a:pt x="16226" y="35967"/>
                  </a:cubicBezTo>
                  <a:cubicBezTo>
                    <a:pt x="16345" y="35950"/>
                    <a:pt x="16465" y="35932"/>
                    <a:pt x="16584" y="35881"/>
                  </a:cubicBezTo>
                  <a:cubicBezTo>
                    <a:pt x="17062" y="35711"/>
                    <a:pt x="17557" y="35642"/>
                    <a:pt x="18052" y="35642"/>
                  </a:cubicBezTo>
                  <a:cubicBezTo>
                    <a:pt x="18093" y="35640"/>
                    <a:pt x="18135" y="35638"/>
                    <a:pt x="18176" y="35638"/>
                  </a:cubicBezTo>
                  <a:cubicBezTo>
                    <a:pt x="18390" y="35638"/>
                    <a:pt x="18602" y="35676"/>
                    <a:pt x="18802" y="35762"/>
                  </a:cubicBezTo>
                  <a:cubicBezTo>
                    <a:pt x="19297" y="36018"/>
                    <a:pt x="19843" y="36171"/>
                    <a:pt x="20389" y="36188"/>
                  </a:cubicBezTo>
                  <a:cubicBezTo>
                    <a:pt x="20413" y="36190"/>
                    <a:pt x="20438" y="36191"/>
                    <a:pt x="20462" y="36191"/>
                  </a:cubicBezTo>
                  <a:cubicBezTo>
                    <a:pt x="20727" y="36191"/>
                    <a:pt x="20988" y="36106"/>
                    <a:pt x="21191" y="35950"/>
                  </a:cubicBezTo>
                  <a:cubicBezTo>
                    <a:pt x="21276" y="35915"/>
                    <a:pt x="21379" y="35898"/>
                    <a:pt x="21464" y="35898"/>
                  </a:cubicBezTo>
                  <a:cubicBezTo>
                    <a:pt x="21839" y="35915"/>
                    <a:pt x="22215" y="35967"/>
                    <a:pt x="22573" y="36035"/>
                  </a:cubicBezTo>
                  <a:cubicBezTo>
                    <a:pt x="22996" y="36102"/>
                    <a:pt x="23398" y="36161"/>
                    <a:pt x="23716" y="36161"/>
                  </a:cubicBezTo>
                  <a:cubicBezTo>
                    <a:pt x="23885" y="36161"/>
                    <a:pt x="24030" y="36144"/>
                    <a:pt x="24143" y="36103"/>
                  </a:cubicBezTo>
                  <a:cubicBezTo>
                    <a:pt x="24296" y="36052"/>
                    <a:pt x="24450" y="35984"/>
                    <a:pt x="24620" y="35898"/>
                  </a:cubicBezTo>
                  <a:cubicBezTo>
                    <a:pt x="24910" y="35745"/>
                    <a:pt x="25217" y="35642"/>
                    <a:pt x="25525" y="35591"/>
                  </a:cubicBezTo>
                  <a:cubicBezTo>
                    <a:pt x="25576" y="35591"/>
                    <a:pt x="25610" y="35608"/>
                    <a:pt x="25627" y="35625"/>
                  </a:cubicBezTo>
                  <a:cubicBezTo>
                    <a:pt x="25695" y="35677"/>
                    <a:pt x="25763" y="35745"/>
                    <a:pt x="25815" y="35813"/>
                  </a:cubicBezTo>
                  <a:cubicBezTo>
                    <a:pt x="26122" y="36154"/>
                    <a:pt x="26582" y="36666"/>
                    <a:pt x="27299" y="36666"/>
                  </a:cubicBezTo>
                  <a:cubicBezTo>
                    <a:pt x="27657" y="36649"/>
                    <a:pt x="28015" y="36530"/>
                    <a:pt x="28306" y="36308"/>
                  </a:cubicBezTo>
                  <a:cubicBezTo>
                    <a:pt x="29278" y="35711"/>
                    <a:pt x="28647" y="33612"/>
                    <a:pt x="27794" y="31138"/>
                  </a:cubicBezTo>
                  <a:cubicBezTo>
                    <a:pt x="27623" y="30609"/>
                    <a:pt x="27418" y="30046"/>
                    <a:pt x="27367" y="29790"/>
                  </a:cubicBezTo>
                  <a:cubicBezTo>
                    <a:pt x="27862" y="29398"/>
                    <a:pt x="28237" y="28886"/>
                    <a:pt x="28459" y="28289"/>
                  </a:cubicBezTo>
                  <a:cubicBezTo>
                    <a:pt x="28698" y="27726"/>
                    <a:pt x="28681" y="27078"/>
                    <a:pt x="28425" y="26514"/>
                  </a:cubicBezTo>
                  <a:cubicBezTo>
                    <a:pt x="28101" y="25849"/>
                    <a:pt x="27964" y="25559"/>
                    <a:pt x="27879" y="25405"/>
                  </a:cubicBezTo>
                  <a:cubicBezTo>
                    <a:pt x="27862" y="25354"/>
                    <a:pt x="27828" y="25303"/>
                    <a:pt x="27811" y="25252"/>
                  </a:cubicBezTo>
                  <a:cubicBezTo>
                    <a:pt x="27794" y="24621"/>
                    <a:pt x="28237" y="20219"/>
                    <a:pt x="28579" y="19587"/>
                  </a:cubicBezTo>
                  <a:cubicBezTo>
                    <a:pt x="28703" y="19563"/>
                    <a:pt x="28828" y="19547"/>
                    <a:pt x="28953" y="19547"/>
                  </a:cubicBezTo>
                  <a:cubicBezTo>
                    <a:pt x="28999" y="19547"/>
                    <a:pt x="29045" y="19549"/>
                    <a:pt x="29090" y="19553"/>
                  </a:cubicBezTo>
                  <a:cubicBezTo>
                    <a:pt x="29466" y="19553"/>
                    <a:pt x="29978" y="19553"/>
                    <a:pt x="30063" y="19076"/>
                  </a:cubicBezTo>
                  <a:cubicBezTo>
                    <a:pt x="30558" y="16107"/>
                    <a:pt x="30233" y="16056"/>
                    <a:pt x="29961" y="16005"/>
                  </a:cubicBezTo>
                  <a:cubicBezTo>
                    <a:pt x="29824" y="15970"/>
                    <a:pt x="29705" y="15970"/>
                    <a:pt x="29568" y="15970"/>
                  </a:cubicBezTo>
                  <a:cubicBezTo>
                    <a:pt x="29397" y="15970"/>
                    <a:pt x="29210" y="15953"/>
                    <a:pt x="29039" y="15936"/>
                  </a:cubicBezTo>
                  <a:cubicBezTo>
                    <a:pt x="29039" y="14998"/>
                    <a:pt x="29176" y="11364"/>
                    <a:pt x="29363" y="10630"/>
                  </a:cubicBezTo>
                  <a:lnTo>
                    <a:pt x="29466" y="10613"/>
                  </a:lnTo>
                  <a:cubicBezTo>
                    <a:pt x="30029" y="10545"/>
                    <a:pt x="31496" y="10357"/>
                    <a:pt x="31445" y="8839"/>
                  </a:cubicBezTo>
                  <a:cubicBezTo>
                    <a:pt x="31411" y="7866"/>
                    <a:pt x="30984" y="7440"/>
                    <a:pt x="30660" y="7252"/>
                  </a:cubicBezTo>
                  <a:cubicBezTo>
                    <a:pt x="31035" y="6945"/>
                    <a:pt x="31633" y="6399"/>
                    <a:pt x="31428" y="5665"/>
                  </a:cubicBezTo>
                  <a:cubicBezTo>
                    <a:pt x="31325" y="5290"/>
                    <a:pt x="31104" y="4966"/>
                    <a:pt x="30779" y="4727"/>
                  </a:cubicBezTo>
                  <a:cubicBezTo>
                    <a:pt x="31018" y="4454"/>
                    <a:pt x="31308" y="4044"/>
                    <a:pt x="31257" y="3652"/>
                  </a:cubicBezTo>
                  <a:cubicBezTo>
                    <a:pt x="31240" y="3430"/>
                    <a:pt x="31104" y="3243"/>
                    <a:pt x="30916" y="3140"/>
                  </a:cubicBezTo>
                  <a:cubicBezTo>
                    <a:pt x="30575" y="2935"/>
                    <a:pt x="29022" y="2867"/>
                    <a:pt x="25269" y="2731"/>
                  </a:cubicBezTo>
                  <a:cubicBezTo>
                    <a:pt x="22897" y="2645"/>
                    <a:pt x="19672" y="2509"/>
                    <a:pt x="19058" y="2338"/>
                  </a:cubicBezTo>
                  <a:lnTo>
                    <a:pt x="19041" y="2236"/>
                  </a:lnTo>
                  <a:cubicBezTo>
                    <a:pt x="18871" y="1690"/>
                    <a:pt x="18615" y="1519"/>
                    <a:pt x="17284" y="1434"/>
                  </a:cubicBezTo>
                  <a:cubicBezTo>
                    <a:pt x="16635" y="1400"/>
                    <a:pt x="15697" y="1383"/>
                    <a:pt x="14776" y="1383"/>
                  </a:cubicBezTo>
                  <a:cubicBezTo>
                    <a:pt x="13872" y="1366"/>
                    <a:pt x="12575" y="1349"/>
                    <a:pt x="12217" y="1298"/>
                  </a:cubicBezTo>
                  <a:lnTo>
                    <a:pt x="12199" y="1212"/>
                  </a:lnTo>
                  <a:cubicBezTo>
                    <a:pt x="12097" y="905"/>
                    <a:pt x="11858" y="257"/>
                    <a:pt x="11022" y="257"/>
                  </a:cubicBezTo>
                  <a:lnTo>
                    <a:pt x="10835" y="257"/>
                  </a:lnTo>
                  <a:cubicBezTo>
                    <a:pt x="10408" y="308"/>
                    <a:pt x="10033" y="581"/>
                    <a:pt x="9828" y="973"/>
                  </a:cubicBezTo>
                  <a:cubicBezTo>
                    <a:pt x="9674" y="530"/>
                    <a:pt x="9367" y="1"/>
                    <a:pt x="85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50"/>
            <p:cNvSpPr/>
            <p:nvPr/>
          </p:nvSpPr>
          <p:spPr>
            <a:xfrm rot="-229131">
              <a:off x="1170638" y="1423676"/>
              <a:ext cx="166748" cy="311777"/>
            </a:xfrm>
            <a:custGeom>
              <a:avLst/>
              <a:gdLst/>
              <a:ahLst/>
              <a:cxnLst/>
              <a:rect l="l" t="t" r="r" b="b"/>
              <a:pathLst>
                <a:path w="3977" h="7436" extrusionOk="0">
                  <a:moveTo>
                    <a:pt x="1963" y="679"/>
                  </a:moveTo>
                  <a:cubicBezTo>
                    <a:pt x="1997" y="679"/>
                    <a:pt x="2031" y="696"/>
                    <a:pt x="2048" y="730"/>
                  </a:cubicBezTo>
                  <a:cubicBezTo>
                    <a:pt x="2202" y="850"/>
                    <a:pt x="2287" y="1020"/>
                    <a:pt x="2321" y="1208"/>
                  </a:cubicBezTo>
                  <a:cubicBezTo>
                    <a:pt x="2372" y="1515"/>
                    <a:pt x="2407" y="1805"/>
                    <a:pt x="2407" y="2112"/>
                  </a:cubicBezTo>
                  <a:lnTo>
                    <a:pt x="2407" y="2215"/>
                  </a:lnTo>
                  <a:lnTo>
                    <a:pt x="2321" y="2232"/>
                  </a:lnTo>
                  <a:lnTo>
                    <a:pt x="2151" y="2232"/>
                  </a:lnTo>
                  <a:cubicBezTo>
                    <a:pt x="1963" y="2215"/>
                    <a:pt x="1775" y="2129"/>
                    <a:pt x="1673" y="1976"/>
                  </a:cubicBezTo>
                  <a:cubicBezTo>
                    <a:pt x="1536" y="1805"/>
                    <a:pt x="1485" y="1583"/>
                    <a:pt x="1536" y="1379"/>
                  </a:cubicBezTo>
                  <a:cubicBezTo>
                    <a:pt x="1571" y="1157"/>
                    <a:pt x="1656" y="969"/>
                    <a:pt x="1792" y="799"/>
                  </a:cubicBezTo>
                  <a:cubicBezTo>
                    <a:pt x="1809" y="764"/>
                    <a:pt x="1827" y="747"/>
                    <a:pt x="1861" y="730"/>
                  </a:cubicBezTo>
                  <a:cubicBezTo>
                    <a:pt x="1878" y="696"/>
                    <a:pt x="1929" y="679"/>
                    <a:pt x="1963" y="679"/>
                  </a:cubicBezTo>
                  <a:close/>
                  <a:moveTo>
                    <a:pt x="1008" y="2249"/>
                  </a:moveTo>
                  <a:cubicBezTo>
                    <a:pt x="1025" y="2283"/>
                    <a:pt x="1059" y="2334"/>
                    <a:pt x="1093" y="2385"/>
                  </a:cubicBezTo>
                  <a:cubicBezTo>
                    <a:pt x="1333" y="2746"/>
                    <a:pt x="1745" y="2961"/>
                    <a:pt x="2189" y="2961"/>
                  </a:cubicBezTo>
                  <a:cubicBezTo>
                    <a:pt x="2250" y="2961"/>
                    <a:pt x="2311" y="2956"/>
                    <a:pt x="2372" y="2948"/>
                  </a:cubicBezTo>
                  <a:lnTo>
                    <a:pt x="2407" y="2948"/>
                  </a:lnTo>
                  <a:cubicBezTo>
                    <a:pt x="2407" y="2948"/>
                    <a:pt x="2407" y="2965"/>
                    <a:pt x="2407" y="2965"/>
                  </a:cubicBezTo>
                  <a:cubicBezTo>
                    <a:pt x="2355" y="3682"/>
                    <a:pt x="2236" y="4381"/>
                    <a:pt x="2065" y="5081"/>
                  </a:cubicBezTo>
                  <a:cubicBezTo>
                    <a:pt x="1946" y="5542"/>
                    <a:pt x="1792" y="5985"/>
                    <a:pt x="1605" y="6412"/>
                  </a:cubicBezTo>
                  <a:cubicBezTo>
                    <a:pt x="1536" y="6565"/>
                    <a:pt x="1451" y="6685"/>
                    <a:pt x="1315" y="6770"/>
                  </a:cubicBezTo>
                  <a:cubicBezTo>
                    <a:pt x="1303" y="6782"/>
                    <a:pt x="1273" y="6794"/>
                    <a:pt x="1245" y="6794"/>
                  </a:cubicBezTo>
                  <a:cubicBezTo>
                    <a:pt x="1234" y="6794"/>
                    <a:pt x="1222" y="6792"/>
                    <a:pt x="1212" y="6787"/>
                  </a:cubicBezTo>
                  <a:cubicBezTo>
                    <a:pt x="1110" y="6753"/>
                    <a:pt x="1008" y="6668"/>
                    <a:pt x="973" y="6548"/>
                  </a:cubicBezTo>
                  <a:cubicBezTo>
                    <a:pt x="854" y="6309"/>
                    <a:pt x="786" y="6053"/>
                    <a:pt x="752" y="5781"/>
                  </a:cubicBezTo>
                  <a:cubicBezTo>
                    <a:pt x="700" y="5354"/>
                    <a:pt x="700" y="4927"/>
                    <a:pt x="718" y="4501"/>
                  </a:cubicBezTo>
                  <a:lnTo>
                    <a:pt x="718" y="4450"/>
                  </a:lnTo>
                  <a:cubicBezTo>
                    <a:pt x="752" y="3716"/>
                    <a:pt x="854" y="2965"/>
                    <a:pt x="1008" y="2249"/>
                  </a:cubicBezTo>
                  <a:close/>
                  <a:moveTo>
                    <a:pt x="1936" y="1"/>
                  </a:moveTo>
                  <a:cubicBezTo>
                    <a:pt x="1887" y="1"/>
                    <a:pt x="1839" y="5"/>
                    <a:pt x="1792" y="14"/>
                  </a:cubicBezTo>
                  <a:cubicBezTo>
                    <a:pt x="1417" y="99"/>
                    <a:pt x="1093" y="355"/>
                    <a:pt x="905" y="696"/>
                  </a:cubicBezTo>
                  <a:cubicBezTo>
                    <a:pt x="632" y="1157"/>
                    <a:pt x="427" y="1669"/>
                    <a:pt x="308" y="2215"/>
                  </a:cubicBezTo>
                  <a:cubicBezTo>
                    <a:pt x="206" y="2658"/>
                    <a:pt x="137" y="3119"/>
                    <a:pt x="103" y="3597"/>
                  </a:cubicBezTo>
                  <a:cubicBezTo>
                    <a:pt x="18" y="4228"/>
                    <a:pt x="1" y="4859"/>
                    <a:pt x="35" y="5490"/>
                  </a:cubicBezTo>
                  <a:cubicBezTo>
                    <a:pt x="52" y="5951"/>
                    <a:pt x="172" y="6378"/>
                    <a:pt x="342" y="6804"/>
                  </a:cubicBezTo>
                  <a:cubicBezTo>
                    <a:pt x="445" y="7026"/>
                    <a:pt x="615" y="7231"/>
                    <a:pt x="854" y="7333"/>
                  </a:cubicBezTo>
                  <a:cubicBezTo>
                    <a:pt x="956" y="7401"/>
                    <a:pt x="1093" y="7435"/>
                    <a:pt x="1212" y="7435"/>
                  </a:cubicBezTo>
                  <a:cubicBezTo>
                    <a:pt x="1434" y="7435"/>
                    <a:pt x="1639" y="7367"/>
                    <a:pt x="1792" y="7214"/>
                  </a:cubicBezTo>
                  <a:cubicBezTo>
                    <a:pt x="1980" y="7043"/>
                    <a:pt x="2117" y="6838"/>
                    <a:pt x="2219" y="6617"/>
                  </a:cubicBezTo>
                  <a:cubicBezTo>
                    <a:pt x="2390" y="6224"/>
                    <a:pt x="2543" y="5832"/>
                    <a:pt x="2645" y="5439"/>
                  </a:cubicBezTo>
                  <a:cubicBezTo>
                    <a:pt x="2901" y="4569"/>
                    <a:pt x="3055" y="3665"/>
                    <a:pt x="3089" y="2761"/>
                  </a:cubicBezTo>
                  <a:cubicBezTo>
                    <a:pt x="3089" y="2744"/>
                    <a:pt x="3089" y="2726"/>
                    <a:pt x="3123" y="2726"/>
                  </a:cubicBezTo>
                  <a:cubicBezTo>
                    <a:pt x="3260" y="2641"/>
                    <a:pt x="3396" y="2539"/>
                    <a:pt x="3516" y="2436"/>
                  </a:cubicBezTo>
                  <a:cubicBezTo>
                    <a:pt x="3754" y="2163"/>
                    <a:pt x="3908" y="1839"/>
                    <a:pt x="3959" y="1481"/>
                  </a:cubicBezTo>
                  <a:cubicBezTo>
                    <a:pt x="3976" y="1430"/>
                    <a:pt x="3976" y="1362"/>
                    <a:pt x="3959" y="1293"/>
                  </a:cubicBezTo>
                  <a:cubicBezTo>
                    <a:pt x="3942" y="1157"/>
                    <a:pt x="3823" y="1054"/>
                    <a:pt x="3686" y="1037"/>
                  </a:cubicBezTo>
                  <a:cubicBezTo>
                    <a:pt x="3658" y="1030"/>
                    <a:pt x="3630" y="1027"/>
                    <a:pt x="3603" y="1027"/>
                  </a:cubicBezTo>
                  <a:cubicBezTo>
                    <a:pt x="3496" y="1027"/>
                    <a:pt x="3396" y="1079"/>
                    <a:pt x="3328" y="1174"/>
                  </a:cubicBezTo>
                  <a:cubicBezTo>
                    <a:pt x="3277" y="1242"/>
                    <a:pt x="3243" y="1327"/>
                    <a:pt x="3226" y="1413"/>
                  </a:cubicBezTo>
                  <a:lnTo>
                    <a:pt x="3208" y="1464"/>
                  </a:lnTo>
                  <a:cubicBezTo>
                    <a:pt x="3174" y="1566"/>
                    <a:pt x="3123" y="1669"/>
                    <a:pt x="3072" y="1771"/>
                  </a:cubicBezTo>
                  <a:cubicBezTo>
                    <a:pt x="3072" y="1788"/>
                    <a:pt x="3072" y="1788"/>
                    <a:pt x="3072" y="1788"/>
                  </a:cubicBezTo>
                  <a:cubicBezTo>
                    <a:pt x="3055" y="1549"/>
                    <a:pt x="3021" y="1310"/>
                    <a:pt x="2987" y="1072"/>
                  </a:cubicBezTo>
                  <a:cubicBezTo>
                    <a:pt x="2918" y="679"/>
                    <a:pt x="2697" y="338"/>
                    <a:pt x="2355" y="116"/>
                  </a:cubicBezTo>
                  <a:cubicBezTo>
                    <a:pt x="2227" y="39"/>
                    <a:pt x="2080" y="1"/>
                    <a:pt x="19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50"/>
            <p:cNvSpPr/>
            <p:nvPr/>
          </p:nvSpPr>
          <p:spPr>
            <a:xfrm rot="-229131">
              <a:off x="1950417" y="1395056"/>
              <a:ext cx="125952" cy="340708"/>
            </a:xfrm>
            <a:custGeom>
              <a:avLst/>
              <a:gdLst/>
              <a:ahLst/>
              <a:cxnLst/>
              <a:rect l="l" t="t" r="r" b="b"/>
              <a:pathLst>
                <a:path w="3004" h="8126" extrusionOk="0">
                  <a:moveTo>
                    <a:pt x="1554" y="717"/>
                  </a:moveTo>
                  <a:cubicBezTo>
                    <a:pt x="1639" y="717"/>
                    <a:pt x="1724" y="751"/>
                    <a:pt x="1792" y="785"/>
                  </a:cubicBezTo>
                  <a:cubicBezTo>
                    <a:pt x="1826" y="820"/>
                    <a:pt x="1826" y="820"/>
                    <a:pt x="1809" y="871"/>
                  </a:cubicBezTo>
                  <a:cubicBezTo>
                    <a:pt x="1647" y="1146"/>
                    <a:pt x="1362" y="1299"/>
                    <a:pt x="1042" y="1299"/>
                  </a:cubicBezTo>
                  <a:cubicBezTo>
                    <a:pt x="1025" y="1299"/>
                    <a:pt x="1008" y="1298"/>
                    <a:pt x="990" y="1297"/>
                  </a:cubicBezTo>
                  <a:cubicBezTo>
                    <a:pt x="939" y="1297"/>
                    <a:pt x="888" y="1280"/>
                    <a:pt x="871" y="1280"/>
                  </a:cubicBezTo>
                  <a:cubicBezTo>
                    <a:pt x="871" y="1229"/>
                    <a:pt x="871" y="1195"/>
                    <a:pt x="871" y="1144"/>
                  </a:cubicBezTo>
                  <a:lnTo>
                    <a:pt x="871" y="1058"/>
                  </a:lnTo>
                  <a:lnTo>
                    <a:pt x="871" y="922"/>
                  </a:lnTo>
                  <a:cubicBezTo>
                    <a:pt x="871" y="871"/>
                    <a:pt x="905" y="820"/>
                    <a:pt x="956" y="820"/>
                  </a:cubicBezTo>
                  <a:cubicBezTo>
                    <a:pt x="1144" y="751"/>
                    <a:pt x="1349" y="717"/>
                    <a:pt x="1554" y="717"/>
                  </a:cubicBezTo>
                  <a:close/>
                  <a:moveTo>
                    <a:pt x="1554" y="1"/>
                  </a:moveTo>
                  <a:cubicBezTo>
                    <a:pt x="1281" y="1"/>
                    <a:pt x="1008" y="52"/>
                    <a:pt x="735" y="120"/>
                  </a:cubicBezTo>
                  <a:cubicBezTo>
                    <a:pt x="376" y="205"/>
                    <a:pt x="137" y="529"/>
                    <a:pt x="137" y="888"/>
                  </a:cubicBezTo>
                  <a:lnTo>
                    <a:pt x="137" y="1621"/>
                  </a:lnTo>
                  <a:lnTo>
                    <a:pt x="137" y="1809"/>
                  </a:lnTo>
                  <a:cubicBezTo>
                    <a:pt x="137" y="1894"/>
                    <a:pt x="137" y="1997"/>
                    <a:pt x="154" y="2099"/>
                  </a:cubicBezTo>
                  <a:cubicBezTo>
                    <a:pt x="172" y="2184"/>
                    <a:pt x="172" y="2304"/>
                    <a:pt x="172" y="2406"/>
                  </a:cubicBezTo>
                  <a:lnTo>
                    <a:pt x="172" y="2816"/>
                  </a:lnTo>
                  <a:cubicBezTo>
                    <a:pt x="172" y="3191"/>
                    <a:pt x="154" y="3566"/>
                    <a:pt x="120" y="3942"/>
                  </a:cubicBezTo>
                  <a:cubicBezTo>
                    <a:pt x="103" y="4232"/>
                    <a:pt x="86" y="4505"/>
                    <a:pt x="86" y="4778"/>
                  </a:cubicBezTo>
                  <a:lnTo>
                    <a:pt x="86" y="5136"/>
                  </a:lnTo>
                  <a:cubicBezTo>
                    <a:pt x="69" y="5460"/>
                    <a:pt x="52" y="5801"/>
                    <a:pt x="35" y="6143"/>
                  </a:cubicBezTo>
                  <a:cubicBezTo>
                    <a:pt x="35" y="6433"/>
                    <a:pt x="18" y="6723"/>
                    <a:pt x="1" y="7013"/>
                  </a:cubicBezTo>
                  <a:lnTo>
                    <a:pt x="1" y="7644"/>
                  </a:lnTo>
                  <a:cubicBezTo>
                    <a:pt x="1" y="7832"/>
                    <a:pt x="137" y="8002"/>
                    <a:pt x="308" y="8019"/>
                  </a:cubicBezTo>
                  <a:lnTo>
                    <a:pt x="342" y="8019"/>
                  </a:lnTo>
                  <a:cubicBezTo>
                    <a:pt x="530" y="8019"/>
                    <a:pt x="632" y="7866"/>
                    <a:pt x="632" y="7644"/>
                  </a:cubicBezTo>
                  <a:lnTo>
                    <a:pt x="632" y="7491"/>
                  </a:lnTo>
                  <a:cubicBezTo>
                    <a:pt x="632" y="7303"/>
                    <a:pt x="632" y="7115"/>
                    <a:pt x="649" y="6928"/>
                  </a:cubicBezTo>
                  <a:cubicBezTo>
                    <a:pt x="666" y="6740"/>
                    <a:pt x="683" y="6586"/>
                    <a:pt x="700" y="6416"/>
                  </a:cubicBezTo>
                  <a:cubicBezTo>
                    <a:pt x="735" y="5989"/>
                    <a:pt x="769" y="5563"/>
                    <a:pt x="786" y="5136"/>
                  </a:cubicBezTo>
                  <a:lnTo>
                    <a:pt x="803" y="4812"/>
                  </a:lnTo>
                  <a:cubicBezTo>
                    <a:pt x="820" y="4556"/>
                    <a:pt x="837" y="4283"/>
                    <a:pt x="837" y="4027"/>
                  </a:cubicBezTo>
                  <a:cubicBezTo>
                    <a:pt x="837" y="3874"/>
                    <a:pt x="854" y="3720"/>
                    <a:pt x="871" y="3566"/>
                  </a:cubicBezTo>
                  <a:lnTo>
                    <a:pt x="871" y="3515"/>
                  </a:lnTo>
                  <a:cubicBezTo>
                    <a:pt x="871" y="3498"/>
                    <a:pt x="871" y="3481"/>
                    <a:pt x="871" y="3464"/>
                  </a:cubicBezTo>
                  <a:cubicBezTo>
                    <a:pt x="922" y="3635"/>
                    <a:pt x="973" y="3805"/>
                    <a:pt x="1008" y="3976"/>
                  </a:cubicBezTo>
                  <a:cubicBezTo>
                    <a:pt x="1127" y="4454"/>
                    <a:pt x="1281" y="4931"/>
                    <a:pt x="1417" y="5392"/>
                  </a:cubicBezTo>
                  <a:cubicBezTo>
                    <a:pt x="1485" y="5580"/>
                    <a:pt x="1536" y="5767"/>
                    <a:pt x="1605" y="5972"/>
                  </a:cubicBezTo>
                  <a:cubicBezTo>
                    <a:pt x="1656" y="6143"/>
                    <a:pt x="1707" y="6313"/>
                    <a:pt x="1775" y="6501"/>
                  </a:cubicBezTo>
                  <a:cubicBezTo>
                    <a:pt x="1861" y="6774"/>
                    <a:pt x="1963" y="7047"/>
                    <a:pt x="2031" y="7320"/>
                  </a:cubicBezTo>
                  <a:cubicBezTo>
                    <a:pt x="2082" y="7508"/>
                    <a:pt x="2151" y="7695"/>
                    <a:pt x="2219" y="7866"/>
                  </a:cubicBezTo>
                  <a:cubicBezTo>
                    <a:pt x="2286" y="8028"/>
                    <a:pt x="2439" y="8126"/>
                    <a:pt x="2593" y="8126"/>
                  </a:cubicBezTo>
                  <a:cubicBezTo>
                    <a:pt x="2634" y="8126"/>
                    <a:pt x="2675" y="8119"/>
                    <a:pt x="2714" y="8105"/>
                  </a:cubicBezTo>
                  <a:cubicBezTo>
                    <a:pt x="2918" y="8019"/>
                    <a:pt x="3004" y="7764"/>
                    <a:pt x="2901" y="7576"/>
                  </a:cubicBezTo>
                  <a:cubicBezTo>
                    <a:pt x="2833" y="7405"/>
                    <a:pt x="2765" y="7201"/>
                    <a:pt x="2714" y="7013"/>
                  </a:cubicBezTo>
                  <a:lnTo>
                    <a:pt x="2697" y="6910"/>
                  </a:lnTo>
                  <a:cubicBezTo>
                    <a:pt x="2645" y="6757"/>
                    <a:pt x="2594" y="6569"/>
                    <a:pt x="2543" y="6399"/>
                  </a:cubicBezTo>
                  <a:cubicBezTo>
                    <a:pt x="2236" y="5494"/>
                    <a:pt x="1997" y="4727"/>
                    <a:pt x="1792" y="4010"/>
                  </a:cubicBezTo>
                  <a:cubicBezTo>
                    <a:pt x="1639" y="3328"/>
                    <a:pt x="1383" y="2662"/>
                    <a:pt x="1076" y="2031"/>
                  </a:cubicBezTo>
                  <a:cubicBezTo>
                    <a:pt x="1332" y="2031"/>
                    <a:pt x="1571" y="1980"/>
                    <a:pt x="1792" y="1860"/>
                  </a:cubicBezTo>
                  <a:cubicBezTo>
                    <a:pt x="2117" y="1707"/>
                    <a:pt x="2372" y="1451"/>
                    <a:pt x="2509" y="1127"/>
                  </a:cubicBezTo>
                  <a:cubicBezTo>
                    <a:pt x="2628" y="820"/>
                    <a:pt x="2543" y="461"/>
                    <a:pt x="2287" y="256"/>
                  </a:cubicBezTo>
                  <a:cubicBezTo>
                    <a:pt x="2082" y="86"/>
                    <a:pt x="1809" y="1"/>
                    <a:pt x="1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50"/>
            <p:cNvSpPr/>
            <p:nvPr/>
          </p:nvSpPr>
          <p:spPr>
            <a:xfrm rot="-229131">
              <a:off x="1694584" y="1402456"/>
              <a:ext cx="122765" cy="341043"/>
            </a:xfrm>
            <a:custGeom>
              <a:avLst/>
              <a:gdLst/>
              <a:ahLst/>
              <a:cxnLst/>
              <a:rect l="l" t="t" r="r" b="b"/>
              <a:pathLst>
                <a:path w="2928" h="8134" extrusionOk="0">
                  <a:moveTo>
                    <a:pt x="2585" y="0"/>
                  </a:moveTo>
                  <a:cubicBezTo>
                    <a:pt x="2508" y="0"/>
                    <a:pt x="2435" y="27"/>
                    <a:pt x="2381" y="80"/>
                  </a:cubicBezTo>
                  <a:cubicBezTo>
                    <a:pt x="2279" y="148"/>
                    <a:pt x="2245" y="251"/>
                    <a:pt x="2245" y="370"/>
                  </a:cubicBezTo>
                  <a:lnTo>
                    <a:pt x="2245" y="541"/>
                  </a:lnTo>
                  <a:cubicBezTo>
                    <a:pt x="2245" y="643"/>
                    <a:pt x="2245" y="745"/>
                    <a:pt x="2228" y="831"/>
                  </a:cubicBezTo>
                  <a:cubicBezTo>
                    <a:pt x="2194" y="1121"/>
                    <a:pt x="2177" y="1411"/>
                    <a:pt x="2160" y="1684"/>
                  </a:cubicBezTo>
                  <a:cubicBezTo>
                    <a:pt x="2160" y="1803"/>
                    <a:pt x="2160" y="1923"/>
                    <a:pt x="2143" y="2042"/>
                  </a:cubicBezTo>
                  <a:lnTo>
                    <a:pt x="2126" y="2400"/>
                  </a:lnTo>
                  <a:cubicBezTo>
                    <a:pt x="2091" y="2759"/>
                    <a:pt x="2057" y="3117"/>
                    <a:pt x="2057" y="3475"/>
                  </a:cubicBezTo>
                  <a:cubicBezTo>
                    <a:pt x="2057" y="3629"/>
                    <a:pt x="2057" y="3782"/>
                    <a:pt x="2023" y="3936"/>
                  </a:cubicBezTo>
                  <a:cubicBezTo>
                    <a:pt x="1933" y="3941"/>
                    <a:pt x="1842" y="3943"/>
                    <a:pt x="1750" y="3943"/>
                  </a:cubicBezTo>
                  <a:cubicBezTo>
                    <a:pt x="1528" y="3943"/>
                    <a:pt x="1302" y="3931"/>
                    <a:pt x="1085" y="3919"/>
                  </a:cubicBezTo>
                  <a:lnTo>
                    <a:pt x="948" y="3919"/>
                  </a:lnTo>
                  <a:lnTo>
                    <a:pt x="982" y="3305"/>
                  </a:lnTo>
                  <a:cubicBezTo>
                    <a:pt x="1000" y="3066"/>
                    <a:pt x="1017" y="2827"/>
                    <a:pt x="1034" y="2588"/>
                  </a:cubicBezTo>
                  <a:cubicBezTo>
                    <a:pt x="1068" y="2179"/>
                    <a:pt x="1068" y="1769"/>
                    <a:pt x="1068" y="1377"/>
                  </a:cubicBezTo>
                  <a:cubicBezTo>
                    <a:pt x="1068" y="1087"/>
                    <a:pt x="1068" y="814"/>
                    <a:pt x="1085" y="541"/>
                  </a:cubicBezTo>
                  <a:cubicBezTo>
                    <a:pt x="1085" y="472"/>
                    <a:pt x="1085" y="404"/>
                    <a:pt x="1051" y="353"/>
                  </a:cubicBezTo>
                  <a:cubicBezTo>
                    <a:pt x="1013" y="194"/>
                    <a:pt x="884" y="112"/>
                    <a:pt x="753" y="112"/>
                  </a:cubicBezTo>
                  <a:cubicBezTo>
                    <a:pt x="643" y="112"/>
                    <a:pt x="532" y="169"/>
                    <a:pt x="471" y="285"/>
                  </a:cubicBezTo>
                  <a:cubicBezTo>
                    <a:pt x="436" y="353"/>
                    <a:pt x="419" y="438"/>
                    <a:pt x="419" y="507"/>
                  </a:cubicBezTo>
                  <a:lnTo>
                    <a:pt x="419" y="762"/>
                  </a:lnTo>
                  <a:lnTo>
                    <a:pt x="419" y="1291"/>
                  </a:lnTo>
                  <a:cubicBezTo>
                    <a:pt x="402" y="1871"/>
                    <a:pt x="351" y="2434"/>
                    <a:pt x="300" y="2929"/>
                  </a:cubicBezTo>
                  <a:cubicBezTo>
                    <a:pt x="232" y="3697"/>
                    <a:pt x="181" y="4482"/>
                    <a:pt x="129" y="5216"/>
                  </a:cubicBezTo>
                  <a:cubicBezTo>
                    <a:pt x="95" y="5744"/>
                    <a:pt x="61" y="6359"/>
                    <a:pt x="44" y="6973"/>
                  </a:cubicBezTo>
                  <a:lnTo>
                    <a:pt x="10" y="7604"/>
                  </a:lnTo>
                  <a:cubicBezTo>
                    <a:pt x="10" y="7621"/>
                    <a:pt x="10" y="7655"/>
                    <a:pt x="10" y="7672"/>
                  </a:cubicBezTo>
                  <a:cubicBezTo>
                    <a:pt x="1" y="7901"/>
                    <a:pt x="173" y="8022"/>
                    <a:pt x="345" y="8022"/>
                  </a:cubicBezTo>
                  <a:cubicBezTo>
                    <a:pt x="494" y="8022"/>
                    <a:pt x="644" y="7931"/>
                    <a:pt x="675" y="7741"/>
                  </a:cubicBezTo>
                  <a:cubicBezTo>
                    <a:pt x="692" y="7655"/>
                    <a:pt x="709" y="7587"/>
                    <a:pt x="709" y="7502"/>
                  </a:cubicBezTo>
                  <a:lnTo>
                    <a:pt x="727" y="7109"/>
                  </a:lnTo>
                  <a:cubicBezTo>
                    <a:pt x="744" y="6802"/>
                    <a:pt x="761" y="6478"/>
                    <a:pt x="778" y="6154"/>
                  </a:cubicBezTo>
                  <a:cubicBezTo>
                    <a:pt x="778" y="6034"/>
                    <a:pt x="795" y="5898"/>
                    <a:pt x="812" y="5779"/>
                  </a:cubicBezTo>
                  <a:cubicBezTo>
                    <a:pt x="829" y="5608"/>
                    <a:pt x="846" y="5420"/>
                    <a:pt x="863" y="5233"/>
                  </a:cubicBezTo>
                  <a:cubicBezTo>
                    <a:pt x="863" y="5113"/>
                    <a:pt x="863" y="4994"/>
                    <a:pt x="880" y="4874"/>
                  </a:cubicBezTo>
                  <a:cubicBezTo>
                    <a:pt x="880" y="4806"/>
                    <a:pt x="897" y="4738"/>
                    <a:pt x="897" y="4652"/>
                  </a:cubicBezTo>
                  <a:lnTo>
                    <a:pt x="2023" y="4652"/>
                  </a:lnTo>
                  <a:cubicBezTo>
                    <a:pt x="2006" y="4891"/>
                    <a:pt x="1989" y="5147"/>
                    <a:pt x="1972" y="5386"/>
                  </a:cubicBezTo>
                  <a:cubicBezTo>
                    <a:pt x="1972" y="5506"/>
                    <a:pt x="1955" y="5625"/>
                    <a:pt x="1938" y="5761"/>
                  </a:cubicBezTo>
                  <a:cubicBezTo>
                    <a:pt x="1921" y="5915"/>
                    <a:pt x="1904" y="6069"/>
                    <a:pt x="1904" y="6239"/>
                  </a:cubicBezTo>
                  <a:cubicBezTo>
                    <a:pt x="1904" y="6376"/>
                    <a:pt x="1904" y="6529"/>
                    <a:pt x="1887" y="6683"/>
                  </a:cubicBezTo>
                  <a:cubicBezTo>
                    <a:pt x="1887" y="6836"/>
                    <a:pt x="1870" y="6939"/>
                    <a:pt x="1870" y="7058"/>
                  </a:cubicBezTo>
                  <a:lnTo>
                    <a:pt x="1870" y="7758"/>
                  </a:lnTo>
                  <a:cubicBezTo>
                    <a:pt x="1870" y="7894"/>
                    <a:pt x="1955" y="8031"/>
                    <a:pt x="2074" y="8099"/>
                  </a:cubicBezTo>
                  <a:cubicBezTo>
                    <a:pt x="2126" y="8116"/>
                    <a:pt x="2160" y="8133"/>
                    <a:pt x="2211" y="8133"/>
                  </a:cubicBezTo>
                  <a:cubicBezTo>
                    <a:pt x="2296" y="8133"/>
                    <a:pt x="2364" y="8116"/>
                    <a:pt x="2433" y="8065"/>
                  </a:cubicBezTo>
                  <a:cubicBezTo>
                    <a:pt x="2518" y="7997"/>
                    <a:pt x="2569" y="7877"/>
                    <a:pt x="2569" y="7758"/>
                  </a:cubicBezTo>
                  <a:lnTo>
                    <a:pt x="2603" y="7229"/>
                  </a:lnTo>
                  <a:cubicBezTo>
                    <a:pt x="2637" y="6632"/>
                    <a:pt x="2672" y="6017"/>
                    <a:pt x="2706" y="5420"/>
                  </a:cubicBezTo>
                  <a:lnTo>
                    <a:pt x="2706" y="5216"/>
                  </a:lnTo>
                  <a:cubicBezTo>
                    <a:pt x="2706" y="5130"/>
                    <a:pt x="2706" y="5045"/>
                    <a:pt x="2723" y="4943"/>
                  </a:cubicBezTo>
                  <a:cubicBezTo>
                    <a:pt x="2740" y="4755"/>
                    <a:pt x="2757" y="4550"/>
                    <a:pt x="2757" y="4345"/>
                  </a:cubicBezTo>
                  <a:cubicBezTo>
                    <a:pt x="2757" y="4192"/>
                    <a:pt x="2757" y="4021"/>
                    <a:pt x="2791" y="3851"/>
                  </a:cubicBezTo>
                  <a:cubicBezTo>
                    <a:pt x="2791" y="3748"/>
                    <a:pt x="2791" y="3646"/>
                    <a:pt x="2791" y="3526"/>
                  </a:cubicBezTo>
                  <a:cubicBezTo>
                    <a:pt x="2791" y="3441"/>
                    <a:pt x="2791" y="3339"/>
                    <a:pt x="2791" y="3253"/>
                  </a:cubicBezTo>
                  <a:lnTo>
                    <a:pt x="2808" y="3151"/>
                  </a:lnTo>
                  <a:cubicBezTo>
                    <a:pt x="2825" y="3066"/>
                    <a:pt x="2825" y="2998"/>
                    <a:pt x="2825" y="2912"/>
                  </a:cubicBezTo>
                  <a:cubicBezTo>
                    <a:pt x="2825" y="2759"/>
                    <a:pt x="2825" y="2588"/>
                    <a:pt x="2842" y="2434"/>
                  </a:cubicBezTo>
                  <a:cubicBezTo>
                    <a:pt x="2842" y="2332"/>
                    <a:pt x="2842" y="2230"/>
                    <a:pt x="2859" y="2144"/>
                  </a:cubicBezTo>
                  <a:cubicBezTo>
                    <a:pt x="2859" y="1974"/>
                    <a:pt x="2876" y="1820"/>
                    <a:pt x="2876" y="1650"/>
                  </a:cubicBezTo>
                  <a:cubicBezTo>
                    <a:pt x="2910" y="1394"/>
                    <a:pt x="2927" y="1138"/>
                    <a:pt x="2910" y="882"/>
                  </a:cubicBezTo>
                  <a:lnTo>
                    <a:pt x="2910" y="575"/>
                  </a:lnTo>
                  <a:lnTo>
                    <a:pt x="2910" y="336"/>
                  </a:lnTo>
                  <a:cubicBezTo>
                    <a:pt x="2910" y="216"/>
                    <a:pt x="2842" y="80"/>
                    <a:pt x="2723" y="29"/>
                  </a:cubicBezTo>
                  <a:cubicBezTo>
                    <a:pt x="2678" y="10"/>
                    <a:pt x="2631" y="0"/>
                    <a:pt x="25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50"/>
            <p:cNvSpPr/>
            <p:nvPr/>
          </p:nvSpPr>
          <p:spPr>
            <a:xfrm rot="-229131">
              <a:off x="1335657" y="1416392"/>
              <a:ext cx="130941" cy="330016"/>
            </a:xfrm>
            <a:custGeom>
              <a:avLst/>
              <a:gdLst/>
              <a:ahLst/>
              <a:cxnLst/>
              <a:rect l="l" t="t" r="r" b="b"/>
              <a:pathLst>
                <a:path w="3123" h="7871" extrusionOk="0">
                  <a:moveTo>
                    <a:pt x="2003" y="0"/>
                  </a:moveTo>
                  <a:cubicBezTo>
                    <a:pt x="1978" y="0"/>
                    <a:pt x="1953" y="2"/>
                    <a:pt x="1928" y="5"/>
                  </a:cubicBezTo>
                  <a:cubicBezTo>
                    <a:pt x="1587" y="39"/>
                    <a:pt x="1280" y="227"/>
                    <a:pt x="1058" y="500"/>
                  </a:cubicBezTo>
                  <a:cubicBezTo>
                    <a:pt x="700" y="926"/>
                    <a:pt x="461" y="1421"/>
                    <a:pt x="341" y="1967"/>
                  </a:cubicBezTo>
                  <a:cubicBezTo>
                    <a:pt x="188" y="2598"/>
                    <a:pt x="102" y="3247"/>
                    <a:pt x="51" y="3895"/>
                  </a:cubicBezTo>
                  <a:cubicBezTo>
                    <a:pt x="0" y="4629"/>
                    <a:pt x="0" y="5379"/>
                    <a:pt x="51" y="6113"/>
                  </a:cubicBezTo>
                  <a:cubicBezTo>
                    <a:pt x="85" y="6642"/>
                    <a:pt x="307" y="7154"/>
                    <a:pt x="665" y="7546"/>
                  </a:cubicBezTo>
                  <a:cubicBezTo>
                    <a:pt x="819" y="7734"/>
                    <a:pt x="1058" y="7853"/>
                    <a:pt x="1297" y="7870"/>
                  </a:cubicBezTo>
                  <a:cubicBezTo>
                    <a:pt x="1501" y="7870"/>
                    <a:pt x="1689" y="7819"/>
                    <a:pt x="1843" y="7717"/>
                  </a:cubicBezTo>
                  <a:cubicBezTo>
                    <a:pt x="2116" y="7563"/>
                    <a:pt x="2320" y="7324"/>
                    <a:pt x="2457" y="7051"/>
                  </a:cubicBezTo>
                  <a:cubicBezTo>
                    <a:pt x="2679" y="6625"/>
                    <a:pt x="2832" y="6198"/>
                    <a:pt x="2935" y="5738"/>
                  </a:cubicBezTo>
                  <a:cubicBezTo>
                    <a:pt x="3071" y="5243"/>
                    <a:pt x="3122" y="4714"/>
                    <a:pt x="3037" y="4202"/>
                  </a:cubicBezTo>
                  <a:cubicBezTo>
                    <a:pt x="3003" y="3946"/>
                    <a:pt x="2901" y="3707"/>
                    <a:pt x="2747" y="3520"/>
                  </a:cubicBezTo>
                  <a:cubicBezTo>
                    <a:pt x="2600" y="3363"/>
                    <a:pt x="2396" y="3276"/>
                    <a:pt x="2189" y="3276"/>
                  </a:cubicBezTo>
                  <a:cubicBezTo>
                    <a:pt x="2059" y="3276"/>
                    <a:pt x="1927" y="3311"/>
                    <a:pt x="1809" y="3383"/>
                  </a:cubicBezTo>
                  <a:cubicBezTo>
                    <a:pt x="1621" y="3485"/>
                    <a:pt x="1450" y="3656"/>
                    <a:pt x="1348" y="3844"/>
                  </a:cubicBezTo>
                  <a:lnTo>
                    <a:pt x="1331" y="3912"/>
                  </a:lnTo>
                  <a:cubicBezTo>
                    <a:pt x="1228" y="4066"/>
                    <a:pt x="1160" y="4253"/>
                    <a:pt x="1143" y="4441"/>
                  </a:cubicBezTo>
                  <a:cubicBezTo>
                    <a:pt x="1126" y="4594"/>
                    <a:pt x="1211" y="4748"/>
                    <a:pt x="1365" y="4799"/>
                  </a:cubicBezTo>
                  <a:cubicBezTo>
                    <a:pt x="1404" y="4812"/>
                    <a:pt x="1445" y="4819"/>
                    <a:pt x="1484" y="4819"/>
                  </a:cubicBezTo>
                  <a:cubicBezTo>
                    <a:pt x="1600" y="4819"/>
                    <a:pt x="1711" y="4764"/>
                    <a:pt x="1774" y="4663"/>
                  </a:cubicBezTo>
                  <a:cubicBezTo>
                    <a:pt x="1809" y="4612"/>
                    <a:pt x="1826" y="4560"/>
                    <a:pt x="1860" y="4509"/>
                  </a:cubicBezTo>
                  <a:cubicBezTo>
                    <a:pt x="1877" y="4458"/>
                    <a:pt x="1911" y="4407"/>
                    <a:pt x="1928" y="4356"/>
                  </a:cubicBezTo>
                  <a:lnTo>
                    <a:pt x="1979" y="4253"/>
                  </a:lnTo>
                  <a:cubicBezTo>
                    <a:pt x="2013" y="4168"/>
                    <a:pt x="2065" y="4100"/>
                    <a:pt x="2150" y="4048"/>
                  </a:cubicBezTo>
                  <a:cubicBezTo>
                    <a:pt x="2167" y="4031"/>
                    <a:pt x="2184" y="4014"/>
                    <a:pt x="2201" y="4014"/>
                  </a:cubicBezTo>
                  <a:cubicBezTo>
                    <a:pt x="2218" y="4014"/>
                    <a:pt x="2218" y="4031"/>
                    <a:pt x="2235" y="4048"/>
                  </a:cubicBezTo>
                  <a:cubicBezTo>
                    <a:pt x="2286" y="4117"/>
                    <a:pt x="2320" y="4202"/>
                    <a:pt x="2320" y="4287"/>
                  </a:cubicBezTo>
                  <a:cubicBezTo>
                    <a:pt x="2389" y="4629"/>
                    <a:pt x="2372" y="4987"/>
                    <a:pt x="2303" y="5328"/>
                  </a:cubicBezTo>
                  <a:cubicBezTo>
                    <a:pt x="2235" y="5703"/>
                    <a:pt x="2116" y="6062"/>
                    <a:pt x="1979" y="6420"/>
                  </a:cubicBezTo>
                  <a:cubicBezTo>
                    <a:pt x="1894" y="6659"/>
                    <a:pt x="1757" y="6881"/>
                    <a:pt x="1570" y="7051"/>
                  </a:cubicBezTo>
                  <a:cubicBezTo>
                    <a:pt x="1501" y="7120"/>
                    <a:pt x="1433" y="7154"/>
                    <a:pt x="1348" y="7154"/>
                  </a:cubicBezTo>
                  <a:cubicBezTo>
                    <a:pt x="1280" y="7137"/>
                    <a:pt x="1211" y="7102"/>
                    <a:pt x="1160" y="7034"/>
                  </a:cubicBezTo>
                  <a:cubicBezTo>
                    <a:pt x="973" y="6812"/>
                    <a:pt x="853" y="6539"/>
                    <a:pt x="802" y="6249"/>
                  </a:cubicBezTo>
                  <a:cubicBezTo>
                    <a:pt x="734" y="5601"/>
                    <a:pt x="734" y="4970"/>
                    <a:pt x="768" y="4321"/>
                  </a:cubicBezTo>
                  <a:cubicBezTo>
                    <a:pt x="768" y="4185"/>
                    <a:pt x="785" y="3963"/>
                    <a:pt x="819" y="3673"/>
                  </a:cubicBezTo>
                  <a:cubicBezTo>
                    <a:pt x="870" y="3076"/>
                    <a:pt x="973" y="2479"/>
                    <a:pt x="1126" y="1899"/>
                  </a:cubicBezTo>
                  <a:cubicBezTo>
                    <a:pt x="1228" y="1455"/>
                    <a:pt x="1467" y="1063"/>
                    <a:pt x="1809" y="739"/>
                  </a:cubicBezTo>
                  <a:cubicBezTo>
                    <a:pt x="1860" y="670"/>
                    <a:pt x="1945" y="636"/>
                    <a:pt x="2047" y="636"/>
                  </a:cubicBezTo>
                  <a:cubicBezTo>
                    <a:pt x="2116" y="636"/>
                    <a:pt x="2184" y="670"/>
                    <a:pt x="2235" y="721"/>
                  </a:cubicBezTo>
                  <a:cubicBezTo>
                    <a:pt x="2269" y="739"/>
                    <a:pt x="2320" y="756"/>
                    <a:pt x="2372" y="756"/>
                  </a:cubicBezTo>
                  <a:cubicBezTo>
                    <a:pt x="2440" y="756"/>
                    <a:pt x="2542" y="721"/>
                    <a:pt x="2559" y="568"/>
                  </a:cubicBezTo>
                  <a:cubicBezTo>
                    <a:pt x="2576" y="500"/>
                    <a:pt x="2559" y="448"/>
                    <a:pt x="2542" y="397"/>
                  </a:cubicBezTo>
                  <a:cubicBezTo>
                    <a:pt x="2465" y="150"/>
                    <a:pt x="2247" y="0"/>
                    <a:pt x="20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50"/>
            <p:cNvSpPr/>
            <p:nvPr/>
          </p:nvSpPr>
          <p:spPr>
            <a:xfrm rot="-229131">
              <a:off x="1036057" y="1391686"/>
              <a:ext cx="188676" cy="359156"/>
            </a:xfrm>
            <a:custGeom>
              <a:avLst/>
              <a:gdLst/>
              <a:ahLst/>
              <a:cxnLst/>
              <a:rect l="l" t="t" r="r" b="b"/>
              <a:pathLst>
                <a:path w="4500" h="8566" extrusionOk="0">
                  <a:moveTo>
                    <a:pt x="427" y="0"/>
                  </a:moveTo>
                  <a:cubicBezTo>
                    <a:pt x="359" y="0"/>
                    <a:pt x="273" y="0"/>
                    <a:pt x="205" y="34"/>
                  </a:cubicBezTo>
                  <a:cubicBezTo>
                    <a:pt x="86" y="68"/>
                    <a:pt x="0" y="205"/>
                    <a:pt x="0" y="341"/>
                  </a:cubicBezTo>
                  <a:cubicBezTo>
                    <a:pt x="0" y="478"/>
                    <a:pt x="86" y="614"/>
                    <a:pt x="205" y="666"/>
                  </a:cubicBezTo>
                  <a:cubicBezTo>
                    <a:pt x="273" y="683"/>
                    <a:pt x="342" y="700"/>
                    <a:pt x="410" y="700"/>
                  </a:cubicBezTo>
                  <a:lnTo>
                    <a:pt x="1536" y="700"/>
                  </a:lnTo>
                  <a:cubicBezTo>
                    <a:pt x="1536" y="768"/>
                    <a:pt x="1536" y="819"/>
                    <a:pt x="1519" y="887"/>
                  </a:cubicBezTo>
                  <a:cubicBezTo>
                    <a:pt x="1519" y="956"/>
                    <a:pt x="1519" y="1024"/>
                    <a:pt x="1502" y="1092"/>
                  </a:cubicBezTo>
                  <a:cubicBezTo>
                    <a:pt x="1451" y="1416"/>
                    <a:pt x="1417" y="1740"/>
                    <a:pt x="1399" y="2048"/>
                  </a:cubicBezTo>
                  <a:cubicBezTo>
                    <a:pt x="1399" y="2150"/>
                    <a:pt x="1399" y="2235"/>
                    <a:pt x="1382" y="2338"/>
                  </a:cubicBezTo>
                  <a:cubicBezTo>
                    <a:pt x="1348" y="2815"/>
                    <a:pt x="1348" y="3327"/>
                    <a:pt x="1348" y="3805"/>
                  </a:cubicBezTo>
                  <a:cubicBezTo>
                    <a:pt x="1348" y="4163"/>
                    <a:pt x="1348" y="4539"/>
                    <a:pt x="1331" y="4914"/>
                  </a:cubicBezTo>
                  <a:cubicBezTo>
                    <a:pt x="1331" y="5050"/>
                    <a:pt x="1314" y="5187"/>
                    <a:pt x="1297" y="5323"/>
                  </a:cubicBezTo>
                  <a:cubicBezTo>
                    <a:pt x="1297" y="5460"/>
                    <a:pt x="1280" y="5631"/>
                    <a:pt x="1280" y="5784"/>
                  </a:cubicBezTo>
                  <a:cubicBezTo>
                    <a:pt x="1263" y="6108"/>
                    <a:pt x="1263" y="6449"/>
                    <a:pt x="1246" y="6774"/>
                  </a:cubicBezTo>
                  <a:cubicBezTo>
                    <a:pt x="1229" y="7234"/>
                    <a:pt x="1212" y="7678"/>
                    <a:pt x="1195" y="8139"/>
                  </a:cubicBezTo>
                  <a:cubicBezTo>
                    <a:pt x="1178" y="8207"/>
                    <a:pt x="1195" y="8275"/>
                    <a:pt x="1212" y="8343"/>
                  </a:cubicBezTo>
                  <a:cubicBezTo>
                    <a:pt x="1263" y="8463"/>
                    <a:pt x="1365" y="8548"/>
                    <a:pt x="1502" y="8565"/>
                  </a:cubicBezTo>
                  <a:lnTo>
                    <a:pt x="1519" y="8565"/>
                  </a:lnTo>
                  <a:cubicBezTo>
                    <a:pt x="1638" y="8565"/>
                    <a:pt x="1775" y="8497"/>
                    <a:pt x="1826" y="8377"/>
                  </a:cubicBezTo>
                  <a:cubicBezTo>
                    <a:pt x="1860" y="8309"/>
                    <a:pt x="1877" y="8241"/>
                    <a:pt x="1877" y="8173"/>
                  </a:cubicBezTo>
                  <a:lnTo>
                    <a:pt x="1894" y="8036"/>
                  </a:lnTo>
                  <a:cubicBezTo>
                    <a:pt x="1911" y="7883"/>
                    <a:pt x="1911" y="7746"/>
                    <a:pt x="1911" y="7610"/>
                  </a:cubicBezTo>
                  <a:cubicBezTo>
                    <a:pt x="1911" y="7507"/>
                    <a:pt x="1928" y="7405"/>
                    <a:pt x="1945" y="7320"/>
                  </a:cubicBezTo>
                  <a:cubicBezTo>
                    <a:pt x="1945" y="7200"/>
                    <a:pt x="1962" y="7098"/>
                    <a:pt x="1962" y="6978"/>
                  </a:cubicBezTo>
                  <a:cubicBezTo>
                    <a:pt x="1962" y="6757"/>
                    <a:pt x="1980" y="6518"/>
                    <a:pt x="1980" y="6296"/>
                  </a:cubicBezTo>
                  <a:cubicBezTo>
                    <a:pt x="1980" y="6125"/>
                    <a:pt x="1997" y="5955"/>
                    <a:pt x="2014" y="5801"/>
                  </a:cubicBezTo>
                  <a:cubicBezTo>
                    <a:pt x="2014" y="5562"/>
                    <a:pt x="2031" y="5323"/>
                    <a:pt x="2048" y="5085"/>
                  </a:cubicBezTo>
                  <a:cubicBezTo>
                    <a:pt x="2048" y="4897"/>
                    <a:pt x="2065" y="4726"/>
                    <a:pt x="2065" y="4539"/>
                  </a:cubicBezTo>
                  <a:cubicBezTo>
                    <a:pt x="2065" y="4385"/>
                    <a:pt x="2082" y="4249"/>
                    <a:pt x="2099" y="4112"/>
                  </a:cubicBezTo>
                  <a:cubicBezTo>
                    <a:pt x="2116" y="3873"/>
                    <a:pt x="2133" y="3617"/>
                    <a:pt x="2133" y="3361"/>
                  </a:cubicBezTo>
                  <a:cubicBezTo>
                    <a:pt x="2133" y="3327"/>
                    <a:pt x="2133" y="3276"/>
                    <a:pt x="2133" y="3225"/>
                  </a:cubicBezTo>
                  <a:cubicBezTo>
                    <a:pt x="2150" y="3157"/>
                    <a:pt x="2150" y="3105"/>
                    <a:pt x="2150" y="3037"/>
                  </a:cubicBezTo>
                  <a:lnTo>
                    <a:pt x="2150" y="2389"/>
                  </a:lnTo>
                  <a:cubicBezTo>
                    <a:pt x="2167" y="1996"/>
                    <a:pt x="2184" y="1553"/>
                    <a:pt x="2184" y="1109"/>
                  </a:cubicBezTo>
                  <a:cubicBezTo>
                    <a:pt x="2167" y="973"/>
                    <a:pt x="2184" y="836"/>
                    <a:pt x="2184" y="700"/>
                  </a:cubicBezTo>
                  <a:lnTo>
                    <a:pt x="2560" y="717"/>
                  </a:lnTo>
                  <a:lnTo>
                    <a:pt x="3123" y="751"/>
                  </a:lnTo>
                  <a:lnTo>
                    <a:pt x="3430" y="768"/>
                  </a:lnTo>
                  <a:lnTo>
                    <a:pt x="3737" y="768"/>
                  </a:lnTo>
                  <a:cubicBezTo>
                    <a:pt x="3771" y="774"/>
                    <a:pt x="3805" y="776"/>
                    <a:pt x="3839" y="776"/>
                  </a:cubicBezTo>
                  <a:cubicBezTo>
                    <a:pt x="3906" y="776"/>
                    <a:pt x="3970" y="768"/>
                    <a:pt x="4027" y="768"/>
                  </a:cubicBezTo>
                  <a:cubicBezTo>
                    <a:pt x="4033" y="768"/>
                    <a:pt x="4038" y="768"/>
                    <a:pt x="4044" y="768"/>
                  </a:cubicBezTo>
                  <a:cubicBezTo>
                    <a:pt x="4488" y="768"/>
                    <a:pt x="4499" y="102"/>
                    <a:pt x="4061" y="86"/>
                  </a:cubicBezTo>
                  <a:lnTo>
                    <a:pt x="4010" y="86"/>
                  </a:lnTo>
                  <a:lnTo>
                    <a:pt x="3652" y="68"/>
                  </a:lnTo>
                  <a:cubicBezTo>
                    <a:pt x="3174" y="51"/>
                    <a:pt x="2679" y="17"/>
                    <a:pt x="2184" y="17"/>
                  </a:cubicBezTo>
                  <a:lnTo>
                    <a:pt x="11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50"/>
            <p:cNvSpPr/>
            <p:nvPr/>
          </p:nvSpPr>
          <p:spPr>
            <a:xfrm rot="-229131">
              <a:off x="1831050" y="1406399"/>
              <a:ext cx="88762" cy="329848"/>
            </a:xfrm>
            <a:custGeom>
              <a:avLst/>
              <a:gdLst/>
              <a:ahLst/>
              <a:cxnLst/>
              <a:rect l="l" t="t" r="r" b="b"/>
              <a:pathLst>
                <a:path w="2117" h="7867" extrusionOk="0">
                  <a:moveTo>
                    <a:pt x="888" y="1"/>
                  </a:moveTo>
                  <a:cubicBezTo>
                    <a:pt x="649" y="1"/>
                    <a:pt x="444" y="154"/>
                    <a:pt x="359" y="376"/>
                  </a:cubicBezTo>
                  <a:cubicBezTo>
                    <a:pt x="308" y="547"/>
                    <a:pt x="274" y="717"/>
                    <a:pt x="274" y="888"/>
                  </a:cubicBezTo>
                  <a:cubicBezTo>
                    <a:pt x="257" y="1229"/>
                    <a:pt x="239" y="1587"/>
                    <a:pt x="222" y="1946"/>
                  </a:cubicBezTo>
                  <a:lnTo>
                    <a:pt x="205" y="2355"/>
                  </a:lnTo>
                  <a:cubicBezTo>
                    <a:pt x="205" y="2577"/>
                    <a:pt x="205" y="2799"/>
                    <a:pt x="188" y="3021"/>
                  </a:cubicBezTo>
                  <a:cubicBezTo>
                    <a:pt x="188" y="3123"/>
                    <a:pt x="171" y="3225"/>
                    <a:pt x="154" y="3328"/>
                  </a:cubicBezTo>
                  <a:cubicBezTo>
                    <a:pt x="137" y="3857"/>
                    <a:pt x="103" y="4386"/>
                    <a:pt x="86" y="4914"/>
                  </a:cubicBezTo>
                  <a:lnTo>
                    <a:pt x="69" y="5358"/>
                  </a:lnTo>
                  <a:cubicBezTo>
                    <a:pt x="69" y="5631"/>
                    <a:pt x="52" y="5921"/>
                    <a:pt x="35" y="6211"/>
                  </a:cubicBezTo>
                  <a:lnTo>
                    <a:pt x="18" y="6996"/>
                  </a:lnTo>
                  <a:cubicBezTo>
                    <a:pt x="1" y="7132"/>
                    <a:pt x="18" y="7269"/>
                    <a:pt x="35" y="7405"/>
                  </a:cubicBezTo>
                  <a:cubicBezTo>
                    <a:pt x="69" y="7661"/>
                    <a:pt x="291" y="7866"/>
                    <a:pt x="564" y="7866"/>
                  </a:cubicBezTo>
                  <a:lnTo>
                    <a:pt x="1366" y="7866"/>
                  </a:lnTo>
                  <a:cubicBezTo>
                    <a:pt x="1621" y="7849"/>
                    <a:pt x="1792" y="7576"/>
                    <a:pt x="1673" y="7337"/>
                  </a:cubicBezTo>
                  <a:cubicBezTo>
                    <a:pt x="1604" y="7218"/>
                    <a:pt x="1485" y="7150"/>
                    <a:pt x="1348" y="7132"/>
                  </a:cubicBezTo>
                  <a:cubicBezTo>
                    <a:pt x="1272" y="7124"/>
                    <a:pt x="1191" y="7120"/>
                    <a:pt x="1107" y="7120"/>
                  </a:cubicBezTo>
                  <a:cubicBezTo>
                    <a:pt x="1024" y="7120"/>
                    <a:pt x="939" y="7124"/>
                    <a:pt x="854" y="7132"/>
                  </a:cubicBezTo>
                  <a:lnTo>
                    <a:pt x="734" y="7132"/>
                  </a:lnTo>
                  <a:lnTo>
                    <a:pt x="734" y="7013"/>
                  </a:lnTo>
                  <a:cubicBezTo>
                    <a:pt x="734" y="6945"/>
                    <a:pt x="734" y="6894"/>
                    <a:pt x="751" y="6825"/>
                  </a:cubicBezTo>
                  <a:cubicBezTo>
                    <a:pt x="768" y="6723"/>
                    <a:pt x="768" y="6621"/>
                    <a:pt x="768" y="6535"/>
                  </a:cubicBezTo>
                  <a:cubicBezTo>
                    <a:pt x="768" y="6211"/>
                    <a:pt x="785" y="5887"/>
                    <a:pt x="803" y="5580"/>
                  </a:cubicBezTo>
                  <a:cubicBezTo>
                    <a:pt x="820" y="5392"/>
                    <a:pt x="820" y="5205"/>
                    <a:pt x="837" y="5017"/>
                  </a:cubicBezTo>
                  <a:cubicBezTo>
                    <a:pt x="922" y="5017"/>
                    <a:pt x="1024" y="5000"/>
                    <a:pt x="1110" y="4983"/>
                  </a:cubicBezTo>
                  <a:cubicBezTo>
                    <a:pt x="1206" y="4971"/>
                    <a:pt x="1294" y="4959"/>
                    <a:pt x="1386" y="4959"/>
                  </a:cubicBezTo>
                  <a:cubicBezTo>
                    <a:pt x="1424" y="4959"/>
                    <a:pt x="1462" y="4961"/>
                    <a:pt x="1502" y="4966"/>
                  </a:cubicBezTo>
                  <a:cubicBezTo>
                    <a:pt x="1673" y="4966"/>
                    <a:pt x="1826" y="4846"/>
                    <a:pt x="1860" y="4676"/>
                  </a:cubicBezTo>
                  <a:cubicBezTo>
                    <a:pt x="1894" y="4488"/>
                    <a:pt x="1792" y="4317"/>
                    <a:pt x="1621" y="4266"/>
                  </a:cubicBezTo>
                  <a:cubicBezTo>
                    <a:pt x="1536" y="4232"/>
                    <a:pt x="1451" y="4215"/>
                    <a:pt x="1366" y="4215"/>
                  </a:cubicBezTo>
                  <a:cubicBezTo>
                    <a:pt x="1263" y="4215"/>
                    <a:pt x="1144" y="4232"/>
                    <a:pt x="1041" y="4249"/>
                  </a:cubicBezTo>
                  <a:cubicBezTo>
                    <a:pt x="990" y="4249"/>
                    <a:pt x="922" y="4266"/>
                    <a:pt x="854" y="4266"/>
                  </a:cubicBezTo>
                  <a:cubicBezTo>
                    <a:pt x="888" y="4044"/>
                    <a:pt x="888" y="3840"/>
                    <a:pt x="905" y="3635"/>
                  </a:cubicBezTo>
                  <a:lnTo>
                    <a:pt x="905" y="3618"/>
                  </a:lnTo>
                  <a:cubicBezTo>
                    <a:pt x="905" y="3567"/>
                    <a:pt x="905" y="3532"/>
                    <a:pt x="905" y="3498"/>
                  </a:cubicBezTo>
                  <a:cubicBezTo>
                    <a:pt x="888" y="3430"/>
                    <a:pt x="888" y="3379"/>
                    <a:pt x="905" y="3328"/>
                  </a:cubicBezTo>
                  <a:cubicBezTo>
                    <a:pt x="973" y="2714"/>
                    <a:pt x="990" y="2099"/>
                    <a:pt x="990" y="1485"/>
                  </a:cubicBezTo>
                  <a:cubicBezTo>
                    <a:pt x="990" y="1314"/>
                    <a:pt x="990" y="1127"/>
                    <a:pt x="1007" y="956"/>
                  </a:cubicBezTo>
                  <a:lnTo>
                    <a:pt x="1007" y="700"/>
                  </a:lnTo>
                  <a:cubicBezTo>
                    <a:pt x="1007" y="692"/>
                    <a:pt x="1012" y="687"/>
                    <a:pt x="1018" y="687"/>
                  </a:cubicBezTo>
                  <a:cubicBezTo>
                    <a:pt x="1024" y="687"/>
                    <a:pt x="1033" y="692"/>
                    <a:pt x="1041" y="700"/>
                  </a:cubicBezTo>
                  <a:cubicBezTo>
                    <a:pt x="1263" y="683"/>
                    <a:pt x="1485" y="649"/>
                    <a:pt x="1690" y="598"/>
                  </a:cubicBezTo>
                  <a:cubicBezTo>
                    <a:pt x="1792" y="581"/>
                    <a:pt x="1894" y="547"/>
                    <a:pt x="1980" y="513"/>
                  </a:cubicBezTo>
                  <a:cubicBezTo>
                    <a:pt x="2065" y="461"/>
                    <a:pt x="2116" y="376"/>
                    <a:pt x="2116" y="291"/>
                  </a:cubicBezTo>
                  <a:cubicBezTo>
                    <a:pt x="2116" y="188"/>
                    <a:pt x="2048" y="103"/>
                    <a:pt x="1963" y="86"/>
                  </a:cubicBezTo>
                  <a:cubicBezTo>
                    <a:pt x="1877" y="35"/>
                    <a:pt x="1775" y="18"/>
                    <a:pt x="16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50"/>
            <p:cNvSpPr/>
            <p:nvPr/>
          </p:nvSpPr>
          <p:spPr>
            <a:xfrm rot="-229131">
              <a:off x="1487222" y="1420390"/>
              <a:ext cx="89433" cy="331945"/>
            </a:xfrm>
            <a:custGeom>
              <a:avLst/>
              <a:gdLst/>
              <a:ahLst/>
              <a:cxnLst/>
              <a:rect l="l" t="t" r="r" b="b"/>
              <a:pathLst>
                <a:path w="2133" h="7917" extrusionOk="0">
                  <a:moveTo>
                    <a:pt x="1561" y="0"/>
                  </a:moveTo>
                  <a:cubicBezTo>
                    <a:pt x="1450" y="0"/>
                    <a:pt x="1339" y="9"/>
                    <a:pt x="1228" y="26"/>
                  </a:cubicBezTo>
                  <a:cubicBezTo>
                    <a:pt x="751" y="111"/>
                    <a:pt x="563" y="282"/>
                    <a:pt x="478" y="777"/>
                  </a:cubicBezTo>
                  <a:cubicBezTo>
                    <a:pt x="410" y="1033"/>
                    <a:pt x="375" y="1306"/>
                    <a:pt x="358" y="1562"/>
                  </a:cubicBezTo>
                  <a:cubicBezTo>
                    <a:pt x="341" y="1698"/>
                    <a:pt x="324" y="1835"/>
                    <a:pt x="307" y="1971"/>
                  </a:cubicBezTo>
                  <a:cubicBezTo>
                    <a:pt x="290" y="2142"/>
                    <a:pt x="273" y="2312"/>
                    <a:pt x="273" y="2483"/>
                  </a:cubicBezTo>
                  <a:cubicBezTo>
                    <a:pt x="273" y="2585"/>
                    <a:pt x="256" y="2705"/>
                    <a:pt x="256" y="2790"/>
                  </a:cubicBezTo>
                  <a:lnTo>
                    <a:pt x="222" y="3148"/>
                  </a:lnTo>
                  <a:cubicBezTo>
                    <a:pt x="188" y="3558"/>
                    <a:pt x="137" y="3984"/>
                    <a:pt x="119" y="4411"/>
                  </a:cubicBezTo>
                  <a:lnTo>
                    <a:pt x="102" y="4616"/>
                  </a:lnTo>
                  <a:cubicBezTo>
                    <a:pt x="68" y="4991"/>
                    <a:pt x="51" y="5366"/>
                    <a:pt x="68" y="5725"/>
                  </a:cubicBezTo>
                  <a:lnTo>
                    <a:pt x="51" y="6049"/>
                  </a:lnTo>
                  <a:cubicBezTo>
                    <a:pt x="34" y="6305"/>
                    <a:pt x="17" y="6561"/>
                    <a:pt x="17" y="6817"/>
                  </a:cubicBezTo>
                  <a:cubicBezTo>
                    <a:pt x="0" y="7004"/>
                    <a:pt x="17" y="7192"/>
                    <a:pt x="68" y="7380"/>
                  </a:cubicBezTo>
                  <a:cubicBezTo>
                    <a:pt x="119" y="7618"/>
                    <a:pt x="307" y="7806"/>
                    <a:pt x="546" y="7840"/>
                  </a:cubicBezTo>
                  <a:lnTo>
                    <a:pt x="614" y="7857"/>
                  </a:lnTo>
                  <a:cubicBezTo>
                    <a:pt x="751" y="7874"/>
                    <a:pt x="904" y="7908"/>
                    <a:pt x="1058" y="7908"/>
                  </a:cubicBezTo>
                  <a:lnTo>
                    <a:pt x="1126" y="7908"/>
                  </a:lnTo>
                  <a:cubicBezTo>
                    <a:pt x="1166" y="7914"/>
                    <a:pt x="1206" y="7916"/>
                    <a:pt x="1246" y="7916"/>
                  </a:cubicBezTo>
                  <a:cubicBezTo>
                    <a:pt x="1325" y="7916"/>
                    <a:pt x="1405" y="7908"/>
                    <a:pt x="1484" y="7908"/>
                  </a:cubicBezTo>
                  <a:cubicBezTo>
                    <a:pt x="1655" y="7891"/>
                    <a:pt x="1774" y="7755"/>
                    <a:pt x="1792" y="7601"/>
                  </a:cubicBezTo>
                  <a:cubicBezTo>
                    <a:pt x="1809" y="7414"/>
                    <a:pt x="1706" y="7260"/>
                    <a:pt x="1536" y="7226"/>
                  </a:cubicBezTo>
                  <a:cubicBezTo>
                    <a:pt x="1484" y="7209"/>
                    <a:pt x="1433" y="7192"/>
                    <a:pt x="1382" y="7192"/>
                  </a:cubicBezTo>
                  <a:lnTo>
                    <a:pt x="1348" y="7192"/>
                  </a:lnTo>
                  <a:cubicBezTo>
                    <a:pt x="1143" y="7192"/>
                    <a:pt x="955" y="7175"/>
                    <a:pt x="768" y="7141"/>
                  </a:cubicBezTo>
                  <a:lnTo>
                    <a:pt x="717" y="7141"/>
                  </a:lnTo>
                  <a:lnTo>
                    <a:pt x="717" y="7124"/>
                  </a:lnTo>
                  <a:lnTo>
                    <a:pt x="717" y="7021"/>
                  </a:lnTo>
                  <a:lnTo>
                    <a:pt x="717" y="6765"/>
                  </a:lnTo>
                  <a:cubicBezTo>
                    <a:pt x="717" y="6629"/>
                    <a:pt x="717" y="6492"/>
                    <a:pt x="734" y="6356"/>
                  </a:cubicBezTo>
                  <a:cubicBezTo>
                    <a:pt x="734" y="6100"/>
                    <a:pt x="751" y="5844"/>
                    <a:pt x="768" y="5588"/>
                  </a:cubicBezTo>
                  <a:lnTo>
                    <a:pt x="1297" y="5588"/>
                  </a:lnTo>
                  <a:cubicBezTo>
                    <a:pt x="1327" y="5593"/>
                    <a:pt x="1355" y="5595"/>
                    <a:pt x="1383" y="5595"/>
                  </a:cubicBezTo>
                  <a:cubicBezTo>
                    <a:pt x="1449" y="5595"/>
                    <a:pt x="1509" y="5583"/>
                    <a:pt x="1570" y="5571"/>
                  </a:cubicBezTo>
                  <a:cubicBezTo>
                    <a:pt x="1757" y="5554"/>
                    <a:pt x="1894" y="5400"/>
                    <a:pt x="1894" y="5213"/>
                  </a:cubicBezTo>
                  <a:cubicBezTo>
                    <a:pt x="1877" y="5025"/>
                    <a:pt x="1723" y="4872"/>
                    <a:pt x="1536" y="4854"/>
                  </a:cubicBezTo>
                  <a:lnTo>
                    <a:pt x="802" y="4854"/>
                  </a:lnTo>
                  <a:cubicBezTo>
                    <a:pt x="819" y="4752"/>
                    <a:pt x="819" y="4667"/>
                    <a:pt x="819" y="4564"/>
                  </a:cubicBezTo>
                  <a:cubicBezTo>
                    <a:pt x="819" y="4479"/>
                    <a:pt x="819" y="4411"/>
                    <a:pt x="836" y="4343"/>
                  </a:cubicBezTo>
                  <a:cubicBezTo>
                    <a:pt x="853" y="4206"/>
                    <a:pt x="870" y="4053"/>
                    <a:pt x="870" y="3899"/>
                  </a:cubicBezTo>
                  <a:lnTo>
                    <a:pt x="921" y="3490"/>
                  </a:lnTo>
                  <a:cubicBezTo>
                    <a:pt x="938" y="3268"/>
                    <a:pt x="955" y="3029"/>
                    <a:pt x="990" y="2807"/>
                  </a:cubicBezTo>
                  <a:cubicBezTo>
                    <a:pt x="1007" y="2500"/>
                    <a:pt x="1041" y="2176"/>
                    <a:pt x="1058" y="1869"/>
                  </a:cubicBezTo>
                  <a:lnTo>
                    <a:pt x="1092" y="1630"/>
                  </a:lnTo>
                  <a:cubicBezTo>
                    <a:pt x="1109" y="1374"/>
                    <a:pt x="1143" y="1135"/>
                    <a:pt x="1177" y="879"/>
                  </a:cubicBezTo>
                  <a:cubicBezTo>
                    <a:pt x="1177" y="777"/>
                    <a:pt x="1263" y="691"/>
                    <a:pt x="1348" y="691"/>
                  </a:cubicBezTo>
                  <a:lnTo>
                    <a:pt x="1536" y="640"/>
                  </a:lnTo>
                  <a:cubicBezTo>
                    <a:pt x="1672" y="606"/>
                    <a:pt x="1809" y="572"/>
                    <a:pt x="1945" y="504"/>
                  </a:cubicBezTo>
                  <a:cubicBezTo>
                    <a:pt x="2064" y="470"/>
                    <a:pt x="2133" y="367"/>
                    <a:pt x="2133" y="248"/>
                  </a:cubicBezTo>
                  <a:cubicBezTo>
                    <a:pt x="2116" y="128"/>
                    <a:pt x="2013" y="43"/>
                    <a:pt x="1894" y="26"/>
                  </a:cubicBezTo>
                  <a:cubicBezTo>
                    <a:pt x="1783" y="9"/>
                    <a:pt x="1672" y="0"/>
                    <a:pt x="15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50"/>
            <p:cNvSpPr/>
            <p:nvPr/>
          </p:nvSpPr>
          <p:spPr>
            <a:xfrm rot="-229131">
              <a:off x="1594895" y="1412816"/>
              <a:ext cx="102095" cy="329429"/>
            </a:xfrm>
            <a:custGeom>
              <a:avLst/>
              <a:gdLst/>
              <a:ahLst/>
              <a:cxnLst/>
              <a:rect l="l" t="t" r="r" b="b"/>
              <a:pathLst>
                <a:path w="2435" h="7857" extrusionOk="0">
                  <a:moveTo>
                    <a:pt x="502" y="1"/>
                  </a:moveTo>
                  <a:cubicBezTo>
                    <a:pt x="464" y="1"/>
                    <a:pt x="428" y="3"/>
                    <a:pt x="393" y="8"/>
                  </a:cubicBezTo>
                  <a:cubicBezTo>
                    <a:pt x="256" y="8"/>
                    <a:pt x="120" y="93"/>
                    <a:pt x="69" y="213"/>
                  </a:cubicBezTo>
                  <a:cubicBezTo>
                    <a:pt x="0" y="315"/>
                    <a:pt x="17" y="452"/>
                    <a:pt x="86" y="554"/>
                  </a:cubicBezTo>
                  <a:cubicBezTo>
                    <a:pt x="154" y="656"/>
                    <a:pt x="273" y="725"/>
                    <a:pt x="393" y="725"/>
                  </a:cubicBezTo>
                  <a:cubicBezTo>
                    <a:pt x="495" y="725"/>
                    <a:pt x="597" y="742"/>
                    <a:pt x="683" y="742"/>
                  </a:cubicBezTo>
                  <a:lnTo>
                    <a:pt x="751" y="742"/>
                  </a:lnTo>
                  <a:lnTo>
                    <a:pt x="751" y="759"/>
                  </a:lnTo>
                  <a:cubicBezTo>
                    <a:pt x="768" y="1117"/>
                    <a:pt x="751" y="1458"/>
                    <a:pt x="700" y="1799"/>
                  </a:cubicBezTo>
                  <a:lnTo>
                    <a:pt x="683" y="2004"/>
                  </a:lnTo>
                  <a:lnTo>
                    <a:pt x="597" y="2891"/>
                  </a:lnTo>
                  <a:cubicBezTo>
                    <a:pt x="563" y="3233"/>
                    <a:pt x="546" y="3574"/>
                    <a:pt x="512" y="3915"/>
                  </a:cubicBezTo>
                  <a:cubicBezTo>
                    <a:pt x="512" y="4052"/>
                    <a:pt x="478" y="4171"/>
                    <a:pt x="478" y="4308"/>
                  </a:cubicBezTo>
                  <a:cubicBezTo>
                    <a:pt x="461" y="4512"/>
                    <a:pt x="444" y="4700"/>
                    <a:pt x="427" y="4905"/>
                  </a:cubicBezTo>
                  <a:cubicBezTo>
                    <a:pt x="427" y="4990"/>
                    <a:pt x="427" y="5058"/>
                    <a:pt x="410" y="5144"/>
                  </a:cubicBezTo>
                  <a:lnTo>
                    <a:pt x="393" y="5485"/>
                  </a:lnTo>
                  <a:cubicBezTo>
                    <a:pt x="376" y="5672"/>
                    <a:pt x="359" y="5860"/>
                    <a:pt x="342" y="6065"/>
                  </a:cubicBezTo>
                  <a:lnTo>
                    <a:pt x="342" y="6372"/>
                  </a:lnTo>
                  <a:lnTo>
                    <a:pt x="342" y="6730"/>
                  </a:lnTo>
                  <a:cubicBezTo>
                    <a:pt x="342" y="6850"/>
                    <a:pt x="342" y="6986"/>
                    <a:pt x="342" y="7106"/>
                  </a:cubicBezTo>
                  <a:cubicBezTo>
                    <a:pt x="359" y="7225"/>
                    <a:pt x="359" y="7344"/>
                    <a:pt x="342" y="7464"/>
                  </a:cubicBezTo>
                  <a:cubicBezTo>
                    <a:pt x="342" y="7532"/>
                    <a:pt x="359" y="7600"/>
                    <a:pt x="393" y="7652"/>
                  </a:cubicBezTo>
                  <a:cubicBezTo>
                    <a:pt x="427" y="7771"/>
                    <a:pt x="546" y="7839"/>
                    <a:pt x="666" y="7856"/>
                  </a:cubicBezTo>
                  <a:cubicBezTo>
                    <a:pt x="802" y="7856"/>
                    <a:pt x="905" y="7788"/>
                    <a:pt x="973" y="7686"/>
                  </a:cubicBezTo>
                  <a:cubicBezTo>
                    <a:pt x="1007" y="7617"/>
                    <a:pt x="1041" y="7532"/>
                    <a:pt x="1041" y="7447"/>
                  </a:cubicBezTo>
                  <a:lnTo>
                    <a:pt x="1041" y="7191"/>
                  </a:lnTo>
                  <a:lnTo>
                    <a:pt x="1041" y="7037"/>
                  </a:lnTo>
                  <a:cubicBezTo>
                    <a:pt x="1058" y="6099"/>
                    <a:pt x="1126" y="5178"/>
                    <a:pt x="1195" y="4478"/>
                  </a:cubicBezTo>
                  <a:cubicBezTo>
                    <a:pt x="1229" y="3864"/>
                    <a:pt x="1297" y="3199"/>
                    <a:pt x="1382" y="2328"/>
                  </a:cubicBezTo>
                  <a:cubicBezTo>
                    <a:pt x="1399" y="2192"/>
                    <a:pt x="1399" y="2072"/>
                    <a:pt x="1416" y="1936"/>
                  </a:cubicBezTo>
                  <a:cubicBezTo>
                    <a:pt x="1416" y="1799"/>
                    <a:pt x="1434" y="1595"/>
                    <a:pt x="1451" y="1441"/>
                  </a:cubicBezTo>
                  <a:cubicBezTo>
                    <a:pt x="1485" y="1219"/>
                    <a:pt x="1485" y="998"/>
                    <a:pt x="1451" y="776"/>
                  </a:cubicBezTo>
                  <a:lnTo>
                    <a:pt x="1451" y="776"/>
                  </a:lnTo>
                  <a:cubicBezTo>
                    <a:pt x="1536" y="784"/>
                    <a:pt x="1625" y="789"/>
                    <a:pt x="1715" y="789"/>
                  </a:cubicBezTo>
                  <a:cubicBezTo>
                    <a:pt x="1805" y="789"/>
                    <a:pt x="1894" y="784"/>
                    <a:pt x="1979" y="776"/>
                  </a:cubicBezTo>
                  <a:cubicBezTo>
                    <a:pt x="2435" y="759"/>
                    <a:pt x="2423" y="76"/>
                    <a:pt x="1979" y="76"/>
                  </a:cubicBezTo>
                  <a:cubicBezTo>
                    <a:pt x="1973" y="76"/>
                    <a:pt x="1968" y="76"/>
                    <a:pt x="1962" y="76"/>
                  </a:cubicBezTo>
                  <a:lnTo>
                    <a:pt x="1997" y="59"/>
                  </a:lnTo>
                  <a:lnTo>
                    <a:pt x="1979" y="59"/>
                  </a:lnTo>
                  <a:cubicBezTo>
                    <a:pt x="1775" y="59"/>
                    <a:pt x="1570" y="59"/>
                    <a:pt x="1314" y="42"/>
                  </a:cubicBezTo>
                  <a:lnTo>
                    <a:pt x="1178" y="42"/>
                  </a:lnTo>
                  <a:cubicBezTo>
                    <a:pt x="1041" y="42"/>
                    <a:pt x="905" y="42"/>
                    <a:pt x="785" y="25"/>
                  </a:cubicBezTo>
                  <a:cubicBezTo>
                    <a:pt x="689" y="13"/>
                    <a:pt x="592" y="1"/>
                    <a:pt x="5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50"/>
            <p:cNvSpPr/>
            <p:nvPr/>
          </p:nvSpPr>
          <p:spPr>
            <a:xfrm rot="-229131">
              <a:off x="1763984" y="586764"/>
              <a:ext cx="296893" cy="468463"/>
            </a:xfrm>
            <a:custGeom>
              <a:avLst/>
              <a:gdLst/>
              <a:ahLst/>
              <a:cxnLst/>
              <a:rect l="l" t="t" r="r" b="b"/>
              <a:pathLst>
                <a:path w="7081" h="11173" extrusionOk="0">
                  <a:moveTo>
                    <a:pt x="1194" y="1"/>
                  </a:moveTo>
                  <a:cubicBezTo>
                    <a:pt x="1160" y="120"/>
                    <a:pt x="1143" y="256"/>
                    <a:pt x="1126" y="376"/>
                  </a:cubicBezTo>
                  <a:cubicBezTo>
                    <a:pt x="1092" y="734"/>
                    <a:pt x="1007" y="1314"/>
                    <a:pt x="921" y="2048"/>
                  </a:cubicBezTo>
                  <a:cubicBezTo>
                    <a:pt x="887" y="2389"/>
                    <a:pt x="836" y="2765"/>
                    <a:pt x="785" y="3157"/>
                  </a:cubicBezTo>
                  <a:cubicBezTo>
                    <a:pt x="546" y="5136"/>
                    <a:pt x="273" y="7644"/>
                    <a:pt x="120" y="9265"/>
                  </a:cubicBezTo>
                  <a:cubicBezTo>
                    <a:pt x="103" y="9504"/>
                    <a:pt x="85" y="9726"/>
                    <a:pt x="68" y="9913"/>
                  </a:cubicBezTo>
                  <a:cubicBezTo>
                    <a:pt x="51" y="10067"/>
                    <a:pt x="34" y="10220"/>
                    <a:pt x="34" y="10357"/>
                  </a:cubicBezTo>
                  <a:cubicBezTo>
                    <a:pt x="0" y="10562"/>
                    <a:pt x="0" y="10783"/>
                    <a:pt x="34" y="10988"/>
                  </a:cubicBezTo>
                  <a:cubicBezTo>
                    <a:pt x="85" y="11005"/>
                    <a:pt x="137" y="11022"/>
                    <a:pt x="205" y="11022"/>
                  </a:cubicBezTo>
                  <a:cubicBezTo>
                    <a:pt x="729" y="11075"/>
                    <a:pt x="2415" y="11172"/>
                    <a:pt x="3940" y="11172"/>
                  </a:cubicBezTo>
                  <a:cubicBezTo>
                    <a:pt x="4896" y="11172"/>
                    <a:pt x="5790" y="11134"/>
                    <a:pt x="6296" y="11022"/>
                  </a:cubicBezTo>
                  <a:cubicBezTo>
                    <a:pt x="6569" y="10954"/>
                    <a:pt x="6739" y="10869"/>
                    <a:pt x="6739" y="10766"/>
                  </a:cubicBezTo>
                  <a:cubicBezTo>
                    <a:pt x="6739" y="10715"/>
                    <a:pt x="6739" y="10596"/>
                    <a:pt x="6739" y="10476"/>
                  </a:cubicBezTo>
                  <a:cubicBezTo>
                    <a:pt x="6739" y="10357"/>
                    <a:pt x="6757" y="10220"/>
                    <a:pt x="6757" y="10084"/>
                  </a:cubicBezTo>
                  <a:cubicBezTo>
                    <a:pt x="6757" y="9862"/>
                    <a:pt x="6774" y="9623"/>
                    <a:pt x="6774" y="9333"/>
                  </a:cubicBezTo>
                  <a:cubicBezTo>
                    <a:pt x="6842" y="7678"/>
                    <a:pt x="6944" y="4983"/>
                    <a:pt x="7012" y="3259"/>
                  </a:cubicBezTo>
                  <a:cubicBezTo>
                    <a:pt x="7029" y="2782"/>
                    <a:pt x="7029" y="2406"/>
                    <a:pt x="7064" y="2082"/>
                  </a:cubicBezTo>
                  <a:cubicBezTo>
                    <a:pt x="7081" y="1758"/>
                    <a:pt x="7081" y="1570"/>
                    <a:pt x="7081" y="1570"/>
                  </a:cubicBezTo>
                  <a:lnTo>
                    <a:pt x="2576" y="376"/>
                  </a:lnTo>
                  <a:lnTo>
                    <a:pt x="1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50"/>
            <p:cNvSpPr/>
            <p:nvPr/>
          </p:nvSpPr>
          <p:spPr>
            <a:xfrm rot="-229131">
              <a:off x="1786221" y="600319"/>
              <a:ext cx="264021" cy="121591"/>
            </a:xfrm>
            <a:custGeom>
              <a:avLst/>
              <a:gdLst/>
              <a:ahLst/>
              <a:cxnLst/>
              <a:rect l="l" t="t" r="r" b="b"/>
              <a:pathLst>
                <a:path w="6297" h="2900" extrusionOk="0">
                  <a:moveTo>
                    <a:pt x="342" y="1"/>
                  </a:moveTo>
                  <a:cubicBezTo>
                    <a:pt x="291" y="359"/>
                    <a:pt x="223" y="956"/>
                    <a:pt x="120" y="1673"/>
                  </a:cubicBezTo>
                  <a:cubicBezTo>
                    <a:pt x="86" y="2014"/>
                    <a:pt x="35" y="2389"/>
                    <a:pt x="1" y="2782"/>
                  </a:cubicBezTo>
                  <a:cubicBezTo>
                    <a:pt x="945" y="2867"/>
                    <a:pt x="2883" y="2900"/>
                    <a:pt x="4497" y="2900"/>
                  </a:cubicBezTo>
                  <a:cubicBezTo>
                    <a:pt x="5159" y="2900"/>
                    <a:pt x="5767" y="2894"/>
                    <a:pt x="6228" y="2884"/>
                  </a:cubicBezTo>
                  <a:cubicBezTo>
                    <a:pt x="6245" y="2424"/>
                    <a:pt x="6245" y="2048"/>
                    <a:pt x="6263" y="1724"/>
                  </a:cubicBezTo>
                  <a:cubicBezTo>
                    <a:pt x="6297" y="1400"/>
                    <a:pt x="6297" y="1212"/>
                    <a:pt x="6297" y="1212"/>
                  </a:cubicBezTo>
                  <a:lnTo>
                    <a:pt x="17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50"/>
            <p:cNvSpPr/>
            <p:nvPr/>
          </p:nvSpPr>
          <p:spPr>
            <a:xfrm rot="-229131">
              <a:off x="1777350" y="974458"/>
              <a:ext cx="282595" cy="50859"/>
            </a:xfrm>
            <a:custGeom>
              <a:avLst/>
              <a:gdLst/>
              <a:ahLst/>
              <a:cxnLst/>
              <a:rect l="l" t="t" r="r" b="b"/>
              <a:pathLst>
                <a:path w="6740" h="1213" extrusionOk="0">
                  <a:moveTo>
                    <a:pt x="86" y="1"/>
                  </a:moveTo>
                  <a:cubicBezTo>
                    <a:pt x="51" y="240"/>
                    <a:pt x="34" y="462"/>
                    <a:pt x="34" y="649"/>
                  </a:cubicBezTo>
                  <a:cubicBezTo>
                    <a:pt x="17" y="803"/>
                    <a:pt x="0" y="956"/>
                    <a:pt x="0" y="1093"/>
                  </a:cubicBezTo>
                  <a:cubicBezTo>
                    <a:pt x="1672" y="1127"/>
                    <a:pt x="4880" y="1178"/>
                    <a:pt x="6705" y="1212"/>
                  </a:cubicBezTo>
                  <a:cubicBezTo>
                    <a:pt x="6705" y="1093"/>
                    <a:pt x="6705" y="956"/>
                    <a:pt x="6723" y="820"/>
                  </a:cubicBezTo>
                  <a:cubicBezTo>
                    <a:pt x="6723" y="598"/>
                    <a:pt x="6740" y="359"/>
                    <a:pt x="6740" y="69"/>
                  </a:cubicBezTo>
                  <a:cubicBezTo>
                    <a:pt x="4965" y="35"/>
                    <a:pt x="1416" y="1"/>
                    <a:pt x="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50"/>
            <p:cNvSpPr/>
            <p:nvPr/>
          </p:nvSpPr>
          <p:spPr>
            <a:xfrm rot="-229131">
              <a:off x="1033925" y="747963"/>
              <a:ext cx="344775" cy="501628"/>
            </a:xfrm>
            <a:custGeom>
              <a:avLst/>
              <a:gdLst/>
              <a:ahLst/>
              <a:cxnLst/>
              <a:rect l="l" t="t" r="r" b="b"/>
              <a:pathLst>
                <a:path w="8223" h="11964" extrusionOk="0">
                  <a:moveTo>
                    <a:pt x="8222" y="0"/>
                  </a:moveTo>
                  <a:cubicBezTo>
                    <a:pt x="8222" y="0"/>
                    <a:pt x="3257" y="239"/>
                    <a:pt x="1449" y="342"/>
                  </a:cubicBezTo>
                  <a:cubicBezTo>
                    <a:pt x="1090" y="376"/>
                    <a:pt x="852" y="393"/>
                    <a:pt x="800" y="393"/>
                  </a:cubicBezTo>
                  <a:cubicBezTo>
                    <a:pt x="800" y="410"/>
                    <a:pt x="783" y="427"/>
                    <a:pt x="766" y="461"/>
                  </a:cubicBezTo>
                  <a:cubicBezTo>
                    <a:pt x="510" y="1246"/>
                    <a:pt x="135" y="8582"/>
                    <a:pt x="33" y="10527"/>
                  </a:cubicBezTo>
                  <a:lnTo>
                    <a:pt x="16" y="10988"/>
                  </a:lnTo>
                  <a:cubicBezTo>
                    <a:pt x="1" y="11032"/>
                    <a:pt x="4773" y="11963"/>
                    <a:pt x="6267" y="11963"/>
                  </a:cubicBezTo>
                  <a:cubicBezTo>
                    <a:pt x="6518" y="11963"/>
                    <a:pt x="6677" y="11937"/>
                    <a:pt x="6704" y="11875"/>
                  </a:cubicBezTo>
                  <a:cubicBezTo>
                    <a:pt x="6840" y="11551"/>
                    <a:pt x="7574" y="5562"/>
                    <a:pt x="7966" y="2218"/>
                  </a:cubicBezTo>
                  <a:cubicBezTo>
                    <a:pt x="8120" y="905"/>
                    <a:pt x="8222" y="0"/>
                    <a:pt x="8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50"/>
            <p:cNvSpPr/>
            <p:nvPr/>
          </p:nvSpPr>
          <p:spPr>
            <a:xfrm rot="-229131">
              <a:off x="1033903" y="747963"/>
              <a:ext cx="343433" cy="460706"/>
            </a:xfrm>
            <a:custGeom>
              <a:avLst/>
              <a:gdLst/>
              <a:ahLst/>
              <a:cxnLst/>
              <a:rect l="l" t="t" r="r" b="b"/>
              <a:pathLst>
                <a:path w="8191" h="10988" extrusionOk="0">
                  <a:moveTo>
                    <a:pt x="8190" y="0"/>
                  </a:moveTo>
                  <a:cubicBezTo>
                    <a:pt x="8190" y="0"/>
                    <a:pt x="3225" y="239"/>
                    <a:pt x="1417" y="342"/>
                  </a:cubicBezTo>
                  <a:cubicBezTo>
                    <a:pt x="1178" y="393"/>
                    <a:pt x="956" y="427"/>
                    <a:pt x="734" y="461"/>
                  </a:cubicBezTo>
                  <a:cubicBezTo>
                    <a:pt x="478" y="1246"/>
                    <a:pt x="86" y="8582"/>
                    <a:pt x="1" y="10527"/>
                  </a:cubicBezTo>
                  <a:cubicBezTo>
                    <a:pt x="973" y="10732"/>
                    <a:pt x="2099" y="10988"/>
                    <a:pt x="2099" y="10988"/>
                  </a:cubicBezTo>
                  <a:cubicBezTo>
                    <a:pt x="2099" y="10988"/>
                    <a:pt x="2099" y="3430"/>
                    <a:pt x="2236" y="2747"/>
                  </a:cubicBezTo>
                  <a:cubicBezTo>
                    <a:pt x="2337" y="2283"/>
                    <a:pt x="5371" y="2214"/>
                    <a:pt x="7139" y="2214"/>
                  </a:cubicBezTo>
                  <a:cubicBezTo>
                    <a:pt x="7451" y="2214"/>
                    <a:pt x="7724" y="2216"/>
                    <a:pt x="7934" y="2218"/>
                  </a:cubicBezTo>
                  <a:cubicBezTo>
                    <a:pt x="8088" y="905"/>
                    <a:pt x="8190" y="0"/>
                    <a:pt x="8190" y="0"/>
                  </a:cubicBezTo>
                  <a:close/>
                </a:path>
              </a:pathLst>
            </a:custGeom>
            <a:solidFill>
              <a:srgbClr val="BD5F6F">
                <a:alpha val="45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50"/>
            <p:cNvSpPr/>
            <p:nvPr/>
          </p:nvSpPr>
          <p:spPr>
            <a:xfrm rot="-229131">
              <a:off x="1403363" y="820669"/>
              <a:ext cx="343601" cy="214546"/>
            </a:xfrm>
            <a:custGeom>
              <a:avLst/>
              <a:gdLst/>
              <a:ahLst/>
              <a:cxnLst/>
              <a:rect l="l" t="t" r="r" b="b"/>
              <a:pathLst>
                <a:path w="8195" h="5117" extrusionOk="0">
                  <a:moveTo>
                    <a:pt x="6020" y="1"/>
                  </a:moveTo>
                  <a:cubicBezTo>
                    <a:pt x="4956" y="1"/>
                    <a:pt x="4153" y="1770"/>
                    <a:pt x="3959" y="2061"/>
                  </a:cubicBezTo>
                  <a:cubicBezTo>
                    <a:pt x="3945" y="2083"/>
                    <a:pt x="3930" y="2093"/>
                    <a:pt x="3913" y="2093"/>
                  </a:cubicBezTo>
                  <a:cubicBezTo>
                    <a:pt x="3688" y="2093"/>
                    <a:pt x="3192" y="292"/>
                    <a:pt x="2225" y="292"/>
                  </a:cubicBezTo>
                  <a:cubicBezTo>
                    <a:pt x="2018" y="292"/>
                    <a:pt x="1789" y="375"/>
                    <a:pt x="1536" y="577"/>
                  </a:cubicBezTo>
                  <a:cubicBezTo>
                    <a:pt x="1" y="1788"/>
                    <a:pt x="3089" y="5064"/>
                    <a:pt x="4283" y="5115"/>
                  </a:cubicBezTo>
                  <a:cubicBezTo>
                    <a:pt x="4293" y="5116"/>
                    <a:pt x="4303" y="5116"/>
                    <a:pt x="4314" y="5116"/>
                  </a:cubicBezTo>
                  <a:cubicBezTo>
                    <a:pt x="5427" y="5116"/>
                    <a:pt x="8194" y="1521"/>
                    <a:pt x="6791" y="321"/>
                  </a:cubicBezTo>
                  <a:cubicBezTo>
                    <a:pt x="6523" y="94"/>
                    <a:pt x="6265" y="1"/>
                    <a:pt x="60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50"/>
            <p:cNvSpPr/>
            <p:nvPr/>
          </p:nvSpPr>
          <p:spPr>
            <a:xfrm rot="-229131">
              <a:off x="1571198" y="445136"/>
              <a:ext cx="558147" cy="233539"/>
            </a:xfrm>
            <a:custGeom>
              <a:avLst/>
              <a:gdLst/>
              <a:ahLst/>
              <a:cxnLst/>
              <a:rect l="l" t="t" r="r" b="b"/>
              <a:pathLst>
                <a:path w="13312" h="5570" extrusionOk="0">
                  <a:moveTo>
                    <a:pt x="1112" y="0"/>
                  </a:moveTo>
                  <a:cubicBezTo>
                    <a:pt x="1112" y="0"/>
                    <a:pt x="0" y="5343"/>
                    <a:pt x="35" y="5343"/>
                  </a:cubicBezTo>
                  <a:cubicBezTo>
                    <a:pt x="36" y="5343"/>
                    <a:pt x="36" y="5342"/>
                    <a:pt x="37" y="5340"/>
                  </a:cubicBezTo>
                  <a:cubicBezTo>
                    <a:pt x="43" y="5322"/>
                    <a:pt x="151" y="5315"/>
                    <a:pt x="342" y="5315"/>
                  </a:cubicBezTo>
                  <a:cubicBezTo>
                    <a:pt x="699" y="5315"/>
                    <a:pt x="1347" y="5341"/>
                    <a:pt x="2170" y="5374"/>
                  </a:cubicBezTo>
                  <a:cubicBezTo>
                    <a:pt x="4103" y="5446"/>
                    <a:pt x="6976" y="5569"/>
                    <a:pt x="9292" y="5569"/>
                  </a:cubicBezTo>
                  <a:cubicBezTo>
                    <a:pt x="11391" y="5569"/>
                    <a:pt x="13033" y="5468"/>
                    <a:pt x="13106" y="5136"/>
                  </a:cubicBezTo>
                  <a:cubicBezTo>
                    <a:pt x="13311" y="4180"/>
                    <a:pt x="10376" y="4419"/>
                    <a:pt x="9899" y="4163"/>
                  </a:cubicBezTo>
                  <a:cubicBezTo>
                    <a:pt x="9421" y="3907"/>
                    <a:pt x="12560" y="3771"/>
                    <a:pt x="12850" y="3003"/>
                  </a:cubicBezTo>
                  <a:cubicBezTo>
                    <a:pt x="13158" y="2235"/>
                    <a:pt x="10547" y="2235"/>
                    <a:pt x="10121" y="1996"/>
                  </a:cubicBezTo>
                  <a:cubicBezTo>
                    <a:pt x="9694" y="1757"/>
                    <a:pt x="12646" y="1757"/>
                    <a:pt x="12782" y="904"/>
                  </a:cubicBezTo>
                  <a:cubicBezTo>
                    <a:pt x="12885" y="239"/>
                    <a:pt x="5480" y="68"/>
                    <a:pt x="2426" y="17"/>
                  </a:cubicBezTo>
                  <a:cubicBezTo>
                    <a:pt x="1624" y="0"/>
                    <a:pt x="1112" y="0"/>
                    <a:pt x="1112" y="0"/>
                  </a:cubicBezTo>
                  <a:close/>
                </a:path>
              </a:pathLst>
            </a:custGeom>
            <a:solidFill>
              <a:srgbClr val="BB6A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50"/>
            <p:cNvSpPr/>
            <p:nvPr/>
          </p:nvSpPr>
          <p:spPr>
            <a:xfrm rot="-229131">
              <a:off x="1571430" y="460297"/>
              <a:ext cx="103143" cy="225364"/>
            </a:xfrm>
            <a:custGeom>
              <a:avLst/>
              <a:gdLst/>
              <a:ahLst/>
              <a:cxnLst/>
              <a:rect l="l" t="t" r="r" b="b"/>
              <a:pathLst>
                <a:path w="2460" h="5375" extrusionOk="0">
                  <a:moveTo>
                    <a:pt x="1112" y="0"/>
                  </a:moveTo>
                  <a:cubicBezTo>
                    <a:pt x="1112" y="0"/>
                    <a:pt x="0" y="5343"/>
                    <a:pt x="35" y="5343"/>
                  </a:cubicBezTo>
                  <a:cubicBezTo>
                    <a:pt x="36" y="5343"/>
                    <a:pt x="36" y="5342"/>
                    <a:pt x="37" y="5340"/>
                  </a:cubicBezTo>
                  <a:cubicBezTo>
                    <a:pt x="43" y="5322"/>
                    <a:pt x="151" y="5315"/>
                    <a:pt x="342" y="5315"/>
                  </a:cubicBezTo>
                  <a:cubicBezTo>
                    <a:pt x="699" y="5315"/>
                    <a:pt x="1347" y="5341"/>
                    <a:pt x="2170" y="5374"/>
                  </a:cubicBezTo>
                  <a:cubicBezTo>
                    <a:pt x="2460" y="3481"/>
                    <a:pt x="2443" y="1041"/>
                    <a:pt x="2426" y="17"/>
                  </a:cubicBezTo>
                  <a:cubicBezTo>
                    <a:pt x="1624" y="0"/>
                    <a:pt x="1112" y="0"/>
                    <a:pt x="1112" y="0"/>
                  </a:cubicBezTo>
                  <a:close/>
                </a:path>
              </a:pathLst>
            </a:custGeom>
            <a:solidFill>
              <a:srgbClr val="E19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50"/>
            <p:cNvSpPr/>
            <p:nvPr/>
          </p:nvSpPr>
          <p:spPr>
            <a:xfrm rot="-229131">
              <a:off x="1290966" y="451256"/>
              <a:ext cx="346997" cy="292952"/>
            </a:xfrm>
            <a:custGeom>
              <a:avLst/>
              <a:gdLst/>
              <a:ahLst/>
              <a:cxnLst/>
              <a:rect l="l" t="t" r="r" b="b"/>
              <a:pathLst>
                <a:path w="8276" h="6987" extrusionOk="0">
                  <a:moveTo>
                    <a:pt x="4846" y="1"/>
                  </a:moveTo>
                  <a:cubicBezTo>
                    <a:pt x="4395" y="1"/>
                    <a:pt x="3936" y="8"/>
                    <a:pt x="3516" y="8"/>
                  </a:cubicBezTo>
                  <a:lnTo>
                    <a:pt x="2560" y="8"/>
                  </a:lnTo>
                  <a:cubicBezTo>
                    <a:pt x="1519" y="25"/>
                    <a:pt x="769" y="60"/>
                    <a:pt x="769" y="60"/>
                  </a:cubicBezTo>
                  <a:cubicBezTo>
                    <a:pt x="410" y="111"/>
                    <a:pt x="1" y="6014"/>
                    <a:pt x="240" y="6389"/>
                  </a:cubicBezTo>
                  <a:cubicBezTo>
                    <a:pt x="342" y="6560"/>
                    <a:pt x="1656" y="6697"/>
                    <a:pt x="3174" y="6799"/>
                  </a:cubicBezTo>
                  <a:cubicBezTo>
                    <a:pt x="3925" y="6850"/>
                    <a:pt x="4744" y="6884"/>
                    <a:pt x="5461" y="6918"/>
                  </a:cubicBezTo>
                  <a:cubicBezTo>
                    <a:pt x="6535" y="6970"/>
                    <a:pt x="7406" y="6987"/>
                    <a:pt x="7610" y="6987"/>
                  </a:cubicBezTo>
                  <a:cubicBezTo>
                    <a:pt x="7849" y="6970"/>
                    <a:pt x="7986" y="6151"/>
                    <a:pt x="8088" y="5110"/>
                  </a:cubicBezTo>
                  <a:cubicBezTo>
                    <a:pt x="8276" y="3165"/>
                    <a:pt x="8276" y="418"/>
                    <a:pt x="8276" y="196"/>
                  </a:cubicBezTo>
                  <a:cubicBezTo>
                    <a:pt x="8276" y="60"/>
                    <a:pt x="6996" y="8"/>
                    <a:pt x="5512" y="8"/>
                  </a:cubicBezTo>
                  <a:cubicBezTo>
                    <a:pt x="5296" y="3"/>
                    <a:pt x="5072" y="1"/>
                    <a:pt x="48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50"/>
            <p:cNvSpPr/>
            <p:nvPr/>
          </p:nvSpPr>
          <p:spPr>
            <a:xfrm rot="-229131">
              <a:off x="1423933" y="450682"/>
              <a:ext cx="98028" cy="290101"/>
            </a:xfrm>
            <a:custGeom>
              <a:avLst/>
              <a:gdLst/>
              <a:ahLst/>
              <a:cxnLst/>
              <a:rect l="l" t="t" r="r" b="b"/>
              <a:pathLst>
                <a:path w="2338" h="6919" extrusionOk="0">
                  <a:moveTo>
                    <a:pt x="1672" y="1"/>
                  </a:moveTo>
                  <a:cubicBezTo>
                    <a:pt x="1221" y="1"/>
                    <a:pt x="762" y="8"/>
                    <a:pt x="342" y="8"/>
                  </a:cubicBezTo>
                  <a:cubicBezTo>
                    <a:pt x="256" y="1203"/>
                    <a:pt x="86" y="3387"/>
                    <a:pt x="17" y="5127"/>
                  </a:cubicBezTo>
                  <a:cubicBezTo>
                    <a:pt x="0" y="5758"/>
                    <a:pt x="0" y="6338"/>
                    <a:pt x="0" y="6799"/>
                  </a:cubicBezTo>
                  <a:cubicBezTo>
                    <a:pt x="751" y="6850"/>
                    <a:pt x="1570" y="6884"/>
                    <a:pt x="2287" y="6918"/>
                  </a:cubicBezTo>
                  <a:cubicBezTo>
                    <a:pt x="2287" y="6458"/>
                    <a:pt x="2304" y="5861"/>
                    <a:pt x="2304" y="5212"/>
                  </a:cubicBezTo>
                  <a:cubicBezTo>
                    <a:pt x="2338" y="3540"/>
                    <a:pt x="2338" y="1442"/>
                    <a:pt x="2338" y="8"/>
                  </a:cubicBezTo>
                  <a:cubicBezTo>
                    <a:pt x="2122" y="3"/>
                    <a:pt x="1898" y="1"/>
                    <a:pt x="16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50"/>
            <p:cNvSpPr/>
            <p:nvPr/>
          </p:nvSpPr>
          <p:spPr>
            <a:xfrm rot="-229131">
              <a:off x="1290986" y="451854"/>
              <a:ext cx="339114" cy="292616"/>
            </a:xfrm>
            <a:custGeom>
              <a:avLst/>
              <a:gdLst/>
              <a:ahLst/>
              <a:cxnLst/>
              <a:rect l="l" t="t" r="r" b="b"/>
              <a:pathLst>
                <a:path w="8088" h="6979" extrusionOk="0">
                  <a:moveTo>
                    <a:pt x="2560" y="0"/>
                  </a:moveTo>
                  <a:lnTo>
                    <a:pt x="2560" y="0"/>
                  </a:lnTo>
                  <a:cubicBezTo>
                    <a:pt x="1519" y="17"/>
                    <a:pt x="769" y="52"/>
                    <a:pt x="769" y="52"/>
                  </a:cubicBezTo>
                  <a:cubicBezTo>
                    <a:pt x="410" y="103"/>
                    <a:pt x="1" y="6006"/>
                    <a:pt x="240" y="6381"/>
                  </a:cubicBezTo>
                  <a:cubicBezTo>
                    <a:pt x="342" y="6552"/>
                    <a:pt x="1656" y="6689"/>
                    <a:pt x="3174" y="6791"/>
                  </a:cubicBezTo>
                  <a:cubicBezTo>
                    <a:pt x="3925" y="6842"/>
                    <a:pt x="4744" y="6876"/>
                    <a:pt x="5461" y="6910"/>
                  </a:cubicBezTo>
                  <a:cubicBezTo>
                    <a:pt x="6535" y="6962"/>
                    <a:pt x="7406" y="6979"/>
                    <a:pt x="7610" y="6979"/>
                  </a:cubicBezTo>
                  <a:cubicBezTo>
                    <a:pt x="7849" y="6962"/>
                    <a:pt x="7986" y="6143"/>
                    <a:pt x="8088" y="5085"/>
                  </a:cubicBezTo>
                  <a:lnTo>
                    <a:pt x="8088" y="5085"/>
                  </a:lnTo>
                  <a:cubicBezTo>
                    <a:pt x="7320" y="5153"/>
                    <a:pt x="6365" y="5187"/>
                    <a:pt x="5478" y="5187"/>
                  </a:cubicBezTo>
                  <a:cubicBezTo>
                    <a:pt x="5305" y="5190"/>
                    <a:pt x="5136" y="5192"/>
                    <a:pt x="4971" y="5192"/>
                  </a:cubicBezTo>
                  <a:cubicBezTo>
                    <a:pt x="4205" y="5192"/>
                    <a:pt x="3542" y="5161"/>
                    <a:pt x="3191" y="5119"/>
                  </a:cubicBezTo>
                  <a:cubicBezTo>
                    <a:pt x="3106" y="5119"/>
                    <a:pt x="3021" y="5102"/>
                    <a:pt x="2952" y="5085"/>
                  </a:cubicBezTo>
                  <a:cubicBezTo>
                    <a:pt x="2748" y="4931"/>
                    <a:pt x="3123" y="3788"/>
                    <a:pt x="2424" y="3720"/>
                  </a:cubicBezTo>
                  <a:cubicBezTo>
                    <a:pt x="2253" y="3703"/>
                    <a:pt x="2458" y="1178"/>
                    <a:pt x="25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50"/>
            <p:cNvSpPr/>
            <p:nvPr/>
          </p:nvSpPr>
          <p:spPr>
            <a:xfrm rot="-229131">
              <a:off x="1062023" y="410469"/>
              <a:ext cx="296893" cy="282889"/>
            </a:xfrm>
            <a:custGeom>
              <a:avLst/>
              <a:gdLst/>
              <a:ahLst/>
              <a:cxnLst/>
              <a:rect l="l" t="t" r="r" b="b"/>
              <a:pathLst>
                <a:path w="7081" h="6747" extrusionOk="0">
                  <a:moveTo>
                    <a:pt x="3764" y="0"/>
                  </a:moveTo>
                  <a:cubicBezTo>
                    <a:pt x="2848" y="0"/>
                    <a:pt x="2576" y="3124"/>
                    <a:pt x="2184" y="3464"/>
                  </a:cubicBezTo>
                  <a:cubicBezTo>
                    <a:pt x="2166" y="3479"/>
                    <a:pt x="2150" y="3486"/>
                    <a:pt x="2136" y="3486"/>
                  </a:cubicBezTo>
                  <a:cubicBezTo>
                    <a:pt x="1827" y="3486"/>
                    <a:pt x="2353" y="132"/>
                    <a:pt x="1212" y="17"/>
                  </a:cubicBezTo>
                  <a:cubicBezTo>
                    <a:pt x="1198" y="16"/>
                    <a:pt x="1184" y="15"/>
                    <a:pt x="1170" y="15"/>
                  </a:cubicBezTo>
                  <a:cubicBezTo>
                    <a:pt x="334" y="15"/>
                    <a:pt x="102" y="3563"/>
                    <a:pt x="35" y="5443"/>
                  </a:cubicBezTo>
                  <a:cubicBezTo>
                    <a:pt x="0" y="6126"/>
                    <a:pt x="0" y="6603"/>
                    <a:pt x="0" y="6603"/>
                  </a:cubicBezTo>
                  <a:cubicBezTo>
                    <a:pt x="8" y="6702"/>
                    <a:pt x="1164" y="6746"/>
                    <a:pt x="2493" y="6746"/>
                  </a:cubicBezTo>
                  <a:cubicBezTo>
                    <a:pt x="4163" y="6746"/>
                    <a:pt x="6106" y="6676"/>
                    <a:pt x="6381" y="6552"/>
                  </a:cubicBezTo>
                  <a:cubicBezTo>
                    <a:pt x="6535" y="6501"/>
                    <a:pt x="6706" y="5801"/>
                    <a:pt x="6825" y="4914"/>
                  </a:cubicBezTo>
                  <a:cubicBezTo>
                    <a:pt x="7077" y="3031"/>
                    <a:pt x="7081" y="220"/>
                    <a:pt x="6265" y="220"/>
                  </a:cubicBezTo>
                  <a:cubicBezTo>
                    <a:pt x="6253" y="220"/>
                    <a:pt x="6240" y="221"/>
                    <a:pt x="6228" y="222"/>
                  </a:cubicBezTo>
                  <a:cubicBezTo>
                    <a:pt x="5494" y="273"/>
                    <a:pt x="5119" y="3515"/>
                    <a:pt x="4641" y="3669"/>
                  </a:cubicBezTo>
                  <a:cubicBezTo>
                    <a:pt x="4631" y="3672"/>
                    <a:pt x="4622" y="3673"/>
                    <a:pt x="4613" y="3673"/>
                  </a:cubicBezTo>
                  <a:cubicBezTo>
                    <a:pt x="4167" y="3673"/>
                    <a:pt x="4674" y="17"/>
                    <a:pt x="3771" y="0"/>
                  </a:cubicBezTo>
                  <a:cubicBezTo>
                    <a:pt x="3769" y="0"/>
                    <a:pt x="3766" y="0"/>
                    <a:pt x="3764" y="0"/>
                  </a:cubicBezTo>
                  <a:close/>
                </a:path>
              </a:pathLst>
            </a:custGeom>
            <a:solidFill>
              <a:srgbClr val="E19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50"/>
            <p:cNvSpPr/>
            <p:nvPr/>
          </p:nvSpPr>
          <p:spPr>
            <a:xfrm rot="-229131">
              <a:off x="1068903" y="616631"/>
              <a:ext cx="286201" cy="76854"/>
            </a:xfrm>
            <a:custGeom>
              <a:avLst/>
              <a:gdLst/>
              <a:ahLst/>
              <a:cxnLst/>
              <a:rect l="l" t="t" r="r" b="b"/>
              <a:pathLst>
                <a:path w="6826" h="1833" extrusionOk="0">
                  <a:moveTo>
                    <a:pt x="6825" y="0"/>
                  </a:moveTo>
                  <a:cubicBezTo>
                    <a:pt x="4146" y="222"/>
                    <a:pt x="1092" y="461"/>
                    <a:pt x="35" y="529"/>
                  </a:cubicBezTo>
                  <a:cubicBezTo>
                    <a:pt x="0" y="1212"/>
                    <a:pt x="0" y="1689"/>
                    <a:pt x="0" y="1689"/>
                  </a:cubicBezTo>
                  <a:cubicBezTo>
                    <a:pt x="8" y="1788"/>
                    <a:pt x="1164" y="1832"/>
                    <a:pt x="2493" y="1832"/>
                  </a:cubicBezTo>
                  <a:cubicBezTo>
                    <a:pt x="4163" y="1832"/>
                    <a:pt x="6106" y="1762"/>
                    <a:pt x="6381" y="1638"/>
                  </a:cubicBezTo>
                  <a:cubicBezTo>
                    <a:pt x="6535" y="1587"/>
                    <a:pt x="6706" y="887"/>
                    <a:pt x="6825" y="0"/>
                  </a:cubicBezTo>
                  <a:close/>
                </a:path>
              </a:pathLst>
            </a:custGeom>
            <a:solidFill>
              <a:srgbClr val="E19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50"/>
            <p:cNvSpPr/>
            <p:nvPr/>
          </p:nvSpPr>
          <p:spPr>
            <a:xfrm rot="-229131">
              <a:off x="1210455" y="1025056"/>
              <a:ext cx="746152" cy="327710"/>
            </a:xfrm>
            <a:custGeom>
              <a:avLst/>
              <a:gdLst/>
              <a:ahLst/>
              <a:cxnLst/>
              <a:rect l="l" t="t" r="r" b="b"/>
              <a:pathLst>
                <a:path w="17796" h="7816" extrusionOk="0">
                  <a:moveTo>
                    <a:pt x="12440" y="1"/>
                  </a:moveTo>
                  <a:cubicBezTo>
                    <a:pt x="12301" y="1"/>
                    <a:pt x="12164" y="12"/>
                    <a:pt x="12029" y="36"/>
                  </a:cubicBezTo>
                  <a:cubicBezTo>
                    <a:pt x="11036" y="292"/>
                    <a:pt x="9963" y="853"/>
                    <a:pt x="9161" y="853"/>
                  </a:cubicBezTo>
                  <a:cubicBezTo>
                    <a:pt x="9054" y="853"/>
                    <a:pt x="8952" y="843"/>
                    <a:pt x="8855" y="821"/>
                  </a:cubicBezTo>
                  <a:cubicBezTo>
                    <a:pt x="7849" y="617"/>
                    <a:pt x="6842" y="463"/>
                    <a:pt x="5818" y="395"/>
                  </a:cubicBezTo>
                  <a:cubicBezTo>
                    <a:pt x="5782" y="394"/>
                    <a:pt x="5746" y="394"/>
                    <a:pt x="5710" y="394"/>
                  </a:cubicBezTo>
                  <a:cubicBezTo>
                    <a:pt x="4191" y="394"/>
                    <a:pt x="3275" y="1063"/>
                    <a:pt x="2673" y="1063"/>
                  </a:cubicBezTo>
                  <a:cubicBezTo>
                    <a:pt x="2652" y="1063"/>
                    <a:pt x="2631" y="1062"/>
                    <a:pt x="2611" y="1060"/>
                  </a:cubicBezTo>
                  <a:cubicBezTo>
                    <a:pt x="2474" y="1060"/>
                    <a:pt x="2308" y="1053"/>
                    <a:pt x="2131" y="1053"/>
                  </a:cubicBezTo>
                  <a:cubicBezTo>
                    <a:pt x="2042" y="1053"/>
                    <a:pt x="1951" y="1054"/>
                    <a:pt x="1860" y="1060"/>
                  </a:cubicBezTo>
                  <a:cubicBezTo>
                    <a:pt x="1297" y="1060"/>
                    <a:pt x="717" y="1163"/>
                    <a:pt x="598" y="1453"/>
                  </a:cubicBezTo>
                  <a:cubicBezTo>
                    <a:pt x="427" y="2186"/>
                    <a:pt x="308" y="2937"/>
                    <a:pt x="222" y="3688"/>
                  </a:cubicBezTo>
                  <a:cubicBezTo>
                    <a:pt x="86" y="4780"/>
                    <a:pt x="1" y="5906"/>
                    <a:pt x="52" y="6281"/>
                  </a:cubicBezTo>
                  <a:cubicBezTo>
                    <a:pt x="69" y="6332"/>
                    <a:pt x="86" y="6366"/>
                    <a:pt x="103" y="6383"/>
                  </a:cubicBezTo>
                  <a:cubicBezTo>
                    <a:pt x="354" y="6534"/>
                    <a:pt x="1423" y="7716"/>
                    <a:pt x="2525" y="7716"/>
                  </a:cubicBezTo>
                  <a:cubicBezTo>
                    <a:pt x="2548" y="7716"/>
                    <a:pt x="2571" y="7715"/>
                    <a:pt x="2594" y="7714"/>
                  </a:cubicBezTo>
                  <a:cubicBezTo>
                    <a:pt x="3515" y="7659"/>
                    <a:pt x="5112" y="7194"/>
                    <a:pt x="6438" y="7194"/>
                  </a:cubicBezTo>
                  <a:cubicBezTo>
                    <a:pt x="6758" y="7194"/>
                    <a:pt x="7062" y="7221"/>
                    <a:pt x="7337" y="7288"/>
                  </a:cubicBezTo>
                  <a:cubicBezTo>
                    <a:pt x="8278" y="7517"/>
                    <a:pt x="9188" y="7816"/>
                    <a:pt x="10036" y="7816"/>
                  </a:cubicBezTo>
                  <a:cubicBezTo>
                    <a:pt x="10449" y="7816"/>
                    <a:pt x="10847" y="7745"/>
                    <a:pt x="11227" y="7561"/>
                  </a:cubicBezTo>
                  <a:cubicBezTo>
                    <a:pt x="12070" y="7152"/>
                    <a:pt x="12651" y="6905"/>
                    <a:pt x="13122" y="6905"/>
                  </a:cubicBezTo>
                  <a:cubicBezTo>
                    <a:pt x="13300" y="6905"/>
                    <a:pt x="13461" y="6940"/>
                    <a:pt x="13616" y="7015"/>
                  </a:cubicBezTo>
                  <a:cubicBezTo>
                    <a:pt x="14079" y="7219"/>
                    <a:pt x="15819" y="7740"/>
                    <a:pt x="16708" y="7740"/>
                  </a:cubicBezTo>
                  <a:cubicBezTo>
                    <a:pt x="16930" y="7740"/>
                    <a:pt x="17099" y="7707"/>
                    <a:pt x="17181" y="7629"/>
                  </a:cubicBezTo>
                  <a:cubicBezTo>
                    <a:pt x="17574" y="7236"/>
                    <a:pt x="17796" y="2272"/>
                    <a:pt x="17796" y="2272"/>
                  </a:cubicBezTo>
                  <a:lnTo>
                    <a:pt x="14759" y="872"/>
                  </a:lnTo>
                  <a:cubicBezTo>
                    <a:pt x="14349" y="617"/>
                    <a:pt x="13923" y="395"/>
                    <a:pt x="13479" y="224"/>
                  </a:cubicBezTo>
                  <a:cubicBezTo>
                    <a:pt x="13148" y="77"/>
                    <a:pt x="12791" y="1"/>
                    <a:pt x="124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50"/>
            <p:cNvSpPr/>
            <p:nvPr/>
          </p:nvSpPr>
          <p:spPr>
            <a:xfrm rot="-229131">
              <a:off x="1212880" y="1033654"/>
              <a:ext cx="744014" cy="319031"/>
            </a:xfrm>
            <a:custGeom>
              <a:avLst/>
              <a:gdLst/>
              <a:ahLst/>
              <a:cxnLst/>
              <a:rect l="l" t="t" r="r" b="b"/>
              <a:pathLst>
                <a:path w="17745" h="7609" extrusionOk="0">
                  <a:moveTo>
                    <a:pt x="13411" y="0"/>
                  </a:moveTo>
                  <a:cubicBezTo>
                    <a:pt x="13275" y="921"/>
                    <a:pt x="13019" y="2713"/>
                    <a:pt x="13087" y="4027"/>
                  </a:cubicBezTo>
                  <a:cubicBezTo>
                    <a:pt x="13147" y="5343"/>
                    <a:pt x="11942" y="5804"/>
                    <a:pt x="10380" y="5804"/>
                  </a:cubicBezTo>
                  <a:cubicBezTo>
                    <a:pt x="9735" y="5804"/>
                    <a:pt x="9030" y="5726"/>
                    <a:pt x="8327" y="5596"/>
                  </a:cubicBezTo>
                  <a:cubicBezTo>
                    <a:pt x="7777" y="5496"/>
                    <a:pt x="7294" y="5455"/>
                    <a:pt x="6860" y="5455"/>
                  </a:cubicBezTo>
                  <a:cubicBezTo>
                    <a:pt x="5380" y="5455"/>
                    <a:pt x="4479" y="5931"/>
                    <a:pt x="3515" y="6142"/>
                  </a:cubicBezTo>
                  <a:cubicBezTo>
                    <a:pt x="3291" y="6191"/>
                    <a:pt x="3083" y="6212"/>
                    <a:pt x="2891" y="6212"/>
                  </a:cubicBezTo>
                  <a:cubicBezTo>
                    <a:pt x="2003" y="6212"/>
                    <a:pt x="1479" y="5760"/>
                    <a:pt x="1451" y="5494"/>
                  </a:cubicBezTo>
                  <a:cubicBezTo>
                    <a:pt x="1417" y="5255"/>
                    <a:pt x="1690" y="2372"/>
                    <a:pt x="1809" y="853"/>
                  </a:cubicBezTo>
                  <a:cubicBezTo>
                    <a:pt x="1246" y="853"/>
                    <a:pt x="666" y="956"/>
                    <a:pt x="547" y="1246"/>
                  </a:cubicBezTo>
                  <a:cubicBezTo>
                    <a:pt x="376" y="1979"/>
                    <a:pt x="257" y="2730"/>
                    <a:pt x="171" y="3481"/>
                  </a:cubicBezTo>
                  <a:lnTo>
                    <a:pt x="1" y="6074"/>
                  </a:lnTo>
                  <a:cubicBezTo>
                    <a:pt x="18" y="6125"/>
                    <a:pt x="35" y="6159"/>
                    <a:pt x="52" y="6176"/>
                  </a:cubicBezTo>
                  <a:cubicBezTo>
                    <a:pt x="303" y="6327"/>
                    <a:pt x="1372" y="7509"/>
                    <a:pt x="2474" y="7509"/>
                  </a:cubicBezTo>
                  <a:cubicBezTo>
                    <a:pt x="2497" y="7509"/>
                    <a:pt x="2520" y="7508"/>
                    <a:pt x="2543" y="7507"/>
                  </a:cubicBezTo>
                  <a:cubicBezTo>
                    <a:pt x="3464" y="7452"/>
                    <a:pt x="5061" y="6987"/>
                    <a:pt x="6387" y="6987"/>
                  </a:cubicBezTo>
                  <a:cubicBezTo>
                    <a:pt x="6707" y="6987"/>
                    <a:pt x="7011" y="7014"/>
                    <a:pt x="7286" y="7081"/>
                  </a:cubicBezTo>
                  <a:cubicBezTo>
                    <a:pt x="8227" y="7310"/>
                    <a:pt x="9137" y="7609"/>
                    <a:pt x="9985" y="7609"/>
                  </a:cubicBezTo>
                  <a:cubicBezTo>
                    <a:pt x="10398" y="7609"/>
                    <a:pt x="10796" y="7538"/>
                    <a:pt x="11176" y="7354"/>
                  </a:cubicBezTo>
                  <a:cubicBezTo>
                    <a:pt x="12019" y="6945"/>
                    <a:pt x="12600" y="6698"/>
                    <a:pt x="13071" y="6698"/>
                  </a:cubicBezTo>
                  <a:cubicBezTo>
                    <a:pt x="13249" y="6698"/>
                    <a:pt x="13410" y="6733"/>
                    <a:pt x="13565" y="6808"/>
                  </a:cubicBezTo>
                  <a:cubicBezTo>
                    <a:pt x="14028" y="7012"/>
                    <a:pt x="15768" y="7533"/>
                    <a:pt x="16657" y="7533"/>
                  </a:cubicBezTo>
                  <a:cubicBezTo>
                    <a:pt x="16879" y="7533"/>
                    <a:pt x="17048" y="7500"/>
                    <a:pt x="17130" y="7422"/>
                  </a:cubicBezTo>
                  <a:cubicBezTo>
                    <a:pt x="17523" y="7029"/>
                    <a:pt x="17745" y="2065"/>
                    <a:pt x="17745" y="2065"/>
                  </a:cubicBezTo>
                  <a:lnTo>
                    <a:pt x="14691" y="665"/>
                  </a:lnTo>
                  <a:cubicBezTo>
                    <a:pt x="14298" y="392"/>
                    <a:pt x="13872" y="171"/>
                    <a:pt x="13411" y="0"/>
                  </a:cubicBezTo>
                  <a:close/>
                </a:path>
              </a:pathLst>
            </a:custGeom>
            <a:solidFill>
              <a:srgbClr val="800A1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50"/>
            <p:cNvSpPr/>
            <p:nvPr/>
          </p:nvSpPr>
          <p:spPr>
            <a:xfrm rot="-229131">
              <a:off x="1003563" y="650329"/>
              <a:ext cx="396933" cy="153163"/>
            </a:xfrm>
            <a:custGeom>
              <a:avLst/>
              <a:gdLst/>
              <a:ahLst/>
              <a:cxnLst/>
              <a:rect l="l" t="t" r="r" b="b"/>
              <a:pathLst>
                <a:path w="9467" h="3653" extrusionOk="0">
                  <a:moveTo>
                    <a:pt x="9047" y="1"/>
                  </a:moveTo>
                  <a:cubicBezTo>
                    <a:pt x="9045" y="1"/>
                    <a:pt x="9044" y="1"/>
                    <a:pt x="9043" y="1"/>
                  </a:cubicBezTo>
                  <a:cubicBezTo>
                    <a:pt x="8992" y="1"/>
                    <a:pt x="8736" y="1"/>
                    <a:pt x="8344" y="18"/>
                  </a:cubicBezTo>
                  <a:lnTo>
                    <a:pt x="7883" y="35"/>
                  </a:lnTo>
                  <a:lnTo>
                    <a:pt x="7252" y="52"/>
                  </a:lnTo>
                  <a:lnTo>
                    <a:pt x="6450" y="52"/>
                  </a:lnTo>
                  <a:lnTo>
                    <a:pt x="5358" y="103"/>
                  </a:lnTo>
                  <a:lnTo>
                    <a:pt x="4897" y="120"/>
                  </a:lnTo>
                  <a:cubicBezTo>
                    <a:pt x="4368" y="155"/>
                    <a:pt x="3822" y="172"/>
                    <a:pt x="3310" y="206"/>
                  </a:cubicBezTo>
                  <a:lnTo>
                    <a:pt x="2850" y="223"/>
                  </a:lnTo>
                  <a:cubicBezTo>
                    <a:pt x="2287" y="257"/>
                    <a:pt x="1758" y="308"/>
                    <a:pt x="1331" y="342"/>
                  </a:cubicBezTo>
                  <a:cubicBezTo>
                    <a:pt x="1161" y="359"/>
                    <a:pt x="1007" y="376"/>
                    <a:pt x="871" y="393"/>
                  </a:cubicBezTo>
                  <a:cubicBezTo>
                    <a:pt x="444" y="445"/>
                    <a:pt x="171" y="496"/>
                    <a:pt x="154" y="547"/>
                  </a:cubicBezTo>
                  <a:cubicBezTo>
                    <a:pt x="0" y="1042"/>
                    <a:pt x="35" y="3601"/>
                    <a:pt x="308" y="3652"/>
                  </a:cubicBezTo>
                  <a:cubicBezTo>
                    <a:pt x="546" y="3652"/>
                    <a:pt x="785" y="3635"/>
                    <a:pt x="1007" y="3601"/>
                  </a:cubicBezTo>
                  <a:lnTo>
                    <a:pt x="1468" y="3567"/>
                  </a:lnTo>
                  <a:cubicBezTo>
                    <a:pt x="1860" y="3533"/>
                    <a:pt x="2321" y="3499"/>
                    <a:pt x="2884" y="3482"/>
                  </a:cubicBezTo>
                  <a:lnTo>
                    <a:pt x="3327" y="3464"/>
                  </a:lnTo>
                  <a:lnTo>
                    <a:pt x="4334" y="3464"/>
                  </a:lnTo>
                  <a:cubicBezTo>
                    <a:pt x="4488" y="3482"/>
                    <a:pt x="4607" y="3482"/>
                    <a:pt x="4761" y="3482"/>
                  </a:cubicBezTo>
                  <a:cubicBezTo>
                    <a:pt x="4914" y="3499"/>
                    <a:pt x="5068" y="3499"/>
                    <a:pt x="5221" y="3516"/>
                  </a:cubicBezTo>
                  <a:cubicBezTo>
                    <a:pt x="5648" y="3533"/>
                    <a:pt x="6057" y="3550"/>
                    <a:pt x="6433" y="3567"/>
                  </a:cubicBezTo>
                  <a:lnTo>
                    <a:pt x="6893" y="3601"/>
                  </a:lnTo>
                  <a:lnTo>
                    <a:pt x="6910" y="3601"/>
                  </a:lnTo>
                  <a:lnTo>
                    <a:pt x="7388" y="3618"/>
                  </a:lnTo>
                  <a:lnTo>
                    <a:pt x="7849" y="3618"/>
                  </a:lnTo>
                  <a:cubicBezTo>
                    <a:pt x="8019" y="3618"/>
                    <a:pt x="8173" y="3601"/>
                    <a:pt x="8309" y="3601"/>
                  </a:cubicBezTo>
                  <a:cubicBezTo>
                    <a:pt x="8582" y="3567"/>
                    <a:pt x="8753" y="3516"/>
                    <a:pt x="8804" y="3413"/>
                  </a:cubicBezTo>
                  <a:cubicBezTo>
                    <a:pt x="8991" y="3056"/>
                    <a:pt x="9467" y="1"/>
                    <a:pt x="90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50"/>
            <p:cNvSpPr/>
            <p:nvPr/>
          </p:nvSpPr>
          <p:spPr>
            <a:xfrm rot="-229131">
              <a:off x="1041489" y="674560"/>
              <a:ext cx="25073" cy="136644"/>
            </a:xfrm>
            <a:custGeom>
              <a:avLst/>
              <a:gdLst/>
              <a:ahLst/>
              <a:cxnLst/>
              <a:rect l="l" t="t" r="r" b="b"/>
              <a:pathLst>
                <a:path w="598" h="3259" extrusionOk="0">
                  <a:moveTo>
                    <a:pt x="444" y="0"/>
                  </a:moveTo>
                  <a:cubicBezTo>
                    <a:pt x="274" y="17"/>
                    <a:pt x="120" y="17"/>
                    <a:pt x="1" y="34"/>
                  </a:cubicBezTo>
                  <a:cubicBezTo>
                    <a:pt x="18" y="939"/>
                    <a:pt x="86" y="2286"/>
                    <a:pt x="137" y="3259"/>
                  </a:cubicBezTo>
                  <a:lnTo>
                    <a:pt x="598" y="3208"/>
                  </a:lnTo>
                  <a:cubicBezTo>
                    <a:pt x="530" y="2082"/>
                    <a:pt x="478" y="802"/>
                    <a:pt x="4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50"/>
            <p:cNvSpPr/>
            <p:nvPr/>
          </p:nvSpPr>
          <p:spPr>
            <a:xfrm rot="-229131">
              <a:off x="1123217" y="663489"/>
              <a:ext cx="20796" cy="137398"/>
            </a:xfrm>
            <a:custGeom>
              <a:avLst/>
              <a:gdLst/>
              <a:ahLst/>
              <a:cxnLst/>
              <a:rect l="l" t="t" r="r" b="b"/>
              <a:pathLst>
                <a:path w="496" h="3277" extrusionOk="0">
                  <a:moveTo>
                    <a:pt x="478" y="1"/>
                  </a:moveTo>
                  <a:lnTo>
                    <a:pt x="1" y="18"/>
                  </a:lnTo>
                  <a:lnTo>
                    <a:pt x="35" y="3277"/>
                  </a:lnTo>
                  <a:lnTo>
                    <a:pt x="496" y="3242"/>
                  </a:lnTo>
                  <a:lnTo>
                    <a:pt x="47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50"/>
            <p:cNvSpPr/>
            <p:nvPr/>
          </p:nvSpPr>
          <p:spPr>
            <a:xfrm rot="-229131">
              <a:off x="1203041" y="653711"/>
              <a:ext cx="25786" cy="142388"/>
            </a:xfrm>
            <a:custGeom>
              <a:avLst/>
              <a:gdLst/>
              <a:ahLst/>
              <a:cxnLst/>
              <a:rect l="l" t="t" r="r" b="b"/>
              <a:pathLst>
                <a:path w="615" h="3396" extrusionOk="0">
                  <a:moveTo>
                    <a:pt x="615" y="0"/>
                  </a:moveTo>
                  <a:lnTo>
                    <a:pt x="154" y="17"/>
                  </a:lnTo>
                  <a:cubicBezTo>
                    <a:pt x="103" y="768"/>
                    <a:pt x="69" y="1843"/>
                    <a:pt x="1" y="3379"/>
                  </a:cubicBezTo>
                  <a:cubicBezTo>
                    <a:pt x="154" y="3379"/>
                    <a:pt x="308" y="3379"/>
                    <a:pt x="461" y="3396"/>
                  </a:cubicBezTo>
                  <a:cubicBezTo>
                    <a:pt x="512" y="2287"/>
                    <a:pt x="564" y="990"/>
                    <a:pt x="6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50"/>
            <p:cNvSpPr/>
            <p:nvPr/>
          </p:nvSpPr>
          <p:spPr>
            <a:xfrm rot="-229131">
              <a:off x="1273019" y="646354"/>
              <a:ext cx="20796" cy="148803"/>
            </a:xfrm>
            <a:custGeom>
              <a:avLst/>
              <a:gdLst/>
              <a:ahLst/>
              <a:cxnLst/>
              <a:rect l="l" t="t" r="r" b="b"/>
              <a:pathLst>
                <a:path w="496" h="3549" extrusionOk="0">
                  <a:moveTo>
                    <a:pt x="376" y="0"/>
                  </a:moveTo>
                  <a:lnTo>
                    <a:pt x="35" y="17"/>
                  </a:lnTo>
                  <a:lnTo>
                    <a:pt x="1" y="3532"/>
                  </a:lnTo>
                  <a:lnTo>
                    <a:pt x="461" y="3549"/>
                  </a:lnTo>
                  <a:lnTo>
                    <a:pt x="4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50"/>
            <p:cNvSpPr/>
            <p:nvPr/>
          </p:nvSpPr>
          <p:spPr>
            <a:xfrm rot="-229131">
              <a:off x="1332258" y="640930"/>
              <a:ext cx="20796" cy="151738"/>
            </a:xfrm>
            <a:custGeom>
              <a:avLst/>
              <a:gdLst/>
              <a:ahLst/>
              <a:cxnLst/>
              <a:rect l="l" t="t" r="r" b="b"/>
              <a:pathLst>
                <a:path w="496" h="3619" extrusionOk="0">
                  <a:moveTo>
                    <a:pt x="35" y="1"/>
                  </a:moveTo>
                  <a:lnTo>
                    <a:pt x="1" y="3618"/>
                  </a:lnTo>
                  <a:cubicBezTo>
                    <a:pt x="171" y="3618"/>
                    <a:pt x="325" y="3601"/>
                    <a:pt x="461" y="3601"/>
                  </a:cubicBezTo>
                  <a:lnTo>
                    <a:pt x="4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50"/>
            <p:cNvSpPr/>
            <p:nvPr/>
          </p:nvSpPr>
          <p:spPr>
            <a:xfrm rot="-229131">
              <a:off x="1761394" y="1029304"/>
              <a:ext cx="291903" cy="322679"/>
            </a:xfrm>
            <a:custGeom>
              <a:avLst/>
              <a:gdLst/>
              <a:ahLst/>
              <a:cxnLst/>
              <a:rect l="l" t="t" r="r" b="b"/>
              <a:pathLst>
                <a:path w="6962" h="7696" extrusionOk="0">
                  <a:moveTo>
                    <a:pt x="6962" y="1"/>
                  </a:moveTo>
                  <a:lnTo>
                    <a:pt x="1297" y="35"/>
                  </a:lnTo>
                  <a:lnTo>
                    <a:pt x="939" y="35"/>
                  </a:lnTo>
                  <a:cubicBezTo>
                    <a:pt x="939" y="86"/>
                    <a:pt x="837" y="615"/>
                    <a:pt x="717" y="1365"/>
                  </a:cubicBezTo>
                  <a:cubicBezTo>
                    <a:pt x="410" y="3379"/>
                    <a:pt x="1" y="7013"/>
                    <a:pt x="854" y="7149"/>
                  </a:cubicBezTo>
                  <a:cubicBezTo>
                    <a:pt x="903" y="7157"/>
                    <a:pt x="951" y="7161"/>
                    <a:pt x="997" y="7161"/>
                  </a:cubicBezTo>
                  <a:cubicBezTo>
                    <a:pt x="2025" y="7161"/>
                    <a:pt x="2216" y="5299"/>
                    <a:pt x="2449" y="5299"/>
                  </a:cubicBezTo>
                  <a:cubicBezTo>
                    <a:pt x="2457" y="5299"/>
                    <a:pt x="2466" y="5301"/>
                    <a:pt x="2475" y="5307"/>
                  </a:cubicBezTo>
                  <a:cubicBezTo>
                    <a:pt x="2746" y="5476"/>
                    <a:pt x="2680" y="7696"/>
                    <a:pt x="3647" y="7696"/>
                  </a:cubicBezTo>
                  <a:cubicBezTo>
                    <a:pt x="3654" y="7696"/>
                    <a:pt x="3662" y="7696"/>
                    <a:pt x="3669" y="7695"/>
                  </a:cubicBezTo>
                  <a:cubicBezTo>
                    <a:pt x="4589" y="7679"/>
                    <a:pt x="4532" y="5386"/>
                    <a:pt x="4885" y="5386"/>
                  </a:cubicBezTo>
                  <a:cubicBezTo>
                    <a:pt x="4904" y="5386"/>
                    <a:pt x="4926" y="5394"/>
                    <a:pt x="4949" y="5409"/>
                  </a:cubicBezTo>
                  <a:cubicBezTo>
                    <a:pt x="5348" y="5709"/>
                    <a:pt x="5001" y="7306"/>
                    <a:pt x="5854" y="7306"/>
                  </a:cubicBezTo>
                  <a:cubicBezTo>
                    <a:pt x="5875" y="7306"/>
                    <a:pt x="5898" y="7305"/>
                    <a:pt x="5921" y="7303"/>
                  </a:cubicBezTo>
                  <a:cubicBezTo>
                    <a:pt x="6587" y="7252"/>
                    <a:pt x="6825" y="3601"/>
                    <a:pt x="6928" y="1485"/>
                  </a:cubicBezTo>
                  <a:cubicBezTo>
                    <a:pt x="6945" y="973"/>
                    <a:pt x="6962" y="529"/>
                    <a:pt x="6962" y="274"/>
                  </a:cubicBezTo>
                  <a:lnTo>
                    <a:pt x="6962" y="1"/>
                  </a:lnTo>
                  <a:close/>
                </a:path>
              </a:pathLst>
            </a:custGeom>
            <a:solidFill>
              <a:srgbClr val="FFB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50"/>
            <p:cNvSpPr/>
            <p:nvPr/>
          </p:nvSpPr>
          <p:spPr>
            <a:xfrm rot="-229131">
              <a:off x="1782450" y="1033638"/>
              <a:ext cx="261128" cy="64569"/>
            </a:xfrm>
            <a:custGeom>
              <a:avLst/>
              <a:gdLst/>
              <a:ahLst/>
              <a:cxnLst/>
              <a:rect l="l" t="t" r="r" b="b"/>
              <a:pathLst>
                <a:path w="6228" h="1540" extrusionOk="0">
                  <a:moveTo>
                    <a:pt x="205" y="1"/>
                  </a:moveTo>
                  <a:cubicBezTo>
                    <a:pt x="205" y="52"/>
                    <a:pt x="120" y="581"/>
                    <a:pt x="0" y="1332"/>
                  </a:cubicBezTo>
                  <a:cubicBezTo>
                    <a:pt x="777" y="1392"/>
                    <a:pt x="2624" y="1539"/>
                    <a:pt x="4314" y="1539"/>
                  </a:cubicBezTo>
                  <a:cubicBezTo>
                    <a:pt x="4999" y="1539"/>
                    <a:pt x="5659" y="1515"/>
                    <a:pt x="6211" y="1451"/>
                  </a:cubicBezTo>
                  <a:cubicBezTo>
                    <a:pt x="6228" y="922"/>
                    <a:pt x="6228" y="496"/>
                    <a:pt x="6228" y="240"/>
                  </a:cubicBezTo>
                  <a:cubicBezTo>
                    <a:pt x="4795" y="155"/>
                    <a:pt x="2304" y="52"/>
                    <a:pt x="580" y="1"/>
                  </a:cubicBezTo>
                  <a:close/>
                </a:path>
              </a:pathLst>
            </a:custGeom>
            <a:solidFill>
              <a:srgbClr val="E19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50"/>
            <p:cNvSpPr/>
            <p:nvPr/>
          </p:nvSpPr>
          <p:spPr>
            <a:xfrm rot="-229131">
              <a:off x="990576" y="1092338"/>
              <a:ext cx="221087" cy="238990"/>
            </a:xfrm>
            <a:custGeom>
              <a:avLst/>
              <a:gdLst/>
              <a:ahLst/>
              <a:cxnLst/>
              <a:rect l="l" t="t" r="r" b="b"/>
              <a:pathLst>
                <a:path w="5273" h="5700" extrusionOk="0">
                  <a:moveTo>
                    <a:pt x="2230" y="1"/>
                  </a:moveTo>
                  <a:cubicBezTo>
                    <a:pt x="1322" y="1"/>
                    <a:pt x="569" y="118"/>
                    <a:pt x="598" y="513"/>
                  </a:cubicBezTo>
                  <a:cubicBezTo>
                    <a:pt x="666" y="1520"/>
                    <a:pt x="3140" y="1622"/>
                    <a:pt x="2747" y="1963"/>
                  </a:cubicBezTo>
                  <a:cubicBezTo>
                    <a:pt x="2338" y="2305"/>
                    <a:pt x="154" y="1844"/>
                    <a:pt x="171" y="2526"/>
                  </a:cubicBezTo>
                  <a:cubicBezTo>
                    <a:pt x="171" y="3226"/>
                    <a:pt x="3003" y="3670"/>
                    <a:pt x="2492" y="3943"/>
                  </a:cubicBezTo>
                  <a:cubicBezTo>
                    <a:pt x="1997" y="4216"/>
                    <a:pt x="1" y="3908"/>
                    <a:pt x="69" y="4608"/>
                  </a:cubicBezTo>
                  <a:cubicBezTo>
                    <a:pt x="120" y="5086"/>
                    <a:pt x="2236" y="5410"/>
                    <a:pt x="3635" y="5580"/>
                  </a:cubicBezTo>
                  <a:cubicBezTo>
                    <a:pt x="4317" y="5666"/>
                    <a:pt x="4829" y="5700"/>
                    <a:pt x="4829" y="5700"/>
                  </a:cubicBezTo>
                  <a:lnTo>
                    <a:pt x="5256" y="394"/>
                  </a:lnTo>
                  <a:cubicBezTo>
                    <a:pt x="5273" y="308"/>
                    <a:pt x="5273" y="274"/>
                    <a:pt x="5273" y="274"/>
                  </a:cubicBezTo>
                  <a:cubicBezTo>
                    <a:pt x="5273" y="274"/>
                    <a:pt x="4880" y="206"/>
                    <a:pt x="4317" y="138"/>
                  </a:cubicBezTo>
                  <a:cubicBezTo>
                    <a:pt x="3722" y="71"/>
                    <a:pt x="2930" y="1"/>
                    <a:pt x="2230" y="1"/>
                  </a:cubicBezTo>
                  <a:close/>
                </a:path>
              </a:pathLst>
            </a:custGeom>
            <a:solidFill>
              <a:srgbClr val="83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50"/>
            <p:cNvSpPr/>
            <p:nvPr/>
          </p:nvSpPr>
          <p:spPr>
            <a:xfrm rot="-229131">
              <a:off x="1142967" y="1092997"/>
              <a:ext cx="68720" cy="233246"/>
            </a:xfrm>
            <a:custGeom>
              <a:avLst/>
              <a:gdLst/>
              <a:ahLst/>
              <a:cxnLst/>
              <a:rect l="l" t="t" r="r" b="b"/>
              <a:pathLst>
                <a:path w="1639" h="5563" extrusionOk="0">
                  <a:moveTo>
                    <a:pt x="683" y="1"/>
                  </a:moveTo>
                  <a:cubicBezTo>
                    <a:pt x="495" y="990"/>
                    <a:pt x="52" y="3567"/>
                    <a:pt x="1" y="5443"/>
                  </a:cubicBezTo>
                  <a:cubicBezTo>
                    <a:pt x="683" y="5529"/>
                    <a:pt x="1195" y="5563"/>
                    <a:pt x="1195" y="5563"/>
                  </a:cubicBezTo>
                  <a:lnTo>
                    <a:pt x="1622" y="257"/>
                  </a:lnTo>
                  <a:cubicBezTo>
                    <a:pt x="1639" y="171"/>
                    <a:pt x="1639" y="137"/>
                    <a:pt x="1639" y="137"/>
                  </a:cubicBezTo>
                  <a:cubicBezTo>
                    <a:pt x="1639" y="137"/>
                    <a:pt x="1246" y="69"/>
                    <a:pt x="683" y="1"/>
                  </a:cubicBezTo>
                  <a:close/>
                </a:path>
              </a:pathLst>
            </a:custGeom>
            <a:solidFill>
              <a:srgbClr val="000000">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50"/>
            <p:cNvSpPr/>
            <p:nvPr/>
          </p:nvSpPr>
          <p:spPr>
            <a:xfrm rot="-229131">
              <a:off x="1749391" y="994105"/>
              <a:ext cx="329681" cy="69978"/>
            </a:xfrm>
            <a:custGeom>
              <a:avLst/>
              <a:gdLst/>
              <a:ahLst/>
              <a:cxnLst/>
              <a:rect l="l" t="t" r="r" b="b"/>
              <a:pathLst>
                <a:path w="7863" h="1669" extrusionOk="0">
                  <a:moveTo>
                    <a:pt x="445" y="1"/>
                  </a:moveTo>
                  <a:cubicBezTo>
                    <a:pt x="97" y="1"/>
                    <a:pt x="1" y="1368"/>
                    <a:pt x="321" y="1469"/>
                  </a:cubicBezTo>
                  <a:cubicBezTo>
                    <a:pt x="372" y="1486"/>
                    <a:pt x="611" y="1486"/>
                    <a:pt x="850" y="1520"/>
                  </a:cubicBezTo>
                  <a:cubicBezTo>
                    <a:pt x="1780" y="1585"/>
                    <a:pt x="3953" y="1669"/>
                    <a:pt x="5598" y="1669"/>
                  </a:cubicBezTo>
                  <a:cubicBezTo>
                    <a:pt x="6125" y="1669"/>
                    <a:pt x="6598" y="1660"/>
                    <a:pt x="6958" y="1639"/>
                  </a:cubicBezTo>
                  <a:cubicBezTo>
                    <a:pt x="7384" y="1605"/>
                    <a:pt x="7794" y="1571"/>
                    <a:pt x="7811" y="1503"/>
                  </a:cubicBezTo>
                  <a:cubicBezTo>
                    <a:pt x="7845" y="1367"/>
                    <a:pt x="7862" y="1230"/>
                    <a:pt x="7862" y="1094"/>
                  </a:cubicBezTo>
                  <a:cubicBezTo>
                    <a:pt x="7862" y="769"/>
                    <a:pt x="7845" y="377"/>
                    <a:pt x="7811" y="360"/>
                  </a:cubicBezTo>
                  <a:lnTo>
                    <a:pt x="7418" y="360"/>
                  </a:lnTo>
                  <a:cubicBezTo>
                    <a:pt x="6787" y="343"/>
                    <a:pt x="5439" y="343"/>
                    <a:pt x="3887" y="275"/>
                  </a:cubicBezTo>
                  <a:cubicBezTo>
                    <a:pt x="2863" y="223"/>
                    <a:pt x="2010" y="155"/>
                    <a:pt x="1396" y="104"/>
                  </a:cubicBezTo>
                  <a:cubicBezTo>
                    <a:pt x="918" y="53"/>
                    <a:pt x="577" y="19"/>
                    <a:pt x="457" y="2"/>
                  </a:cubicBezTo>
                  <a:cubicBezTo>
                    <a:pt x="453" y="1"/>
                    <a:pt x="449" y="1"/>
                    <a:pt x="4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50"/>
            <p:cNvSpPr/>
            <p:nvPr/>
          </p:nvSpPr>
          <p:spPr>
            <a:xfrm rot="-229131">
              <a:off x="1749391" y="994105"/>
              <a:ext cx="329681" cy="69978"/>
            </a:xfrm>
            <a:custGeom>
              <a:avLst/>
              <a:gdLst/>
              <a:ahLst/>
              <a:cxnLst/>
              <a:rect l="l" t="t" r="r" b="b"/>
              <a:pathLst>
                <a:path w="7863" h="1669" extrusionOk="0">
                  <a:moveTo>
                    <a:pt x="445" y="1"/>
                  </a:moveTo>
                  <a:cubicBezTo>
                    <a:pt x="97" y="1"/>
                    <a:pt x="1" y="1368"/>
                    <a:pt x="321" y="1469"/>
                  </a:cubicBezTo>
                  <a:cubicBezTo>
                    <a:pt x="372" y="1486"/>
                    <a:pt x="611" y="1486"/>
                    <a:pt x="850" y="1520"/>
                  </a:cubicBezTo>
                  <a:cubicBezTo>
                    <a:pt x="1780" y="1585"/>
                    <a:pt x="3953" y="1669"/>
                    <a:pt x="5598" y="1669"/>
                  </a:cubicBezTo>
                  <a:cubicBezTo>
                    <a:pt x="6125" y="1669"/>
                    <a:pt x="6598" y="1660"/>
                    <a:pt x="6958" y="1639"/>
                  </a:cubicBezTo>
                  <a:cubicBezTo>
                    <a:pt x="7384" y="1605"/>
                    <a:pt x="7794" y="1571"/>
                    <a:pt x="7811" y="1503"/>
                  </a:cubicBezTo>
                  <a:cubicBezTo>
                    <a:pt x="7845" y="1367"/>
                    <a:pt x="7862" y="1230"/>
                    <a:pt x="7862" y="1094"/>
                  </a:cubicBezTo>
                  <a:lnTo>
                    <a:pt x="7862" y="1094"/>
                  </a:lnTo>
                  <a:cubicBezTo>
                    <a:pt x="7218" y="1189"/>
                    <a:pt x="5829" y="1218"/>
                    <a:pt x="4505" y="1218"/>
                  </a:cubicBezTo>
                  <a:cubicBezTo>
                    <a:pt x="2988" y="1218"/>
                    <a:pt x="1557" y="1180"/>
                    <a:pt x="1430" y="1162"/>
                  </a:cubicBezTo>
                  <a:cubicBezTo>
                    <a:pt x="1259" y="1128"/>
                    <a:pt x="1345" y="513"/>
                    <a:pt x="1396" y="104"/>
                  </a:cubicBezTo>
                  <a:cubicBezTo>
                    <a:pt x="918" y="53"/>
                    <a:pt x="577" y="19"/>
                    <a:pt x="457" y="2"/>
                  </a:cubicBezTo>
                  <a:cubicBezTo>
                    <a:pt x="453" y="1"/>
                    <a:pt x="449" y="1"/>
                    <a:pt x="445" y="1"/>
                  </a:cubicBezTo>
                  <a:close/>
                </a:path>
              </a:pathLst>
            </a:custGeom>
            <a:solidFill>
              <a:srgbClr val="5C02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50"/>
            <p:cNvSpPr/>
            <p:nvPr/>
          </p:nvSpPr>
          <p:spPr>
            <a:xfrm rot="-229131">
              <a:off x="1160206" y="1076772"/>
              <a:ext cx="105910" cy="264776"/>
            </a:xfrm>
            <a:custGeom>
              <a:avLst/>
              <a:gdLst/>
              <a:ahLst/>
              <a:cxnLst/>
              <a:rect l="l" t="t" r="r" b="b"/>
              <a:pathLst>
                <a:path w="2526" h="6315" extrusionOk="0">
                  <a:moveTo>
                    <a:pt x="1345" y="1"/>
                  </a:moveTo>
                  <a:cubicBezTo>
                    <a:pt x="1275" y="1"/>
                    <a:pt x="1207" y="3"/>
                    <a:pt x="1143" y="7"/>
                  </a:cubicBezTo>
                  <a:cubicBezTo>
                    <a:pt x="887" y="7"/>
                    <a:pt x="683" y="58"/>
                    <a:pt x="683" y="143"/>
                  </a:cubicBezTo>
                  <a:cubicBezTo>
                    <a:pt x="563" y="1235"/>
                    <a:pt x="0" y="5654"/>
                    <a:pt x="137" y="5961"/>
                  </a:cubicBezTo>
                  <a:cubicBezTo>
                    <a:pt x="209" y="6147"/>
                    <a:pt x="822" y="6315"/>
                    <a:pt x="1308" y="6315"/>
                  </a:cubicBezTo>
                  <a:cubicBezTo>
                    <a:pt x="1623" y="6315"/>
                    <a:pt x="1884" y="6245"/>
                    <a:pt x="1911" y="6064"/>
                  </a:cubicBezTo>
                  <a:cubicBezTo>
                    <a:pt x="1928" y="5961"/>
                    <a:pt x="1979" y="5586"/>
                    <a:pt x="2030" y="5091"/>
                  </a:cubicBezTo>
                  <a:cubicBezTo>
                    <a:pt x="2201" y="3538"/>
                    <a:pt x="2491" y="706"/>
                    <a:pt x="2525" y="228"/>
                  </a:cubicBezTo>
                  <a:cubicBezTo>
                    <a:pt x="2525" y="108"/>
                    <a:pt x="1874" y="1"/>
                    <a:pt x="13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50"/>
            <p:cNvSpPr/>
            <p:nvPr/>
          </p:nvSpPr>
          <p:spPr>
            <a:xfrm rot="-229131">
              <a:off x="1160238" y="1077714"/>
              <a:ext cx="85156" cy="264524"/>
            </a:xfrm>
            <a:custGeom>
              <a:avLst/>
              <a:gdLst/>
              <a:ahLst/>
              <a:cxnLst/>
              <a:rect l="l" t="t" r="r" b="b"/>
              <a:pathLst>
                <a:path w="2031" h="6309" extrusionOk="0">
                  <a:moveTo>
                    <a:pt x="1143" y="1"/>
                  </a:moveTo>
                  <a:cubicBezTo>
                    <a:pt x="887" y="1"/>
                    <a:pt x="683" y="52"/>
                    <a:pt x="683" y="137"/>
                  </a:cubicBezTo>
                  <a:cubicBezTo>
                    <a:pt x="563" y="1229"/>
                    <a:pt x="0" y="5648"/>
                    <a:pt x="137" y="5955"/>
                  </a:cubicBezTo>
                  <a:cubicBezTo>
                    <a:pt x="209" y="6141"/>
                    <a:pt x="822" y="6309"/>
                    <a:pt x="1308" y="6309"/>
                  </a:cubicBezTo>
                  <a:cubicBezTo>
                    <a:pt x="1623" y="6309"/>
                    <a:pt x="1884" y="6239"/>
                    <a:pt x="1911" y="6058"/>
                  </a:cubicBezTo>
                  <a:cubicBezTo>
                    <a:pt x="1928" y="5955"/>
                    <a:pt x="1979" y="5580"/>
                    <a:pt x="2030" y="5085"/>
                  </a:cubicBezTo>
                  <a:cubicBezTo>
                    <a:pt x="1450" y="5085"/>
                    <a:pt x="648" y="5034"/>
                    <a:pt x="580" y="4931"/>
                  </a:cubicBezTo>
                  <a:cubicBezTo>
                    <a:pt x="529" y="4812"/>
                    <a:pt x="1007" y="1007"/>
                    <a:pt x="11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587" name="Google Shape;1587;p50"/>
          <p:cNvPicPr preferRelativeResize="0"/>
          <p:nvPr/>
        </p:nvPicPr>
        <p:blipFill>
          <a:blip r:embed="rId4">
            <a:alphaModFix/>
          </a:blip>
          <a:stretch>
            <a:fillRect/>
          </a:stretch>
        </p:blipFill>
        <p:spPr>
          <a:xfrm>
            <a:off x="107450" y="3284825"/>
            <a:ext cx="3241375" cy="1810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6"/>
        <p:cNvGrpSpPr/>
        <p:nvPr/>
      </p:nvGrpSpPr>
      <p:grpSpPr>
        <a:xfrm>
          <a:off x="0" y="0"/>
          <a:ext cx="0" cy="0"/>
          <a:chOff x="0" y="0"/>
          <a:chExt cx="0" cy="0"/>
        </a:xfrm>
      </p:grpSpPr>
      <p:sp>
        <p:nvSpPr>
          <p:cNvPr id="1097" name="Google Shape;1097;p33"/>
          <p:cNvSpPr txBox="1">
            <a:spLocks noGrp="1"/>
          </p:cNvSpPr>
          <p:nvPr>
            <p:ph type="subTitle" idx="1"/>
          </p:nvPr>
        </p:nvSpPr>
        <p:spPr>
          <a:xfrm>
            <a:off x="4034200" y="2074075"/>
            <a:ext cx="4611300" cy="2513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Abortion is a method of terminating a pregnancy. The embryo or fetus, as well as the placenta, are removed from the uterus using medicine or surgery. A licensed health care expert performs the operation. The choice to abort a pregnancy is a deeply personal one.</a:t>
            </a:r>
            <a:endParaRPr/>
          </a:p>
        </p:txBody>
      </p:sp>
      <p:sp>
        <p:nvSpPr>
          <p:cNvPr id="1098" name="Google Shape;1098;p33"/>
          <p:cNvSpPr txBox="1">
            <a:spLocks noGrp="1"/>
          </p:cNvSpPr>
          <p:nvPr>
            <p:ph type="title" idx="2"/>
          </p:nvPr>
        </p:nvSpPr>
        <p:spPr>
          <a:xfrm>
            <a:off x="3968550" y="643622"/>
            <a:ext cx="3526012" cy="1343027"/>
          </a:xfrm>
          <a:prstGeom prst="rect">
            <a:avLst/>
          </a:prstGeom>
        </p:spPr>
        <p:txBody>
          <a:bodyPr spcFirstLastPara="1" wrap="square" lIns="91425" tIns="91425" rIns="91425" bIns="91425" anchor="ctr" anchorCtr="0">
            <a:noAutofit/>
          </a:bodyPr>
          <a:lstStyle/>
          <a:p>
            <a:pPr marL="0" lvl="0" indent="457200" algn="l" rtl="0">
              <a:spcBef>
                <a:spcPts val="0"/>
              </a:spcBef>
              <a:spcAft>
                <a:spcPts val="0"/>
              </a:spcAft>
              <a:buNone/>
            </a:pPr>
            <a:r>
              <a:rPr lang="en" sz="5400" dirty="0"/>
              <a:t>WHAT IS ABORTION?</a:t>
            </a:r>
            <a:endParaRPr sz="5400" dirty="0"/>
          </a:p>
        </p:txBody>
      </p:sp>
      <p:grpSp>
        <p:nvGrpSpPr>
          <p:cNvPr id="1099" name="Google Shape;1099;p33"/>
          <p:cNvGrpSpPr/>
          <p:nvPr/>
        </p:nvGrpSpPr>
        <p:grpSpPr>
          <a:xfrm>
            <a:off x="530793" y="511387"/>
            <a:ext cx="2795600" cy="3366253"/>
            <a:chOff x="946643" y="850637"/>
            <a:chExt cx="2795600" cy="3366253"/>
          </a:xfrm>
        </p:grpSpPr>
        <p:sp>
          <p:nvSpPr>
            <p:cNvPr id="1100" name="Google Shape;1100;p33"/>
            <p:cNvSpPr/>
            <p:nvPr/>
          </p:nvSpPr>
          <p:spPr>
            <a:xfrm>
              <a:off x="2642615" y="3940643"/>
              <a:ext cx="37343" cy="32659"/>
            </a:xfrm>
            <a:custGeom>
              <a:avLst/>
              <a:gdLst/>
              <a:ahLst/>
              <a:cxnLst/>
              <a:rect l="l" t="t" r="r" b="b"/>
              <a:pathLst>
                <a:path w="574" h="502" extrusionOk="0">
                  <a:moveTo>
                    <a:pt x="339" y="0"/>
                  </a:moveTo>
                  <a:cubicBezTo>
                    <a:pt x="118" y="0"/>
                    <a:pt x="1" y="265"/>
                    <a:pt x="162" y="426"/>
                  </a:cubicBezTo>
                  <a:cubicBezTo>
                    <a:pt x="210" y="478"/>
                    <a:pt x="269" y="501"/>
                    <a:pt x="328" y="501"/>
                  </a:cubicBezTo>
                  <a:cubicBezTo>
                    <a:pt x="452" y="501"/>
                    <a:pt x="573" y="399"/>
                    <a:pt x="573" y="250"/>
                  </a:cubicBezTo>
                  <a:cubicBezTo>
                    <a:pt x="573" y="118"/>
                    <a:pt x="471" y="0"/>
                    <a:pt x="339"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3"/>
            <p:cNvSpPr/>
            <p:nvPr/>
          </p:nvSpPr>
          <p:spPr>
            <a:xfrm>
              <a:off x="1686299" y="2067808"/>
              <a:ext cx="40206" cy="40140"/>
            </a:xfrm>
            <a:custGeom>
              <a:avLst/>
              <a:gdLst/>
              <a:ahLst/>
              <a:cxnLst/>
              <a:rect l="l" t="t" r="r" b="b"/>
              <a:pathLst>
                <a:path w="618" h="617" extrusionOk="0">
                  <a:moveTo>
                    <a:pt x="309" y="0"/>
                  </a:moveTo>
                  <a:cubicBezTo>
                    <a:pt x="147" y="0"/>
                    <a:pt x="1" y="132"/>
                    <a:pt x="1" y="308"/>
                  </a:cubicBezTo>
                  <a:cubicBezTo>
                    <a:pt x="1" y="470"/>
                    <a:pt x="147" y="617"/>
                    <a:pt x="309" y="617"/>
                  </a:cubicBezTo>
                  <a:cubicBezTo>
                    <a:pt x="485" y="617"/>
                    <a:pt x="617" y="470"/>
                    <a:pt x="617" y="308"/>
                  </a:cubicBezTo>
                  <a:cubicBezTo>
                    <a:pt x="617" y="132"/>
                    <a:pt x="485" y="0"/>
                    <a:pt x="309" y="0"/>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3"/>
            <p:cNvSpPr/>
            <p:nvPr/>
          </p:nvSpPr>
          <p:spPr>
            <a:xfrm>
              <a:off x="946643" y="850637"/>
              <a:ext cx="2795600" cy="3366253"/>
            </a:xfrm>
            <a:custGeom>
              <a:avLst/>
              <a:gdLst/>
              <a:ahLst/>
              <a:cxnLst/>
              <a:rect l="l" t="t" r="r" b="b"/>
              <a:pathLst>
                <a:path w="32578" h="39228" extrusionOk="0">
                  <a:moveTo>
                    <a:pt x="3245" y="8412"/>
                  </a:moveTo>
                  <a:cubicBezTo>
                    <a:pt x="3641" y="8574"/>
                    <a:pt x="9058" y="10497"/>
                    <a:pt x="9293" y="10218"/>
                  </a:cubicBezTo>
                  <a:cubicBezTo>
                    <a:pt x="9528" y="9939"/>
                    <a:pt x="9910" y="9381"/>
                    <a:pt x="10424" y="9631"/>
                  </a:cubicBezTo>
                  <a:cubicBezTo>
                    <a:pt x="10923" y="9880"/>
                    <a:pt x="11628" y="9939"/>
                    <a:pt x="11319" y="8251"/>
                  </a:cubicBezTo>
                  <a:cubicBezTo>
                    <a:pt x="11026" y="6548"/>
                    <a:pt x="10159" y="1527"/>
                    <a:pt x="10703" y="1351"/>
                  </a:cubicBezTo>
                  <a:cubicBezTo>
                    <a:pt x="11261" y="1175"/>
                    <a:pt x="17133" y="0"/>
                    <a:pt x="17427" y="793"/>
                  </a:cubicBezTo>
                  <a:cubicBezTo>
                    <a:pt x="17720" y="1586"/>
                    <a:pt x="18351" y="9337"/>
                    <a:pt x="18807" y="9058"/>
                  </a:cubicBezTo>
                  <a:cubicBezTo>
                    <a:pt x="19262" y="8779"/>
                    <a:pt x="22345" y="6636"/>
                    <a:pt x="22198" y="6430"/>
                  </a:cubicBezTo>
                  <a:cubicBezTo>
                    <a:pt x="22051" y="6210"/>
                    <a:pt x="21669" y="5975"/>
                    <a:pt x="21992" y="5535"/>
                  </a:cubicBezTo>
                  <a:cubicBezTo>
                    <a:pt x="22301" y="5109"/>
                    <a:pt x="23152" y="4507"/>
                    <a:pt x="23343" y="4683"/>
                  </a:cubicBezTo>
                  <a:cubicBezTo>
                    <a:pt x="23519" y="4874"/>
                    <a:pt x="23651" y="5212"/>
                    <a:pt x="23945" y="4918"/>
                  </a:cubicBezTo>
                  <a:cubicBezTo>
                    <a:pt x="24238" y="4610"/>
                    <a:pt x="25222" y="3509"/>
                    <a:pt x="25574" y="3905"/>
                  </a:cubicBezTo>
                  <a:cubicBezTo>
                    <a:pt x="25941" y="4316"/>
                    <a:pt x="29773" y="9029"/>
                    <a:pt x="29436" y="9411"/>
                  </a:cubicBezTo>
                  <a:cubicBezTo>
                    <a:pt x="29098" y="9807"/>
                    <a:pt x="27821" y="10482"/>
                    <a:pt x="27938" y="10702"/>
                  </a:cubicBezTo>
                  <a:cubicBezTo>
                    <a:pt x="28056" y="10908"/>
                    <a:pt x="28452" y="11216"/>
                    <a:pt x="28305" y="11363"/>
                  </a:cubicBezTo>
                  <a:cubicBezTo>
                    <a:pt x="28158" y="11510"/>
                    <a:pt x="27028" y="12538"/>
                    <a:pt x="26866" y="12391"/>
                  </a:cubicBezTo>
                  <a:cubicBezTo>
                    <a:pt x="26720" y="12244"/>
                    <a:pt x="26353" y="11642"/>
                    <a:pt x="26206" y="11760"/>
                  </a:cubicBezTo>
                  <a:cubicBezTo>
                    <a:pt x="26059" y="11877"/>
                    <a:pt x="24650" y="12905"/>
                    <a:pt x="24811" y="12949"/>
                  </a:cubicBezTo>
                  <a:cubicBezTo>
                    <a:pt x="24973" y="13007"/>
                    <a:pt x="25809" y="12949"/>
                    <a:pt x="25839" y="13125"/>
                  </a:cubicBezTo>
                  <a:cubicBezTo>
                    <a:pt x="25853" y="13286"/>
                    <a:pt x="25663" y="13800"/>
                    <a:pt x="25765" y="13815"/>
                  </a:cubicBezTo>
                  <a:cubicBezTo>
                    <a:pt x="25868" y="13830"/>
                    <a:pt x="32328" y="14431"/>
                    <a:pt x="32460" y="14872"/>
                  </a:cubicBezTo>
                  <a:cubicBezTo>
                    <a:pt x="32577" y="15327"/>
                    <a:pt x="31961" y="21933"/>
                    <a:pt x="31271" y="22154"/>
                  </a:cubicBezTo>
                  <a:cubicBezTo>
                    <a:pt x="30581" y="22388"/>
                    <a:pt x="25163" y="21097"/>
                    <a:pt x="24708" y="21126"/>
                  </a:cubicBezTo>
                  <a:cubicBezTo>
                    <a:pt x="24473" y="21141"/>
                    <a:pt x="24606" y="21596"/>
                    <a:pt x="24385" y="21610"/>
                  </a:cubicBezTo>
                  <a:cubicBezTo>
                    <a:pt x="23989" y="21596"/>
                    <a:pt x="23607" y="21522"/>
                    <a:pt x="23225" y="21376"/>
                  </a:cubicBezTo>
                  <a:cubicBezTo>
                    <a:pt x="22858" y="21199"/>
                    <a:pt x="23270" y="20862"/>
                    <a:pt x="23005" y="20803"/>
                  </a:cubicBezTo>
                  <a:cubicBezTo>
                    <a:pt x="22741" y="20744"/>
                    <a:pt x="21772" y="20509"/>
                    <a:pt x="21875" y="20788"/>
                  </a:cubicBezTo>
                  <a:cubicBezTo>
                    <a:pt x="21978" y="21067"/>
                    <a:pt x="24840" y="25794"/>
                    <a:pt x="24591" y="26029"/>
                  </a:cubicBezTo>
                  <a:cubicBezTo>
                    <a:pt x="24327" y="26264"/>
                    <a:pt x="23196" y="27556"/>
                    <a:pt x="23431" y="27644"/>
                  </a:cubicBezTo>
                  <a:cubicBezTo>
                    <a:pt x="23651" y="27732"/>
                    <a:pt x="25809" y="28055"/>
                    <a:pt x="26118" y="27776"/>
                  </a:cubicBezTo>
                  <a:cubicBezTo>
                    <a:pt x="26411" y="27512"/>
                    <a:pt x="28129" y="27483"/>
                    <a:pt x="28467" y="28877"/>
                  </a:cubicBezTo>
                  <a:cubicBezTo>
                    <a:pt x="28804" y="30287"/>
                    <a:pt x="28085" y="31109"/>
                    <a:pt x="28056" y="31403"/>
                  </a:cubicBezTo>
                  <a:cubicBezTo>
                    <a:pt x="28026" y="31696"/>
                    <a:pt x="29876" y="37877"/>
                    <a:pt x="29362" y="38391"/>
                  </a:cubicBezTo>
                  <a:cubicBezTo>
                    <a:pt x="28848" y="38904"/>
                    <a:pt x="26969" y="39227"/>
                    <a:pt x="26734" y="38934"/>
                  </a:cubicBezTo>
                  <a:cubicBezTo>
                    <a:pt x="26499" y="38655"/>
                    <a:pt x="26308" y="38229"/>
                    <a:pt x="26000" y="38303"/>
                  </a:cubicBezTo>
                  <a:cubicBezTo>
                    <a:pt x="25707" y="38361"/>
                    <a:pt x="25589" y="39125"/>
                    <a:pt x="25296" y="39125"/>
                  </a:cubicBezTo>
                  <a:cubicBezTo>
                    <a:pt x="24987" y="39125"/>
                    <a:pt x="23886" y="39227"/>
                    <a:pt x="23813" y="38919"/>
                  </a:cubicBezTo>
                  <a:cubicBezTo>
                    <a:pt x="23739" y="38611"/>
                    <a:pt x="23578" y="38288"/>
                    <a:pt x="23314" y="38259"/>
                  </a:cubicBezTo>
                  <a:cubicBezTo>
                    <a:pt x="22873" y="38214"/>
                    <a:pt x="21361" y="37745"/>
                    <a:pt x="21273" y="38596"/>
                  </a:cubicBezTo>
                  <a:cubicBezTo>
                    <a:pt x="21229" y="39022"/>
                    <a:pt x="20510" y="38890"/>
                    <a:pt x="19864" y="38758"/>
                  </a:cubicBezTo>
                  <a:cubicBezTo>
                    <a:pt x="19247" y="38640"/>
                    <a:pt x="19746" y="37950"/>
                    <a:pt x="19408" y="37980"/>
                  </a:cubicBezTo>
                  <a:cubicBezTo>
                    <a:pt x="19071" y="38009"/>
                    <a:pt x="19144" y="38581"/>
                    <a:pt x="18909" y="38626"/>
                  </a:cubicBezTo>
                  <a:cubicBezTo>
                    <a:pt x="18674" y="38670"/>
                    <a:pt x="17661" y="38464"/>
                    <a:pt x="17324" y="38405"/>
                  </a:cubicBezTo>
                  <a:cubicBezTo>
                    <a:pt x="16942" y="38332"/>
                    <a:pt x="17236" y="37334"/>
                    <a:pt x="16898" y="37422"/>
                  </a:cubicBezTo>
                  <a:cubicBezTo>
                    <a:pt x="16546" y="37524"/>
                    <a:pt x="16531" y="38156"/>
                    <a:pt x="16076" y="38244"/>
                  </a:cubicBezTo>
                  <a:cubicBezTo>
                    <a:pt x="15547" y="38347"/>
                    <a:pt x="12846" y="37965"/>
                    <a:pt x="12112" y="37657"/>
                  </a:cubicBezTo>
                  <a:cubicBezTo>
                    <a:pt x="11613" y="37451"/>
                    <a:pt x="11980" y="36541"/>
                    <a:pt x="11804" y="36658"/>
                  </a:cubicBezTo>
                  <a:cubicBezTo>
                    <a:pt x="11628" y="36776"/>
                    <a:pt x="11026" y="37730"/>
                    <a:pt x="9058" y="37422"/>
                  </a:cubicBezTo>
                  <a:cubicBezTo>
                    <a:pt x="7913" y="37231"/>
                    <a:pt x="8163" y="36277"/>
                    <a:pt x="7488" y="36130"/>
                  </a:cubicBezTo>
                  <a:cubicBezTo>
                    <a:pt x="7135" y="36056"/>
                    <a:pt x="6798" y="36732"/>
                    <a:pt x="6063" y="36688"/>
                  </a:cubicBezTo>
                  <a:cubicBezTo>
                    <a:pt x="4507" y="36600"/>
                    <a:pt x="4742" y="35587"/>
                    <a:pt x="4258" y="35733"/>
                  </a:cubicBezTo>
                  <a:cubicBezTo>
                    <a:pt x="3788" y="35895"/>
                    <a:pt x="4243" y="36570"/>
                    <a:pt x="2892" y="36409"/>
                  </a:cubicBezTo>
                  <a:cubicBezTo>
                    <a:pt x="2144" y="36306"/>
                    <a:pt x="1263" y="36409"/>
                    <a:pt x="1498" y="34662"/>
                  </a:cubicBezTo>
                  <a:cubicBezTo>
                    <a:pt x="1747" y="32929"/>
                    <a:pt x="2320" y="28085"/>
                    <a:pt x="1835" y="27997"/>
                  </a:cubicBezTo>
                  <a:cubicBezTo>
                    <a:pt x="1336" y="27923"/>
                    <a:pt x="646" y="27791"/>
                    <a:pt x="587" y="27409"/>
                  </a:cubicBezTo>
                  <a:cubicBezTo>
                    <a:pt x="529" y="27028"/>
                    <a:pt x="543" y="25134"/>
                    <a:pt x="954" y="25046"/>
                  </a:cubicBezTo>
                  <a:cubicBezTo>
                    <a:pt x="1366" y="24958"/>
                    <a:pt x="3186" y="25369"/>
                    <a:pt x="3215" y="25163"/>
                  </a:cubicBezTo>
                  <a:cubicBezTo>
                    <a:pt x="3230" y="24972"/>
                    <a:pt x="2320" y="24047"/>
                    <a:pt x="2628" y="23607"/>
                  </a:cubicBezTo>
                  <a:cubicBezTo>
                    <a:pt x="2936" y="23181"/>
                    <a:pt x="6577" y="20465"/>
                    <a:pt x="6342" y="20186"/>
                  </a:cubicBezTo>
                  <a:cubicBezTo>
                    <a:pt x="6093" y="19893"/>
                    <a:pt x="6621" y="19012"/>
                    <a:pt x="7106" y="18850"/>
                  </a:cubicBezTo>
                  <a:cubicBezTo>
                    <a:pt x="7326" y="18792"/>
                    <a:pt x="6856" y="18615"/>
                    <a:pt x="6709" y="18381"/>
                  </a:cubicBezTo>
                  <a:cubicBezTo>
                    <a:pt x="6563" y="18116"/>
                    <a:pt x="6680" y="17764"/>
                    <a:pt x="6284" y="17676"/>
                  </a:cubicBezTo>
                  <a:cubicBezTo>
                    <a:pt x="5315" y="17441"/>
                    <a:pt x="2628" y="16942"/>
                    <a:pt x="764" y="16413"/>
                  </a:cubicBezTo>
                  <a:cubicBezTo>
                    <a:pt x="294" y="16267"/>
                    <a:pt x="0" y="16193"/>
                    <a:pt x="162" y="15577"/>
                  </a:cubicBezTo>
                  <a:cubicBezTo>
                    <a:pt x="382" y="14725"/>
                    <a:pt x="1468" y="10291"/>
                    <a:pt x="2188" y="8735"/>
                  </a:cubicBezTo>
                  <a:cubicBezTo>
                    <a:pt x="2335" y="8412"/>
                    <a:pt x="2496" y="8104"/>
                    <a:pt x="3245" y="841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3" name="Google Shape;1103;p33"/>
            <p:cNvGrpSpPr/>
            <p:nvPr/>
          </p:nvGrpSpPr>
          <p:grpSpPr>
            <a:xfrm>
              <a:off x="1104210" y="3112760"/>
              <a:ext cx="2217309" cy="981266"/>
              <a:chOff x="4675475" y="3234450"/>
              <a:chExt cx="645975" cy="285875"/>
            </a:xfrm>
          </p:grpSpPr>
          <p:sp>
            <p:nvSpPr>
              <p:cNvPr id="1104" name="Google Shape;1104;p33"/>
              <p:cNvSpPr/>
              <p:nvPr/>
            </p:nvSpPr>
            <p:spPr>
              <a:xfrm>
                <a:off x="4752925" y="3266550"/>
                <a:ext cx="110125" cy="196525"/>
              </a:xfrm>
              <a:custGeom>
                <a:avLst/>
                <a:gdLst/>
                <a:ahLst/>
                <a:cxnLst/>
                <a:rect l="l" t="t" r="r" b="b"/>
                <a:pathLst>
                  <a:path w="4405" h="7861" extrusionOk="0">
                    <a:moveTo>
                      <a:pt x="2305" y="720"/>
                    </a:moveTo>
                    <a:cubicBezTo>
                      <a:pt x="2349" y="734"/>
                      <a:pt x="2378" y="764"/>
                      <a:pt x="2408" y="793"/>
                    </a:cubicBezTo>
                    <a:cubicBezTo>
                      <a:pt x="2555" y="925"/>
                      <a:pt x="2643" y="1116"/>
                      <a:pt x="2657" y="1307"/>
                    </a:cubicBezTo>
                    <a:cubicBezTo>
                      <a:pt x="2701" y="1630"/>
                      <a:pt x="2716" y="1953"/>
                      <a:pt x="2701" y="2276"/>
                    </a:cubicBezTo>
                    <a:lnTo>
                      <a:pt x="2701" y="2379"/>
                    </a:lnTo>
                    <a:lnTo>
                      <a:pt x="2599" y="2393"/>
                    </a:lnTo>
                    <a:lnTo>
                      <a:pt x="2437" y="2393"/>
                    </a:lnTo>
                    <a:cubicBezTo>
                      <a:pt x="2232" y="2364"/>
                      <a:pt x="2041" y="2261"/>
                      <a:pt x="1938" y="2085"/>
                    </a:cubicBezTo>
                    <a:cubicBezTo>
                      <a:pt x="1806" y="1894"/>
                      <a:pt x="1762" y="1674"/>
                      <a:pt x="1820" y="1454"/>
                    </a:cubicBezTo>
                    <a:cubicBezTo>
                      <a:pt x="1865" y="1219"/>
                      <a:pt x="1967" y="1013"/>
                      <a:pt x="2114" y="852"/>
                    </a:cubicBezTo>
                    <a:cubicBezTo>
                      <a:pt x="2143" y="822"/>
                      <a:pt x="2173" y="793"/>
                      <a:pt x="2202" y="778"/>
                    </a:cubicBezTo>
                    <a:cubicBezTo>
                      <a:pt x="2232" y="749"/>
                      <a:pt x="2276" y="720"/>
                      <a:pt x="2305" y="720"/>
                    </a:cubicBezTo>
                    <a:close/>
                    <a:moveTo>
                      <a:pt x="1219" y="2320"/>
                    </a:moveTo>
                    <a:cubicBezTo>
                      <a:pt x="1248" y="2379"/>
                      <a:pt x="1277" y="2423"/>
                      <a:pt x="1307" y="2481"/>
                    </a:cubicBezTo>
                    <a:cubicBezTo>
                      <a:pt x="1571" y="2912"/>
                      <a:pt x="2032" y="3159"/>
                      <a:pt x="2542" y="3159"/>
                    </a:cubicBezTo>
                    <a:cubicBezTo>
                      <a:pt x="2570" y="3159"/>
                      <a:pt x="2599" y="3158"/>
                      <a:pt x="2628" y="3157"/>
                    </a:cubicBezTo>
                    <a:lnTo>
                      <a:pt x="2657" y="3157"/>
                    </a:lnTo>
                    <a:cubicBezTo>
                      <a:pt x="2657" y="3157"/>
                      <a:pt x="2657" y="3171"/>
                      <a:pt x="2657" y="3186"/>
                    </a:cubicBezTo>
                    <a:cubicBezTo>
                      <a:pt x="2584" y="3935"/>
                      <a:pt x="2422" y="4669"/>
                      <a:pt x="2187" y="5388"/>
                    </a:cubicBezTo>
                    <a:cubicBezTo>
                      <a:pt x="2055" y="5873"/>
                      <a:pt x="1865" y="6342"/>
                      <a:pt x="1644" y="6797"/>
                    </a:cubicBezTo>
                    <a:cubicBezTo>
                      <a:pt x="1571" y="6944"/>
                      <a:pt x="1453" y="7076"/>
                      <a:pt x="1321" y="7165"/>
                    </a:cubicBezTo>
                    <a:cubicBezTo>
                      <a:pt x="1307" y="7172"/>
                      <a:pt x="1288" y="7176"/>
                      <a:pt x="1270" y="7176"/>
                    </a:cubicBezTo>
                    <a:cubicBezTo>
                      <a:pt x="1252" y="7176"/>
                      <a:pt x="1233" y="7172"/>
                      <a:pt x="1219" y="7165"/>
                    </a:cubicBezTo>
                    <a:cubicBezTo>
                      <a:pt x="1086" y="7120"/>
                      <a:pt x="998" y="7032"/>
                      <a:pt x="954" y="6900"/>
                    </a:cubicBezTo>
                    <a:cubicBezTo>
                      <a:pt x="852" y="6636"/>
                      <a:pt x="793" y="6357"/>
                      <a:pt x="778" y="6078"/>
                    </a:cubicBezTo>
                    <a:cubicBezTo>
                      <a:pt x="749" y="5623"/>
                      <a:pt x="763" y="5153"/>
                      <a:pt x="807" y="4698"/>
                    </a:cubicBezTo>
                    <a:lnTo>
                      <a:pt x="807" y="4654"/>
                    </a:lnTo>
                    <a:cubicBezTo>
                      <a:pt x="881" y="3876"/>
                      <a:pt x="1028" y="3098"/>
                      <a:pt x="1219" y="2320"/>
                    </a:cubicBezTo>
                    <a:close/>
                    <a:moveTo>
                      <a:pt x="2297" y="0"/>
                    </a:moveTo>
                    <a:cubicBezTo>
                      <a:pt x="2251" y="0"/>
                      <a:pt x="2204" y="5"/>
                      <a:pt x="2158" y="15"/>
                    </a:cubicBezTo>
                    <a:cubicBezTo>
                      <a:pt x="1747" y="88"/>
                      <a:pt x="1395" y="323"/>
                      <a:pt x="1175" y="676"/>
                    </a:cubicBezTo>
                    <a:cubicBezTo>
                      <a:pt x="852" y="1160"/>
                      <a:pt x="617" y="1703"/>
                      <a:pt x="470" y="2261"/>
                    </a:cubicBezTo>
                    <a:cubicBezTo>
                      <a:pt x="338" y="2746"/>
                      <a:pt x="235" y="3230"/>
                      <a:pt x="176" y="3715"/>
                    </a:cubicBezTo>
                    <a:cubicBezTo>
                      <a:pt x="59" y="4375"/>
                      <a:pt x="0" y="5050"/>
                      <a:pt x="15" y="5740"/>
                    </a:cubicBezTo>
                    <a:cubicBezTo>
                      <a:pt x="15" y="6210"/>
                      <a:pt x="103" y="6680"/>
                      <a:pt x="264" y="7135"/>
                    </a:cubicBezTo>
                    <a:cubicBezTo>
                      <a:pt x="367" y="7385"/>
                      <a:pt x="543" y="7605"/>
                      <a:pt x="778" y="7737"/>
                    </a:cubicBezTo>
                    <a:cubicBezTo>
                      <a:pt x="896" y="7796"/>
                      <a:pt x="1028" y="7840"/>
                      <a:pt x="1160" y="7855"/>
                    </a:cubicBezTo>
                    <a:cubicBezTo>
                      <a:pt x="1190" y="7858"/>
                      <a:pt x="1220" y="7860"/>
                      <a:pt x="1250" y="7860"/>
                    </a:cubicBezTo>
                    <a:cubicBezTo>
                      <a:pt x="1451" y="7860"/>
                      <a:pt x="1638" y="7777"/>
                      <a:pt x="1791" y="7649"/>
                    </a:cubicBezTo>
                    <a:cubicBezTo>
                      <a:pt x="1997" y="7473"/>
                      <a:pt x="2158" y="7267"/>
                      <a:pt x="2276" y="7032"/>
                    </a:cubicBezTo>
                    <a:cubicBezTo>
                      <a:pt x="2466" y="6636"/>
                      <a:pt x="2643" y="6225"/>
                      <a:pt x="2775" y="5814"/>
                    </a:cubicBezTo>
                    <a:cubicBezTo>
                      <a:pt x="3098" y="4889"/>
                      <a:pt x="3303" y="3949"/>
                      <a:pt x="3391" y="2995"/>
                    </a:cubicBezTo>
                    <a:cubicBezTo>
                      <a:pt x="3391" y="2966"/>
                      <a:pt x="3391" y="2966"/>
                      <a:pt x="3421" y="2951"/>
                    </a:cubicBezTo>
                    <a:cubicBezTo>
                      <a:pt x="3582" y="2878"/>
                      <a:pt x="3729" y="2775"/>
                      <a:pt x="3846" y="2657"/>
                    </a:cubicBezTo>
                    <a:cubicBezTo>
                      <a:pt x="4111" y="2379"/>
                      <a:pt x="4302" y="2041"/>
                      <a:pt x="4375" y="1674"/>
                    </a:cubicBezTo>
                    <a:cubicBezTo>
                      <a:pt x="4404" y="1615"/>
                      <a:pt x="4404" y="1542"/>
                      <a:pt x="4375" y="1483"/>
                    </a:cubicBezTo>
                    <a:cubicBezTo>
                      <a:pt x="4360" y="1336"/>
                      <a:pt x="4258" y="1219"/>
                      <a:pt x="4125" y="1189"/>
                    </a:cubicBezTo>
                    <a:cubicBezTo>
                      <a:pt x="4092" y="1179"/>
                      <a:pt x="4059" y="1175"/>
                      <a:pt x="4027" y="1175"/>
                    </a:cubicBezTo>
                    <a:cubicBezTo>
                      <a:pt x="3915" y="1175"/>
                      <a:pt x="3812" y="1231"/>
                      <a:pt x="3744" y="1322"/>
                    </a:cubicBezTo>
                    <a:cubicBezTo>
                      <a:pt x="3685" y="1395"/>
                      <a:pt x="3641" y="1483"/>
                      <a:pt x="3612" y="1571"/>
                    </a:cubicBezTo>
                    <a:lnTo>
                      <a:pt x="3582" y="1615"/>
                    </a:lnTo>
                    <a:cubicBezTo>
                      <a:pt x="3553" y="1733"/>
                      <a:pt x="3494" y="1835"/>
                      <a:pt x="3435" y="1953"/>
                    </a:cubicBezTo>
                    <a:lnTo>
                      <a:pt x="3421" y="1967"/>
                    </a:lnTo>
                    <a:cubicBezTo>
                      <a:pt x="3421" y="1703"/>
                      <a:pt x="3406" y="1454"/>
                      <a:pt x="3362" y="1189"/>
                    </a:cubicBezTo>
                    <a:cubicBezTo>
                      <a:pt x="3318" y="778"/>
                      <a:pt x="3098" y="397"/>
                      <a:pt x="2745" y="147"/>
                    </a:cubicBezTo>
                    <a:cubicBezTo>
                      <a:pt x="2609" y="56"/>
                      <a:pt x="2455" y="0"/>
                      <a:pt x="22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3"/>
              <p:cNvSpPr/>
              <p:nvPr/>
            </p:nvSpPr>
            <p:spPr>
              <a:xfrm>
                <a:off x="5241425" y="3304250"/>
                <a:ext cx="80025" cy="216075"/>
              </a:xfrm>
              <a:custGeom>
                <a:avLst/>
                <a:gdLst/>
                <a:ahLst/>
                <a:cxnLst/>
                <a:rect l="l" t="t" r="r" b="b"/>
                <a:pathLst>
                  <a:path w="3201" h="8643" extrusionOk="0">
                    <a:moveTo>
                      <a:pt x="2041" y="753"/>
                    </a:moveTo>
                    <a:cubicBezTo>
                      <a:pt x="2129" y="768"/>
                      <a:pt x="2217" y="797"/>
                      <a:pt x="2291" y="856"/>
                    </a:cubicBezTo>
                    <a:cubicBezTo>
                      <a:pt x="2335" y="885"/>
                      <a:pt x="2335" y="885"/>
                      <a:pt x="2305" y="944"/>
                    </a:cubicBezTo>
                    <a:cubicBezTo>
                      <a:pt x="2129" y="1201"/>
                      <a:pt x="1829" y="1358"/>
                      <a:pt x="1518" y="1358"/>
                    </a:cubicBezTo>
                    <a:cubicBezTo>
                      <a:pt x="1492" y="1358"/>
                      <a:pt x="1465" y="1357"/>
                      <a:pt x="1439" y="1355"/>
                    </a:cubicBezTo>
                    <a:cubicBezTo>
                      <a:pt x="1380" y="1340"/>
                      <a:pt x="1322" y="1326"/>
                      <a:pt x="1307" y="1326"/>
                    </a:cubicBezTo>
                    <a:cubicBezTo>
                      <a:pt x="1292" y="1267"/>
                      <a:pt x="1292" y="1223"/>
                      <a:pt x="1307" y="1164"/>
                    </a:cubicBezTo>
                    <a:lnTo>
                      <a:pt x="1307" y="1091"/>
                    </a:lnTo>
                    <a:lnTo>
                      <a:pt x="1307" y="929"/>
                    </a:lnTo>
                    <a:cubicBezTo>
                      <a:pt x="1292" y="885"/>
                      <a:pt x="1336" y="841"/>
                      <a:pt x="1395" y="827"/>
                    </a:cubicBezTo>
                    <a:cubicBezTo>
                      <a:pt x="1601" y="768"/>
                      <a:pt x="1821" y="753"/>
                      <a:pt x="2041" y="753"/>
                    </a:cubicBezTo>
                    <a:close/>
                    <a:moveTo>
                      <a:pt x="1924" y="1"/>
                    </a:moveTo>
                    <a:cubicBezTo>
                      <a:pt x="1679" y="1"/>
                      <a:pt x="1437" y="31"/>
                      <a:pt x="1204" y="92"/>
                    </a:cubicBezTo>
                    <a:cubicBezTo>
                      <a:pt x="823" y="166"/>
                      <a:pt x="529" y="489"/>
                      <a:pt x="514" y="871"/>
                    </a:cubicBezTo>
                    <a:cubicBezTo>
                      <a:pt x="500" y="1135"/>
                      <a:pt x="485" y="1399"/>
                      <a:pt x="485" y="1649"/>
                    </a:cubicBezTo>
                    <a:lnTo>
                      <a:pt x="485" y="1839"/>
                    </a:lnTo>
                    <a:lnTo>
                      <a:pt x="485" y="2148"/>
                    </a:lnTo>
                    <a:lnTo>
                      <a:pt x="485" y="2485"/>
                    </a:lnTo>
                    <a:cubicBezTo>
                      <a:pt x="470" y="2632"/>
                      <a:pt x="455" y="2764"/>
                      <a:pt x="455" y="2911"/>
                    </a:cubicBezTo>
                    <a:cubicBezTo>
                      <a:pt x="426" y="3308"/>
                      <a:pt x="397" y="3719"/>
                      <a:pt x="338" y="4115"/>
                    </a:cubicBezTo>
                    <a:cubicBezTo>
                      <a:pt x="309" y="4409"/>
                      <a:pt x="279" y="4702"/>
                      <a:pt x="265" y="4996"/>
                    </a:cubicBezTo>
                    <a:cubicBezTo>
                      <a:pt x="265" y="5113"/>
                      <a:pt x="235" y="5245"/>
                      <a:pt x="235" y="5363"/>
                    </a:cubicBezTo>
                    <a:cubicBezTo>
                      <a:pt x="206" y="5715"/>
                      <a:pt x="162" y="6068"/>
                      <a:pt x="133" y="6435"/>
                    </a:cubicBezTo>
                    <a:cubicBezTo>
                      <a:pt x="103" y="6743"/>
                      <a:pt x="74" y="7051"/>
                      <a:pt x="59" y="7359"/>
                    </a:cubicBezTo>
                    <a:cubicBezTo>
                      <a:pt x="30" y="7565"/>
                      <a:pt x="30" y="7800"/>
                      <a:pt x="30" y="8020"/>
                    </a:cubicBezTo>
                    <a:cubicBezTo>
                      <a:pt x="0" y="8226"/>
                      <a:pt x="147" y="8402"/>
                      <a:pt x="338" y="8431"/>
                    </a:cubicBezTo>
                    <a:lnTo>
                      <a:pt x="367" y="8431"/>
                    </a:lnTo>
                    <a:cubicBezTo>
                      <a:pt x="544" y="8431"/>
                      <a:pt x="690" y="8284"/>
                      <a:pt x="705" y="8049"/>
                    </a:cubicBezTo>
                    <a:lnTo>
                      <a:pt x="705" y="7888"/>
                    </a:lnTo>
                    <a:cubicBezTo>
                      <a:pt x="705" y="7682"/>
                      <a:pt x="720" y="7477"/>
                      <a:pt x="749" y="7286"/>
                    </a:cubicBezTo>
                    <a:lnTo>
                      <a:pt x="823" y="6728"/>
                    </a:lnTo>
                    <a:cubicBezTo>
                      <a:pt x="881" y="6288"/>
                      <a:pt x="940" y="5833"/>
                      <a:pt x="984" y="5378"/>
                    </a:cubicBezTo>
                    <a:lnTo>
                      <a:pt x="1013" y="5040"/>
                    </a:lnTo>
                    <a:cubicBezTo>
                      <a:pt x="1043" y="4761"/>
                      <a:pt x="1072" y="4482"/>
                      <a:pt x="1101" y="4203"/>
                    </a:cubicBezTo>
                    <a:cubicBezTo>
                      <a:pt x="1101" y="4042"/>
                      <a:pt x="1131" y="3880"/>
                      <a:pt x="1160" y="3719"/>
                    </a:cubicBezTo>
                    <a:lnTo>
                      <a:pt x="1160" y="3660"/>
                    </a:lnTo>
                    <a:lnTo>
                      <a:pt x="1160" y="3616"/>
                    </a:lnTo>
                    <a:cubicBezTo>
                      <a:pt x="1204" y="3792"/>
                      <a:pt x="1248" y="3983"/>
                      <a:pt x="1292" y="4159"/>
                    </a:cubicBezTo>
                    <a:cubicBezTo>
                      <a:pt x="1380" y="4673"/>
                      <a:pt x="1513" y="5187"/>
                      <a:pt x="1645" y="5686"/>
                    </a:cubicBezTo>
                    <a:cubicBezTo>
                      <a:pt x="1689" y="5891"/>
                      <a:pt x="1747" y="6097"/>
                      <a:pt x="1806" y="6302"/>
                    </a:cubicBezTo>
                    <a:cubicBezTo>
                      <a:pt x="1850" y="6508"/>
                      <a:pt x="1909" y="6684"/>
                      <a:pt x="1953" y="6875"/>
                    </a:cubicBezTo>
                    <a:cubicBezTo>
                      <a:pt x="2041" y="7169"/>
                      <a:pt x="2129" y="7462"/>
                      <a:pt x="2188" y="7771"/>
                    </a:cubicBezTo>
                    <a:cubicBezTo>
                      <a:pt x="2232" y="7961"/>
                      <a:pt x="2291" y="8167"/>
                      <a:pt x="2364" y="8358"/>
                    </a:cubicBezTo>
                    <a:cubicBezTo>
                      <a:pt x="2423" y="8524"/>
                      <a:pt x="2579" y="8643"/>
                      <a:pt x="2753" y="8643"/>
                    </a:cubicBezTo>
                    <a:cubicBezTo>
                      <a:pt x="2794" y="8643"/>
                      <a:pt x="2836" y="8636"/>
                      <a:pt x="2878" y="8622"/>
                    </a:cubicBezTo>
                    <a:cubicBezTo>
                      <a:pt x="3083" y="8549"/>
                      <a:pt x="3201" y="8328"/>
                      <a:pt x="3127" y="8123"/>
                    </a:cubicBezTo>
                    <a:cubicBezTo>
                      <a:pt x="3054" y="7932"/>
                      <a:pt x="2995" y="7727"/>
                      <a:pt x="2951" y="7506"/>
                    </a:cubicBezTo>
                    <a:lnTo>
                      <a:pt x="2937" y="7404"/>
                    </a:lnTo>
                    <a:cubicBezTo>
                      <a:pt x="2893" y="7227"/>
                      <a:pt x="2848" y="7037"/>
                      <a:pt x="2804" y="6860"/>
                    </a:cubicBezTo>
                    <a:cubicBezTo>
                      <a:pt x="2511" y="5877"/>
                      <a:pt x="2305" y="5055"/>
                      <a:pt x="2129" y="4277"/>
                    </a:cubicBezTo>
                    <a:cubicBezTo>
                      <a:pt x="1982" y="3542"/>
                      <a:pt x="1762" y="2823"/>
                      <a:pt x="1454" y="2148"/>
                    </a:cubicBezTo>
                    <a:cubicBezTo>
                      <a:pt x="1733" y="2148"/>
                      <a:pt x="1997" y="2104"/>
                      <a:pt x="2232" y="1986"/>
                    </a:cubicBezTo>
                    <a:cubicBezTo>
                      <a:pt x="2584" y="1839"/>
                      <a:pt x="2863" y="1575"/>
                      <a:pt x="3025" y="1238"/>
                    </a:cubicBezTo>
                    <a:cubicBezTo>
                      <a:pt x="3171" y="915"/>
                      <a:pt x="3098" y="533"/>
                      <a:pt x="2834" y="313"/>
                    </a:cubicBezTo>
                    <a:cubicBezTo>
                      <a:pt x="2628" y="122"/>
                      <a:pt x="2349" y="4"/>
                      <a:pt x="2070" y="4"/>
                    </a:cubicBezTo>
                    <a:cubicBezTo>
                      <a:pt x="2021" y="2"/>
                      <a:pt x="1973" y="1"/>
                      <a:pt x="19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3"/>
              <p:cNvSpPr/>
              <p:nvPr/>
            </p:nvSpPr>
            <p:spPr>
              <a:xfrm>
                <a:off x="5079575" y="3291400"/>
                <a:ext cx="87375" cy="215300"/>
              </a:xfrm>
              <a:custGeom>
                <a:avLst/>
                <a:gdLst/>
                <a:ahLst/>
                <a:cxnLst/>
                <a:rect l="l" t="t" r="r" b="b"/>
                <a:pathLst>
                  <a:path w="3495" h="8612" extrusionOk="0">
                    <a:moveTo>
                      <a:pt x="3133" y="0"/>
                    </a:moveTo>
                    <a:cubicBezTo>
                      <a:pt x="3063" y="0"/>
                      <a:pt x="2993" y="23"/>
                      <a:pt x="2936" y="63"/>
                    </a:cubicBezTo>
                    <a:cubicBezTo>
                      <a:pt x="2834" y="137"/>
                      <a:pt x="2775" y="254"/>
                      <a:pt x="2775" y="386"/>
                    </a:cubicBezTo>
                    <a:cubicBezTo>
                      <a:pt x="2775" y="445"/>
                      <a:pt x="2775" y="504"/>
                      <a:pt x="2760" y="562"/>
                    </a:cubicBezTo>
                    <a:cubicBezTo>
                      <a:pt x="2760" y="665"/>
                      <a:pt x="2745" y="768"/>
                      <a:pt x="2731" y="871"/>
                    </a:cubicBezTo>
                    <a:cubicBezTo>
                      <a:pt x="2687" y="1179"/>
                      <a:pt x="2657" y="1473"/>
                      <a:pt x="2628" y="1766"/>
                    </a:cubicBezTo>
                    <a:cubicBezTo>
                      <a:pt x="2613" y="1898"/>
                      <a:pt x="2599" y="2031"/>
                      <a:pt x="2584" y="2163"/>
                    </a:cubicBezTo>
                    <a:lnTo>
                      <a:pt x="2540" y="2530"/>
                    </a:lnTo>
                    <a:cubicBezTo>
                      <a:pt x="2496" y="2897"/>
                      <a:pt x="2437" y="3278"/>
                      <a:pt x="2422" y="3660"/>
                    </a:cubicBezTo>
                    <a:cubicBezTo>
                      <a:pt x="2408" y="3822"/>
                      <a:pt x="2393" y="3998"/>
                      <a:pt x="2364" y="4159"/>
                    </a:cubicBezTo>
                    <a:cubicBezTo>
                      <a:pt x="2026" y="4159"/>
                      <a:pt x="1688" y="4115"/>
                      <a:pt x="1351" y="4086"/>
                    </a:cubicBezTo>
                    <a:lnTo>
                      <a:pt x="1204" y="4086"/>
                    </a:lnTo>
                    <a:cubicBezTo>
                      <a:pt x="1233" y="3866"/>
                      <a:pt x="1263" y="3645"/>
                      <a:pt x="1292" y="3425"/>
                    </a:cubicBezTo>
                    <a:lnTo>
                      <a:pt x="1380" y="2662"/>
                    </a:lnTo>
                    <a:cubicBezTo>
                      <a:pt x="1439" y="2236"/>
                      <a:pt x="1453" y="1796"/>
                      <a:pt x="1483" y="1370"/>
                    </a:cubicBezTo>
                    <a:cubicBezTo>
                      <a:pt x="1498" y="1076"/>
                      <a:pt x="1512" y="783"/>
                      <a:pt x="1527" y="489"/>
                    </a:cubicBezTo>
                    <a:cubicBezTo>
                      <a:pt x="1542" y="430"/>
                      <a:pt x="1527" y="357"/>
                      <a:pt x="1512" y="283"/>
                    </a:cubicBezTo>
                    <a:cubicBezTo>
                      <a:pt x="1483" y="137"/>
                      <a:pt x="1365" y="34"/>
                      <a:pt x="1219" y="19"/>
                    </a:cubicBezTo>
                    <a:cubicBezTo>
                      <a:pt x="1207" y="18"/>
                      <a:pt x="1196" y="17"/>
                      <a:pt x="1185" y="17"/>
                    </a:cubicBezTo>
                    <a:cubicBezTo>
                      <a:pt x="1067" y="17"/>
                      <a:pt x="963" y="88"/>
                      <a:pt x="896" y="195"/>
                    </a:cubicBezTo>
                    <a:cubicBezTo>
                      <a:pt x="852" y="254"/>
                      <a:pt x="837" y="342"/>
                      <a:pt x="837" y="430"/>
                    </a:cubicBezTo>
                    <a:lnTo>
                      <a:pt x="808" y="695"/>
                    </a:lnTo>
                    <a:cubicBezTo>
                      <a:pt x="808" y="885"/>
                      <a:pt x="793" y="1076"/>
                      <a:pt x="778" y="1267"/>
                    </a:cubicBezTo>
                    <a:cubicBezTo>
                      <a:pt x="734" y="1869"/>
                      <a:pt x="646" y="2471"/>
                      <a:pt x="573" y="2999"/>
                    </a:cubicBezTo>
                    <a:cubicBezTo>
                      <a:pt x="455" y="3807"/>
                      <a:pt x="367" y="4629"/>
                      <a:pt x="264" y="5407"/>
                    </a:cubicBezTo>
                    <a:cubicBezTo>
                      <a:pt x="206" y="5980"/>
                      <a:pt x="132" y="6611"/>
                      <a:pt x="88" y="7272"/>
                    </a:cubicBezTo>
                    <a:lnTo>
                      <a:pt x="15" y="7947"/>
                    </a:lnTo>
                    <a:lnTo>
                      <a:pt x="15" y="8006"/>
                    </a:lnTo>
                    <a:cubicBezTo>
                      <a:pt x="0" y="8196"/>
                      <a:pt x="147" y="8373"/>
                      <a:pt x="338" y="8402"/>
                    </a:cubicBezTo>
                    <a:cubicBezTo>
                      <a:pt x="347" y="8403"/>
                      <a:pt x="356" y="8403"/>
                      <a:pt x="365" y="8403"/>
                    </a:cubicBezTo>
                    <a:cubicBezTo>
                      <a:pt x="531" y="8403"/>
                      <a:pt x="692" y="8276"/>
                      <a:pt x="719" y="8108"/>
                    </a:cubicBezTo>
                    <a:cubicBezTo>
                      <a:pt x="749" y="8020"/>
                      <a:pt x="763" y="7947"/>
                      <a:pt x="763" y="7859"/>
                    </a:cubicBezTo>
                    <a:lnTo>
                      <a:pt x="808" y="7448"/>
                    </a:lnTo>
                    <a:cubicBezTo>
                      <a:pt x="837" y="7110"/>
                      <a:pt x="881" y="6772"/>
                      <a:pt x="910" y="6435"/>
                    </a:cubicBezTo>
                    <a:cubicBezTo>
                      <a:pt x="940" y="6303"/>
                      <a:pt x="954" y="6171"/>
                      <a:pt x="969" y="6038"/>
                    </a:cubicBezTo>
                    <a:cubicBezTo>
                      <a:pt x="998" y="5848"/>
                      <a:pt x="1028" y="5657"/>
                      <a:pt x="1042" y="5466"/>
                    </a:cubicBezTo>
                    <a:cubicBezTo>
                      <a:pt x="1057" y="5334"/>
                      <a:pt x="1072" y="5202"/>
                      <a:pt x="1086" y="5069"/>
                    </a:cubicBezTo>
                    <a:cubicBezTo>
                      <a:pt x="1101" y="4996"/>
                      <a:pt x="1116" y="4923"/>
                      <a:pt x="1131" y="4849"/>
                    </a:cubicBezTo>
                    <a:lnTo>
                      <a:pt x="1380" y="4864"/>
                    </a:lnTo>
                    <a:cubicBezTo>
                      <a:pt x="1498" y="4864"/>
                      <a:pt x="1600" y="4879"/>
                      <a:pt x="1718" y="4893"/>
                    </a:cubicBezTo>
                    <a:cubicBezTo>
                      <a:pt x="1923" y="4908"/>
                      <a:pt x="2114" y="4908"/>
                      <a:pt x="2305" y="4908"/>
                    </a:cubicBezTo>
                    <a:cubicBezTo>
                      <a:pt x="2276" y="5172"/>
                      <a:pt x="2246" y="5422"/>
                      <a:pt x="2232" y="5686"/>
                    </a:cubicBezTo>
                    <a:cubicBezTo>
                      <a:pt x="2217" y="5818"/>
                      <a:pt x="2202" y="5950"/>
                      <a:pt x="2173" y="6082"/>
                    </a:cubicBezTo>
                    <a:cubicBezTo>
                      <a:pt x="2143" y="6244"/>
                      <a:pt x="2114" y="6405"/>
                      <a:pt x="2099" y="6582"/>
                    </a:cubicBezTo>
                    <a:cubicBezTo>
                      <a:pt x="2099" y="6743"/>
                      <a:pt x="2085" y="6905"/>
                      <a:pt x="2070" y="7051"/>
                    </a:cubicBezTo>
                    <a:cubicBezTo>
                      <a:pt x="2055" y="7213"/>
                      <a:pt x="2041" y="7330"/>
                      <a:pt x="2026" y="7462"/>
                    </a:cubicBezTo>
                    <a:cubicBezTo>
                      <a:pt x="2011" y="7697"/>
                      <a:pt x="2011" y="7947"/>
                      <a:pt x="1997" y="8196"/>
                    </a:cubicBezTo>
                    <a:cubicBezTo>
                      <a:pt x="1982" y="8343"/>
                      <a:pt x="2055" y="8490"/>
                      <a:pt x="2188" y="8563"/>
                    </a:cubicBezTo>
                    <a:cubicBezTo>
                      <a:pt x="2232" y="8593"/>
                      <a:pt x="2276" y="8608"/>
                      <a:pt x="2320" y="8608"/>
                    </a:cubicBezTo>
                    <a:cubicBezTo>
                      <a:pt x="2335" y="8610"/>
                      <a:pt x="2351" y="8611"/>
                      <a:pt x="2366" y="8611"/>
                    </a:cubicBezTo>
                    <a:cubicBezTo>
                      <a:pt x="2438" y="8611"/>
                      <a:pt x="2509" y="8585"/>
                      <a:pt x="2569" y="8549"/>
                    </a:cubicBezTo>
                    <a:cubicBezTo>
                      <a:pt x="2672" y="8475"/>
                      <a:pt x="2745" y="8358"/>
                      <a:pt x="2745" y="8226"/>
                    </a:cubicBezTo>
                    <a:lnTo>
                      <a:pt x="2804" y="7668"/>
                    </a:lnTo>
                    <a:cubicBezTo>
                      <a:pt x="2863" y="7037"/>
                      <a:pt x="2936" y="6391"/>
                      <a:pt x="3010" y="5759"/>
                    </a:cubicBezTo>
                    <a:cubicBezTo>
                      <a:pt x="3010" y="5686"/>
                      <a:pt x="3024" y="5598"/>
                      <a:pt x="3024" y="5525"/>
                    </a:cubicBezTo>
                    <a:cubicBezTo>
                      <a:pt x="3024" y="5436"/>
                      <a:pt x="3039" y="5348"/>
                      <a:pt x="3054" y="5260"/>
                    </a:cubicBezTo>
                    <a:cubicBezTo>
                      <a:pt x="3083" y="5040"/>
                      <a:pt x="3112" y="4820"/>
                      <a:pt x="3127" y="4614"/>
                    </a:cubicBezTo>
                    <a:cubicBezTo>
                      <a:pt x="3142" y="4438"/>
                      <a:pt x="3156" y="4262"/>
                      <a:pt x="3171" y="4086"/>
                    </a:cubicBezTo>
                    <a:cubicBezTo>
                      <a:pt x="3201" y="3983"/>
                      <a:pt x="3201" y="3866"/>
                      <a:pt x="3201" y="3748"/>
                    </a:cubicBezTo>
                    <a:cubicBezTo>
                      <a:pt x="3215" y="3645"/>
                      <a:pt x="3215" y="3557"/>
                      <a:pt x="3230" y="3455"/>
                    </a:cubicBezTo>
                    <a:lnTo>
                      <a:pt x="3245" y="3352"/>
                    </a:lnTo>
                    <a:cubicBezTo>
                      <a:pt x="3259" y="3264"/>
                      <a:pt x="3274" y="3176"/>
                      <a:pt x="3274" y="3088"/>
                    </a:cubicBezTo>
                    <a:cubicBezTo>
                      <a:pt x="3289" y="2926"/>
                      <a:pt x="3289" y="2765"/>
                      <a:pt x="3318" y="2588"/>
                    </a:cubicBezTo>
                    <a:cubicBezTo>
                      <a:pt x="3333" y="2486"/>
                      <a:pt x="3333" y="2383"/>
                      <a:pt x="3347" y="2280"/>
                    </a:cubicBezTo>
                    <a:cubicBezTo>
                      <a:pt x="3362" y="2104"/>
                      <a:pt x="3377" y="1928"/>
                      <a:pt x="3406" y="1766"/>
                    </a:cubicBezTo>
                    <a:cubicBezTo>
                      <a:pt x="3450" y="1502"/>
                      <a:pt x="3479" y="1223"/>
                      <a:pt x="3479" y="959"/>
                    </a:cubicBezTo>
                    <a:lnTo>
                      <a:pt x="3479" y="636"/>
                    </a:lnTo>
                    <a:lnTo>
                      <a:pt x="3479" y="386"/>
                    </a:lnTo>
                    <a:cubicBezTo>
                      <a:pt x="3494" y="239"/>
                      <a:pt x="3421" y="107"/>
                      <a:pt x="3303" y="49"/>
                    </a:cubicBezTo>
                    <a:cubicBezTo>
                      <a:pt x="3250" y="16"/>
                      <a:pt x="3192" y="0"/>
                      <a:pt x="31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3"/>
              <p:cNvSpPr/>
              <p:nvPr/>
            </p:nvSpPr>
            <p:spPr>
              <a:xfrm>
                <a:off x="4856425" y="3272350"/>
                <a:ext cx="83700" cy="208250"/>
              </a:xfrm>
              <a:custGeom>
                <a:avLst/>
                <a:gdLst/>
                <a:ahLst/>
                <a:cxnLst/>
                <a:rect l="l" t="t" r="r" b="b"/>
                <a:pathLst>
                  <a:path w="3348" h="8330" extrusionOk="0">
                    <a:moveTo>
                      <a:pt x="2409" y="0"/>
                    </a:moveTo>
                    <a:cubicBezTo>
                      <a:pt x="2389" y="0"/>
                      <a:pt x="2369" y="1"/>
                      <a:pt x="2349" y="3"/>
                    </a:cubicBezTo>
                    <a:cubicBezTo>
                      <a:pt x="1982" y="32"/>
                      <a:pt x="1630" y="209"/>
                      <a:pt x="1395" y="488"/>
                    </a:cubicBezTo>
                    <a:cubicBezTo>
                      <a:pt x="998" y="913"/>
                      <a:pt x="705" y="1427"/>
                      <a:pt x="558" y="2000"/>
                    </a:cubicBezTo>
                    <a:cubicBezTo>
                      <a:pt x="367" y="2660"/>
                      <a:pt x="220" y="3336"/>
                      <a:pt x="147" y="4026"/>
                    </a:cubicBezTo>
                    <a:cubicBezTo>
                      <a:pt x="44" y="4804"/>
                      <a:pt x="0" y="5597"/>
                      <a:pt x="29" y="6389"/>
                    </a:cubicBezTo>
                    <a:cubicBezTo>
                      <a:pt x="44" y="6962"/>
                      <a:pt x="235" y="7505"/>
                      <a:pt x="602" y="7945"/>
                    </a:cubicBezTo>
                    <a:cubicBezTo>
                      <a:pt x="763" y="8151"/>
                      <a:pt x="998" y="8283"/>
                      <a:pt x="1263" y="8327"/>
                    </a:cubicBezTo>
                    <a:cubicBezTo>
                      <a:pt x="1288" y="8329"/>
                      <a:pt x="1314" y="8330"/>
                      <a:pt x="1340" y="8330"/>
                    </a:cubicBezTo>
                    <a:cubicBezTo>
                      <a:pt x="1519" y="8330"/>
                      <a:pt x="1696" y="8285"/>
                      <a:pt x="1850" y="8195"/>
                    </a:cubicBezTo>
                    <a:cubicBezTo>
                      <a:pt x="2143" y="8034"/>
                      <a:pt x="2378" y="7799"/>
                      <a:pt x="2540" y="7505"/>
                    </a:cubicBezTo>
                    <a:cubicBezTo>
                      <a:pt x="2775" y="7079"/>
                      <a:pt x="2966" y="6624"/>
                      <a:pt x="3098" y="6140"/>
                    </a:cubicBezTo>
                    <a:cubicBezTo>
                      <a:pt x="3274" y="5626"/>
                      <a:pt x="3347" y="5068"/>
                      <a:pt x="3289" y="4510"/>
                    </a:cubicBezTo>
                    <a:cubicBezTo>
                      <a:pt x="3259" y="4261"/>
                      <a:pt x="3171" y="4026"/>
                      <a:pt x="3010" y="3820"/>
                    </a:cubicBezTo>
                    <a:cubicBezTo>
                      <a:pt x="2856" y="3628"/>
                      <a:pt x="2634" y="3524"/>
                      <a:pt x="2404" y="3524"/>
                    </a:cubicBezTo>
                    <a:cubicBezTo>
                      <a:pt x="2282" y="3524"/>
                      <a:pt x="2158" y="3554"/>
                      <a:pt x="2041" y="3615"/>
                    </a:cubicBezTo>
                    <a:cubicBezTo>
                      <a:pt x="1820" y="3717"/>
                      <a:pt x="1644" y="3894"/>
                      <a:pt x="1527" y="4099"/>
                    </a:cubicBezTo>
                    <a:lnTo>
                      <a:pt x="1498" y="4158"/>
                    </a:lnTo>
                    <a:cubicBezTo>
                      <a:pt x="1380" y="4319"/>
                      <a:pt x="1307" y="4510"/>
                      <a:pt x="1277" y="4701"/>
                    </a:cubicBezTo>
                    <a:cubicBezTo>
                      <a:pt x="1248" y="4877"/>
                      <a:pt x="1336" y="5039"/>
                      <a:pt x="1483" y="5097"/>
                    </a:cubicBezTo>
                    <a:cubicBezTo>
                      <a:pt x="1530" y="5115"/>
                      <a:pt x="1580" y="5123"/>
                      <a:pt x="1629" y="5123"/>
                    </a:cubicBezTo>
                    <a:cubicBezTo>
                      <a:pt x="1748" y="5123"/>
                      <a:pt x="1865" y="5074"/>
                      <a:pt x="1938" y="4980"/>
                    </a:cubicBezTo>
                    <a:cubicBezTo>
                      <a:pt x="1967" y="4921"/>
                      <a:pt x="1997" y="4877"/>
                      <a:pt x="2026" y="4833"/>
                    </a:cubicBezTo>
                    <a:lnTo>
                      <a:pt x="2114" y="4672"/>
                    </a:lnTo>
                    <a:lnTo>
                      <a:pt x="2158" y="4554"/>
                    </a:lnTo>
                    <a:cubicBezTo>
                      <a:pt x="2202" y="4466"/>
                      <a:pt x="2276" y="4393"/>
                      <a:pt x="2364" y="4334"/>
                    </a:cubicBezTo>
                    <a:cubicBezTo>
                      <a:pt x="2378" y="4319"/>
                      <a:pt x="2393" y="4305"/>
                      <a:pt x="2422" y="4305"/>
                    </a:cubicBezTo>
                    <a:cubicBezTo>
                      <a:pt x="2437" y="4319"/>
                      <a:pt x="2452" y="4334"/>
                      <a:pt x="2452" y="4349"/>
                    </a:cubicBezTo>
                    <a:cubicBezTo>
                      <a:pt x="2496" y="4422"/>
                      <a:pt x="2525" y="4510"/>
                      <a:pt x="2540" y="4598"/>
                    </a:cubicBezTo>
                    <a:cubicBezTo>
                      <a:pt x="2584" y="4965"/>
                      <a:pt x="2555" y="5332"/>
                      <a:pt x="2452" y="5699"/>
                    </a:cubicBezTo>
                    <a:cubicBezTo>
                      <a:pt x="2364" y="6096"/>
                      <a:pt x="2232" y="6477"/>
                      <a:pt x="2055" y="6844"/>
                    </a:cubicBezTo>
                    <a:cubicBezTo>
                      <a:pt x="1953" y="7094"/>
                      <a:pt x="1791" y="7314"/>
                      <a:pt x="1586" y="7490"/>
                    </a:cubicBezTo>
                    <a:cubicBezTo>
                      <a:pt x="1527" y="7549"/>
                      <a:pt x="1439" y="7578"/>
                      <a:pt x="1351" y="7578"/>
                    </a:cubicBezTo>
                    <a:cubicBezTo>
                      <a:pt x="1277" y="7564"/>
                      <a:pt x="1204" y="7505"/>
                      <a:pt x="1160" y="7432"/>
                    </a:cubicBezTo>
                    <a:cubicBezTo>
                      <a:pt x="969" y="7197"/>
                      <a:pt x="852" y="6903"/>
                      <a:pt x="822" y="6595"/>
                    </a:cubicBezTo>
                    <a:cubicBezTo>
                      <a:pt x="778" y="5905"/>
                      <a:pt x="808" y="5215"/>
                      <a:pt x="881" y="4540"/>
                    </a:cubicBezTo>
                    <a:cubicBezTo>
                      <a:pt x="896" y="4393"/>
                      <a:pt x="925" y="4158"/>
                      <a:pt x="984" y="3850"/>
                    </a:cubicBezTo>
                    <a:cubicBezTo>
                      <a:pt x="1057" y="3218"/>
                      <a:pt x="1189" y="2587"/>
                      <a:pt x="1395" y="1985"/>
                    </a:cubicBezTo>
                    <a:cubicBezTo>
                      <a:pt x="1527" y="1515"/>
                      <a:pt x="1806" y="1104"/>
                      <a:pt x="2173" y="781"/>
                    </a:cubicBezTo>
                    <a:cubicBezTo>
                      <a:pt x="2232" y="722"/>
                      <a:pt x="2334" y="678"/>
                      <a:pt x="2422" y="678"/>
                    </a:cubicBezTo>
                    <a:cubicBezTo>
                      <a:pt x="2511" y="693"/>
                      <a:pt x="2569" y="722"/>
                      <a:pt x="2628" y="781"/>
                    </a:cubicBezTo>
                    <a:cubicBezTo>
                      <a:pt x="2672" y="811"/>
                      <a:pt x="2716" y="825"/>
                      <a:pt x="2760" y="840"/>
                    </a:cubicBezTo>
                    <a:cubicBezTo>
                      <a:pt x="2878" y="840"/>
                      <a:pt x="2980" y="752"/>
                      <a:pt x="2995" y="634"/>
                    </a:cubicBezTo>
                    <a:cubicBezTo>
                      <a:pt x="2995" y="576"/>
                      <a:pt x="2995" y="502"/>
                      <a:pt x="2980" y="444"/>
                    </a:cubicBezTo>
                    <a:cubicBezTo>
                      <a:pt x="2912" y="184"/>
                      <a:pt x="2678" y="0"/>
                      <a:pt x="24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3"/>
              <p:cNvSpPr/>
              <p:nvPr/>
            </p:nvSpPr>
            <p:spPr>
              <a:xfrm>
                <a:off x="4675475" y="3234450"/>
                <a:ext cx="120175" cy="229625"/>
              </a:xfrm>
              <a:custGeom>
                <a:avLst/>
                <a:gdLst/>
                <a:ahLst/>
                <a:cxnLst/>
                <a:rect l="l" t="t" r="r" b="b"/>
                <a:pathLst>
                  <a:path w="4807" h="9185" extrusionOk="0">
                    <a:moveTo>
                      <a:pt x="411" y="1"/>
                    </a:moveTo>
                    <a:cubicBezTo>
                      <a:pt x="354" y="1"/>
                      <a:pt x="302" y="11"/>
                      <a:pt x="250" y="22"/>
                    </a:cubicBezTo>
                    <a:cubicBezTo>
                      <a:pt x="103" y="66"/>
                      <a:pt x="15" y="198"/>
                      <a:pt x="0" y="345"/>
                    </a:cubicBezTo>
                    <a:cubicBezTo>
                      <a:pt x="0" y="491"/>
                      <a:pt x="74" y="638"/>
                      <a:pt x="221" y="697"/>
                    </a:cubicBezTo>
                    <a:cubicBezTo>
                      <a:pt x="279" y="726"/>
                      <a:pt x="353" y="741"/>
                      <a:pt x="426" y="741"/>
                    </a:cubicBezTo>
                    <a:lnTo>
                      <a:pt x="778" y="770"/>
                    </a:lnTo>
                    <a:lnTo>
                      <a:pt x="1630" y="814"/>
                    </a:lnTo>
                    <a:cubicBezTo>
                      <a:pt x="1615" y="888"/>
                      <a:pt x="1601" y="961"/>
                      <a:pt x="1601" y="1020"/>
                    </a:cubicBezTo>
                    <a:cubicBezTo>
                      <a:pt x="1586" y="1093"/>
                      <a:pt x="1586" y="1167"/>
                      <a:pt x="1571" y="1240"/>
                    </a:cubicBezTo>
                    <a:cubicBezTo>
                      <a:pt x="1498" y="1578"/>
                      <a:pt x="1439" y="1916"/>
                      <a:pt x="1410" y="2253"/>
                    </a:cubicBezTo>
                    <a:cubicBezTo>
                      <a:pt x="1410" y="2341"/>
                      <a:pt x="1395" y="2444"/>
                      <a:pt x="1380" y="2547"/>
                    </a:cubicBezTo>
                    <a:cubicBezTo>
                      <a:pt x="1322" y="3061"/>
                      <a:pt x="1292" y="3589"/>
                      <a:pt x="1263" y="4103"/>
                    </a:cubicBezTo>
                    <a:cubicBezTo>
                      <a:pt x="1234" y="4485"/>
                      <a:pt x="1219" y="4896"/>
                      <a:pt x="1175" y="5277"/>
                    </a:cubicBezTo>
                    <a:cubicBezTo>
                      <a:pt x="1160" y="5424"/>
                      <a:pt x="1145" y="5571"/>
                      <a:pt x="1131" y="5718"/>
                    </a:cubicBezTo>
                    <a:cubicBezTo>
                      <a:pt x="1116" y="5865"/>
                      <a:pt x="1101" y="6041"/>
                      <a:pt x="1087" y="6202"/>
                    </a:cubicBezTo>
                    <a:lnTo>
                      <a:pt x="999" y="7259"/>
                    </a:lnTo>
                    <a:cubicBezTo>
                      <a:pt x="955" y="7744"/>
                      <a:pt x="911" y="8214"/>
                      <a:pt x="867" y="8698"/>
                    </a:cubicBezTo>
                    <a:cubicBezTo>
                      <a:pt x="852" y="8771"/>
                      <a:pt x="867" y="8845"/>
                      <a:pt x="881" y="8918"/>
                    </a:cubicBezTo>
                    <a:cubicBezTo>
                      <a:pt x="911" y="9050"/>
                      <a:pt x="1028" y="9153"/>
                      <a:pt x="1175" y="9183"/>
                    </a:cubicBezTo>
                    <a:lnTo>
                      <a:pt x="1190" y="9183"/>
                    </a:lnTo>
                    <a:cubicBezTo>
                      <a:pt x="1201" y="9184"/>
                      <a:pt x="1212" y="9184"/>
                      <a:pt x="1223" y="9184"/>
                    </a:cubicBezTo>
                    <a:cubicBezTo>
                      <a:pt x="1344" y="9184"/>
                      <a:pt x="1460" y="9114"/>
                      <a:pt x="1527" y="9006"/>
                    </a:cubicBezTo>
                    <a:cubicBezTo>
                      <a:pt x="1557" y="8933"/>
                      <a:pt x="1586" y="8860"/>
                      <a:pt x="1601" y="8771"/>
                    </a:cubicBezTo>
                    <a:lnTo>
                      <a:pt x="1615" y="8639"/>
                    </a:lnTo>
                    <a:cubicBezTo>
                      <a:pt x="1630" y="8493"/>
                      <a:pt x="1659" y="8331"/>
                      <a:pt x="1659" y="8184"/>
                    </a:cubicBezTo>
                    <a:cubicBezTo>
                      <a:pt x="1659" y="8081"/>
                      <a:pt x="1689" y="7979"/>
                      <a:pt x="1703" y="7861"/>
                    </a:cubicBezTo>
                    <a:cubicBezTo>
                      <a:pt x="1718" y="7759"/>
                      <a:pt x="1733" y="7641"/>
                      <a:pt x="1747" y="7524"/>
                    </a:cubicBezTo>
                    <a:cubicBezTo>
                      <a:pt x="1747" y="7274"/>
                      <a:pt x="1777" y="7024"/>
                      <a:pt x="1806" y="6790"/>
                    </a:cubicBezTo>
                    <a:cubicBezTo>
                      <a:pt x="1821" y="6599"/>
                      <a:pt x="1835" y="6437"/>
                      <a:pt x="1850" y="6261"/>
                    </a:cubicBezTo>
                    <a:cubicBezTo>
                      <a:pt x="1865" y="6011"/>
                      <a:pt x="1894" y="5762"/>
                      <a:pt x="1924" y="5512"/>
                    </a:cubicBezTo>
                    <a:cubicBezTo>
                      <a:pt x="1953" y="5307"/>
                      <a:pt x="1968" y="5116"/>
                      <a:pt x="1982" y="4925"/>
                    </a:cubicBezTo>
                    <a:cubicBezTo>
                      <a:pt x="1997" y="4778"/>
                      <a:pt x="2012" y="4617"/>
                      <a:pt x="2041" y="4470"/>
                    </a:cubicBezTo>
                    <a:cubicBezTo>
                      <a:pt x="2070" y="4206"/>
                      <a:pt x="2100" y="3941"/>
                      <a:pt x="2114" y="3677"/>
                    </a:cubicBezTo>
                    <a:cubicBezTo>
                      <a:pt x="2114" y="3633"/>
                      <a:pt x="2114" y="3589"/>
                      <a:pt x="2129" y="3530"/>
                    </a:cubicBezTo>
                    <a:cubicBezTo>
                      <a:pt x="2144" y="3472"/>
                      <a:pt x="2144" y="3398"/>
                      <a:pt x="2158" y="3325"/>
                    </a:cubicBezTo>
                    <a:cubicBezTo>
                      <a:pt x="2158" y="3105"/>
                      <a:pt x="2173" y="2884"/>
                      <a:pt x="2188" y="2635"/>
                    </a:cubicBezTo>
                    <a:cubicBezTo>
                      <a:pt x="2232" y="2238"/>
                      <a:pt x="2261" y="1754"/>
                      <a:pt x="2276" y="1270"/>
                    </a:cubicBezTo>
                    <a:cubicBezTo>
                      <a:pt x="2276" y="1137"/>
                      <a:pt x="2291" y="991"/>
                      <a:pt x="2320" y="844"/>
                    </a:cubicBezTo>
                    <a:lnTo>
                      <a:pt x="2702" y="888"/>
                    </a:lnTo>
                    <a:lnTo>
                      <a:pt x="3304" y="947"/>
                    </a:lnTo>
                    <a:lnTo>
                      <a:pt x="3627" y="976"/>
                    </a:lnTo>
                    <a:lnTo>
                      <a:pt x="3964" y="1005"/>
                    </a:lnTo>
                    <a:cubicBezTo>
                      <a:pt x="4067" y="1020"/>
                      <a:pt x="4170" y="1020"/>
                      <a:pt x="4273" y="1035"/>
                    </a:cubicBezTo>
                    <a:cubicBezTo>
                      <a:pt x="4282" y="1035"/>
                      <a:pt x="4291" y="1036"/>
                      <a:pt x="4301" y="1036"/>
                    </a:cubicBezTo>
                    <a:cubicBezTo>
                      <a:pt x="4759" y="1036"/>
                      <a:pt x="4806" y="329"/>
                      <a:pt x="4331" y="301"/>
                    </a:cubicBezTo>
                    <a:lnTo>
                      <a:pt x="4273" y="301"/>
                    </a:lnTo>
                    <a:lnTo>
                      <a:pt x="3905" y="257"/>
                    </a:lnTo>
                    <a:cubicBezTo>
                      <a:pt x="3406" y="213"/>
                      <a:pt x="2878" y="154"/>
                      <a:pt x="2349" y="124"/>
                    </a:cubicBezTo>
                    <a:lnTo>
                      <a:pt x="1263" y="51"/>
                    </a:lnTo>
                    <a:lnTo>
                      <a:pt x="485" y="7"/>
                    </a:lnTo>
                    <a:cubicBezTo>
                      <a:pt x="459" y="3"/>
                      <a:pt x="434" y="1"/>
                      <a:pt x="4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3"/>
              <p:cNvSpPr/>
              <p:nvPr/>
            </p:nvSpPr>
            <p:spPr>
              <a:xfrm>
                <a:off x="5167275" y="3301025"/>
                <a:ext cx="65000" cy="209250"/>
              </a:xfrm>
              <a:custGeom>
                <a:avLst/>
                <a:gdLst/>
                <a:ahLst/>
                <a:cxnLst/>
                <a:rect l="l" t="t" r="r" b="b"/>
                <a:pathLst>
                  <a:path w="2600" h="8370" extrusionOk="0">
                    <a:moveTo>
                      <a:pt x="1276" y="0"/>
                    </a:moveTo>
                    <a:cubicBezTo>
                      <a:pt x="1038" y="0"/>
                      <a:pt x="819" y="157"/>
                      <a:pt x="735" y="368"/>
                    </a:cubicBezTo>
                    <a:cubicBezTo>
                      <a:pt x="661" y="544"/>
                      <a:pt x="632" y="721"/>
                      <a:pt x="617" y="897"/>
                    </a:cubicBezTo>
                    <a:cubicBezTo>
                      <a:pt x="588" y="1278"/>
                      <a:pt x="544" y="1660"/>
                      <a:pt x="515" y="2027"/>
                    </a:cubicBezTo>
                    <a:lnTo>
                      <a:pt x="471" y="2468"/>
                    </a:lnTo>
                    <a:cubicBezTo>
                      <a:pt x="456" y="2703"/>
                      <a:pt x="441" y="2937"/>
                      <a:pt x="412" y="3172"/>
                    </a:cubicBezTo>
                    <a:cubicBezTo>
                      <a:pt x="397" y="3275"/>
                      <a:pt x="383" y="3393"/>
                      <a:pt x="368" y="3495"/>
                    </a:cubicBezTo>
                    <a:cubicBezTo>
                      <a:pt x="309" y="4038"/>
                      <a:pt x="265" y="4611"/>
                      <a:pt x="206" y="5169"/>
                    </a:cubicBezTo>
                    <a:lnTo>
                      <a:pt x="162" y="5639"/>
                    </a:lnTo>
                    <a:cubicBezTo>
                      <a:pt x="148" y="5932"/>
                      <a:pt x="118" y="6241"/>
                      <a:pt x="89" y="6549"/>
                    </a:cubicBezTo>
                    <a:lnTo>
                      <a:pt x="16" y="7386"/>
                    </a:lnTo>
                    <a:cubicBezTo>
                      <a:pt x="1" y="7533"/>
                      <a:pt x="1" y="7679"/>
                      <a:pt x="16" y="7811"/>
                    </a:cubicBezTo>
                    <a:cubicBezTo>
                      <a:pt x="45" y="8105"/>
                      <a:pt x="265" y="8325"/>
                      <a:pt x="544" y="8340"/>
                    </a:cubicBezTo>
                    <a:lnTo>
                      <a:pt x="559" y="8340"/>
                    </a:lnTo>
                    <a:cubicBezTo>
                      <a:pt x="808" y="8355"/>
                      <a:pt x="1058" y="8369"/>
                      <a:pt x="1293" y="8369"/>
                    </a:cubicBezTo>
                    <a:lnTo>
                      <a:pt x="1396" y="8369"/>
                    </a:lnTo>
                    <a:cubicBezTo>
                      <a:pt x="1542" y="8369"/>
                      <a:pt x="1674" y="8296"/>
                      <a:pt x="1733" y="8164"/>
                    </a:cubicBezTo>
                    <a:cubicBezTo>
                      <a:pt x="1792" y="8061"/>
                      <a:pt x="1792" y="7944"/>
                      <a:pt x="1748" y="7826"/>
                    </a:cubicBezTo>
                    <a:cubicBezTo>
                      <a:pt x="1689" y="7709"/>
                      <a:pt x="1572" y="7621"/>
                      <a:pt x="1425" y="7591"/>
                    </a:cubicBezTo>
                    <a:cubicBezTo>
                      <a:pt x="1249" y="7562"/>
                      <a:pt x="1073" y="7562"/>
                      <a:pt x="896" y="7562"/>
                    </a:cubicBezTo>
                    <a:lnTo>
                      <a:pt x="764" y="7562"/>
                    </a:lnTo>
                    <a:cubicBezTo>
                      <a:pt x="764" y="7533"/>
                      <a:pt x="764" y="7474"/>
                      <a:pt x="779" y="7444"/>
                    </a:cubicBezTo>
                    <a:cubicBezTo>
                      <a:pt x="779" y="7386"/>
                      <a:pt x="794" y="7312"/>
                      <a:pt x="808" y="7239"/>
                    </a:cubicBezTo>
                    <a:cubicBezTo>
                      <a:pt x="823" y="7136"/>
                      <a:pt x="838" y="7033"/>
                      <a:pt x="838" y="6931"/>
                    </a:cubicBezTo>
                    <a:cubicBezTo>
                      <a:pt x="852" y="6593"/>
                      <a:pt x="896" y="6255"/>
                      <a:pt x="926" y="5918"/>
                    </a:cubicBezTo>
                    <a:cubicBezTo>
                      <a:pt x="940" y="5727"/>
                      <a:pt x="970" y="5536"/>
                      <a:pt x="984" y="5330"/>
                    </a:cubicBezTo>
                    <a:cubicBezTo>
                      <a:pt x="1087" y="5330"/>
                      <a:pt x="1190" y="5330"/>
                      <a:pt x="1293" y="5316"/>
                    </a:cubicBezTo>
                    <a:cubicBezTo>
                      <a:pt x="1359" y="5308"/>
                      <a:pt x="1425" y="5305"/>
                      <a:pt x="1493" y="5305"/>
                    </a:cubicBezTo>
                    <a:cubicBezTo>
                      <a:pt x="1561" y="5305"/>
                      <a:pt x="1630" y="5308"/>
                      <a:pt x="1704" y="5316"/>
                    </a:cubicBezTo>
                    <a:cubicBezTo>
                      <a:pt x="1713" y="5316"/>
                      <a:pt x="1722" y="5317"/>
                      <a:pt x="1731" y="5317"/>
                    </a:cubicBezTo>
                    <a:cubicBezTo>
                      <a:pt x="1898" y="5317"/>
                      <a:pt x="2058" y="5189"/>
                      <a:pt x="2100" y="5022"/>
                    </a:cubicBezTo>
                    <a:cubicBezTo>
                      <a:pt x="2144" y="4846"/>
                      <a:pt x="2041" y="4655"/>
                      <a:pt x="1865" y="4582"/>
                    </a:cubicBezTo>
                    <a:cubicBezTo>
                      <a:pt x="1777" y="4538"/>
                      <a:pt x="1689" y="4523"/>
                      <a:pt x="1586" y="4523"/>
                    </a:cubicBezTo>
                    <a:cubicBezTo>
                      <a:pt x="1535" y="4516"/>
                      <a:pt x="1480" y="4512"/>
                      <a:pt x="1425" y="4512"/>
                    </a:cubicBezTo>
                    <a:cubicBezTo>
                      <a:pt x="1370" y="4512"/>
                      <a:pt x="1315" y="4516"/>
                      <a:pt x="1263" y="4523"/>
                    </a:cubicBezTo>
                    <a:cubicBezTo>
                      <a:pt x="1190" y="4523"/>
                      <a:pt x="1117" y="4523"/>
                      <a:pt x="1058" y="4538"/>
                    </a:cubicBezTo>
                    <a:cubicBezTo>
                      <a:pt x="1087" y="4303"/>
                      <a:pt x="1117" y="4083"/>
                      <a:pt x="1131" y="3862"/>
                    </a:cubicBezTo>
                    <a:lnTo>
                      <a:pt x="1131" y="3833"/>
                    </a:lnTo>
                    <a:lnTo>
                      <a:pt x="1131" y="3716"/>
                    </a:lnTo>
                    <a:cubicBezTo>
                      <a:pt x="1131" y="3657"/>
                      <a:pt x="1131" y="3598"/>
                      <a:pt x="1146" y="3539"/>
                    </a:cubicBezTo>
                    <a:cubicBezTo>
                      <a:pt x="1249" y="2893"/>
                      <a:pt x="1322" y="2233"/>
                      <a:pt x="1337" y="1587"/>
                    </a:cubicBezTo>
                    <a:cubicBezTo>
                      <a:pt x="1337" y="1396"/>
                      <a:pt x="1366" y="1220"/>
                      <a:pt x="1381" y="1029"/>
                    </a:cubicBezTo>
                    <a:cubicBezTo>
                      <a:pt x="1381" y="941"/>
                      <a:pt x="1396" y="853"/>
                      <a:pt x="1410" y="750"/>
                    </a:cubicBezTo>
                    <a:lnTo>
                      <a:pt x="1440" y="750"/>
                    </a:lnTo>
                    <a:cubicBezTo>
                      <a:pt x="1674" y="750"/>
                      <a:pt x="1909" y="721"/>
                      <a:pt x="2144" y="677"/>
                    </a:cubicBezTo>
                    <a:cubicBezTo>
                      <a:pt x="2247" y="662"/>
                      <a:pt x="2350" y="633"/>
                      <a:pt x="2438" y="588"/>
                    </a:cubicBezTo>
                    <a:cubicBezTo>
                      <a:pt x="2526" y="559"/>
                      <a:pt x="2599" y="471"/>
                      <a:pt x="2599" y="368"/>
                    </a:cubicBezTo>
                    <a:cubicBezTo>
                      <a:pt x="2599" y="280"/>
                      <a:pt x="2541" y="192"/>
                      <a:pt x="2453" y="148"/>
                    </a:cubicBezTo>
                    <a:cubicBezTo>
                      <a:pt x="2350" y="89"/>
                      <a:pt x="2247" y="60"/>
                      <a:pt x="2144" y="60"/>
                    </a:cubicBezTo>
                    <a:cubicBezTo>
                      <a:pt x="1865" y="31"/>
                      <a:pt x="1601" y="16"/>
                      <a:pt x="1307" y="1"/>
                    </a:cubicBezTo>
                    <a:cubicBezTo>
                      <a:pt x="1297" y="1"/>
                      <a:pt x="1286" y="0"/>
                      <a:pt x="1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3"/>
              <p:cNvSpPr/>
              <p:nvPr/>
            </p:nvSpPr>
            <p:spPr>
              <a:xfrm>
                <a:off x="4949650" y="3284900"/>
                <a:ext cx="65350" cy="210225"/>
              </a:xfrm>
              <a:custGeom>
                <a:avLst/>
                <a:gdLst/>
                <a:ahLst/>
                <a:cxnLst/>
                <a:rect l="l" t="t" r="r" b="b"/>
                <a:pathLst>
                  <a:path w="2614" h="8409" extrusionOk="0">
                    <a:moveTo>
                      <a:pt x="1909" y="0"/>
                    </a:moveTo>
                    <a:cubicBezTo>
                      <a:pt x="1830" y="0"/>
                      <a:pt x="1752" y="5"/>
                      <a:pt x="1674" y="15"/>
                    </a:cubicBezTo>
                    <a:cubicBezTo>
                      <a:pt x="1160" y="74"/>
                      <a:pt x="940" y="265"/>
                      <a:pt x="822" y="778"/>
                    </a:cubicBezTo>
                    <a:cubicBezTo>
                      <a:pt x="749" y="1057"/>
                      <a:pt x="690" y="1322"/>
                      <a:pt x="661" y="1601"/>
                    </a:cubicBezTo>
                    <a:cubicBezTo>
                      <a:pt x="631" y="1747"/>
                      <a:pt x="617" y="1894"/>
                      <a:pt x="587" y="2041"/>
                    </a:cubicBezTo>
                    <a:cubicBezTo>
                      <a:pt x="558" y="2217"/>
                      <a:pt x="529" y="2408"/>
                      <a:pt x="514" y="2584"/>
                    </a:cubicBezTo>
                    <a:cubicBezTo>
                      <a:pt x="499" y="2702"/>
                      <a:pt x="484" y="2804"/>
                      <a:pt x="470" y="2922"/>
                    </a:cubicBezTo>
                    <a:lnTo>
                      <a:pt x="426" y="3289"/>
                    </a:lnTo>
                    <a:cubicBezTo>
                      <a:pt x="367" y="3729"/>
                      <a:pt x="294" y="4184"/>
                      <a:pt x="250" y="4625"/>
                    </a:cubicBezTo>
                    <a:lnTo>
                      <a:pt x="220" y="4845"/>
                    </a:lnTo>
                    <a:cubicBezTo>
                      <a:pt x="176" y="5241"/>
                      <a:pt x="147" y="5638"/>
                      <a:pt x="132" y="6019"/>
                    </a:cubicBezTo>
                    <a:lnTo>
                      <a:pt x="103" y="6357"/>
                    </a:lnTo>
                    <a:cubicBezTo>
                      <a:pt x="73" y="6636"/>
                      <a:pt x="44" y="6915"/>
                      <a:pt x="15" y="7179"/>
                    </a:cubicBezTo>
                    <a:cubicBezTo>
                      <a:pt x="0" y="7385"/>
                      <a:pt x="0" y="7590"/>
                      <a:pt x="44" y="7781"/>
                    </a:cubicBezTo>
                    <a:cubicBezTo>
                      <a:pt x="73" y="8031"/>
                      <a:pt x="279" y="8236"/>
                      <a:pt x="529" y="8280"/>
                    </a:cubicBezTo>
                    <a:lnTo>
                      <a:pt x="587" y="8295"/>
                    </a:lnTo>
                    <a:cubicBezTo>
                      <a:pt x="749" y="8339"/>
                      <a:pt x="910" y="8368"/>
                      <a:pt x="1072" y="8398"/>
                    </a:cubicBezTo>
                    <a:lnTo>
                      <a:pt x="1130" y="8398"/>
                    </a:lnTo>
                    <a:cubicBezTo>
                      <a:pt x="1197" y="8405"/>
                      <a:pt x="1263" y="8409"/>
                      <a:pt x="1329" y="8409"/>
                    </a:cubicBezTo>
                    <a:cubicBezTo>
                      <a:pt x="1395" y="8409"/>
                      <a:pt x="1461" y="8405"/>
                      <a:pt x="1527" y="8398"/>
                    </a:cubicBezTo>
                    <a:cubicBezTo>
                      <a:pt x="1703" y="8398"/>
                      <a:pt x="1850" y="8251"/>
                      <a:pt x="1865" y="8075"/>
                    </a:cubicBezTo>
                    <a:cubicBezTo>
                      <a:pt x="1894" y="7913"/>
                      <a:pt x="1791" y="7737"/>
                      <a:pt x="1630" y="7693"/>
                    </a:cubicBezTo>
                    <a:cubicBezTo>
                      <a:pt x="1571" y="7664"/>
                      <a:pt x="1512" y="7649"/>
                      <a:pt x="1468" y="7649"/>
                    </a:cubicBezTo>
                    <a:lnTo>
                      <a:pt x="1424" y="7649"/>
                    </a:lnTo>
                    <a:cubicBezTo>
                      <a:pt x="1219" y="7634"/>
                      <a:pt x="1013" y="7605"/>
                      <a:pt x="807" y="7576"/>
                    </a:cubicBezTo>
                    <a:lnTo>
                      <a:pt x="763" y="7576"/>
                    </a:lnTo>
                    <a:cubicBezTo>
                      <a:pt x="763" y="7561"/>
                      <a:pt x="763" y="7561"/>
                      <a:pt x="763" y="7546"/>
                    </a:cubicBezTo>
                    <a:lnTo>
                      <a:pt x="763" y="7458"/>
                    </a:lnTo>
                    <a:lnTo>
                      <a:pt x="763" y="7179"/>
                    </a:lnTo>
                    <a:cubicBezTo>
                      <a:pt x="778" y="7032"/>
                      <a:pt x="793" y="6886"/>
                      <a:pt x="793" y="6739"/>
                    </a:cubicBezTo>
                    <a:cubicBezTo>
                      <a:pt x="822" y="6475"/>
                      <a:pt x="837" y="6210"/>
                      <a:pt x="866" y="5931"/>
                    </a:cubicBezTo>
                    <a:cubicBezTo>
                      <a:pt x="1013" y="5931"/>
                      <a:pt x="1145" y="5961"/>
                      <a:pt x="1277" y="5961"/>
                    </a:cubicBezTo>
                    <a:lnTo>
                      <a:pt x="1732" y="5961"/>
                    </a:lnTo>
                    <a:cubicBezTo>
                      <a:pt x="1938" y="5946"/>
                      <a:pt x="2085" y="5770"/>
                      <a:pt x="2099" y="5579"/>
                    </a:cubicBezTo>
                    <a:cubicBezTo>
                      <a:pt x="2085" y="5373"/>
                      <a:pt x="1938" y="5212"/>
                      <a:pt x="1732" y="5183"/>
                    </a:cubicBezTo>
                    <a:cubicBezTo>
                      <a:pt x="1659" y="5168"/>
                      <a:pt x="1571" y="5168"/>
                      <a:pt x="1483" y="5168"/>
                    </a:cubicBezTo>
                    <a:lnTo>
                      <a:pt x="1453" y="5168"/>
                    </a:lnTo>
                    <a:lnTo>
                      <a:pt x="1145" y="5153"/>
                    </a:lnTo>
                    <a:lnTo>
                      <a:pt x="969" y="5153"/>
                    </a:lnTo>
                    <a:cubicBezTo>
                      <a:pt x="984" y="5051"/>
                      <a:pt x="984" y="4948"/>
                      <a:pt x="998" y="4845"/>
                    </a:cubicBezTo>
                    <a:cubicBezTo>
                      <a:pt x="998" y="4757"/>
                      <a:pt x="998" y="4683"/>
                      <a:pt x="1013" y="4610"/>
                    </a:cubicBezTo>
                    <a:cubicBezTo>
                      <a:pt x="1042" y="4449"/>
                      <a:pt x="1057" y="4287"/>
                      <a:pt x="1086" y="4140"/>
                    </a:cubicBezTo>
                    <a:cubicBezTo>
                      <a:pt x="1116" y="3979"/>
                      <a:pt x="1130" y="3847"/>
                      <a:pt x="1160" y="3700"/>
                    </a:cubicBezTo>
                    <a:lnTo>
                      <a:pt x="1248" y="2966"/>
                    </a:lnTo>
                    <a:cubicBezTo>
                      <a:pt x="1307" y="2643"/>
                      <a:pt x="1351" y="2305"/>
                      <a:pt x="1395" y="1968"/>
                    </a:cubicBezTo>
                    <a:lnTo>
                      <a:pt x="1424" y="1733"/>
                    </a:lnTo>
                    <a:cubicBezTo>
                      <a:pt x="1453" y="1454"/>
                      <a:pt x="1512" y="1189"/>
                      <a:pt x="1571" y="940"/>
                    </a:cubicBezTo>
                    <a:cubicBezTo>
                      <a:pt x="1571" y="822"/>
                      <a:pt x="1659" y="734"/>
                      <a:pt x="1762" y="734"/>
                    </a:cubicBezTo>
                    <a:lnTo>
                      <a:pt x="1953" y="690"/>
                    </a:lnTo>
                    <a:cubicBezTo>
                      <a:pt x="2099" y="676"/>
                      <a:pt x="2246" y="632"/>
                      <a:pt x="2393" y="573"/>
                    </a:cubicBezTo>
                    <a:cubicBezTo>
                      <a:pt x="2525" y="543"/>
                      <a:pt x="2613" y="426"/>
                      <a:pt x="2613" y="294"/>
                    </a:cubicBezTo>
                    <a:cubicBezTo>
                      <a:pt x="2584" y="176"/>
                      <a:pt x="2496" y="88"/>
                      <a:pt x="2378" y="59"/>
                    </a:cubicBezTo>
                    <a:cubicBezTo>
                      <a:pt x="2222" y="20"/>
                      <a:pt x="2065" y="0"/>
                      <a:pt x="19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3"/>
              <p:cNvSpPr/>
              <p:nvPr/>
            </p:nvSpPr>
            <p:spPr>
              <a:xfrm>
                <a:off x="5026725" y="3287100"/>
                <a:ext cx="65225" cy="208500"/>
              </a:xfrm>
              <a:custGeom>
                <a:avLst/>
                <a:gdLst/>
                <a:ahLst/>
                <a:cxnLst/>
                <a:rect l="l" t="t" r="r" b="b"/>
                <a:pathLst>
                  <a:path w="2609" h="8340" extrusionOk="0">
                    <a:moveTo>
                      <a:pt x="440" y="0"/>
                    </a:moveTo>
                    <a:cubicBezTo>
                      <a:pt x="294" y="0"/>
                      <a:pt x="147" y="74"/>
                      <a:pt x="73" y="206"/>
                    </a:cubicBezTo>
                    <a:cubicBezTo>
                      <a:pt x="0" y="323"/>
                      <a:pt x="0" y="455"/>
                      <a:pt x="73" y="558"/>
                    </a:cubicBezTo>
                    <a:cubicBezTo>
                      <a:pt x="147" y="676"/>
                      <a:pt x="264" y="749"/>
                      <a:pt x="396" y="764"/>
                    </a:cubicBezTo>
                    <a:cubicBezTo>
                      <a:pt x="499" y="778"/>
                      <a:pt x="602" y="793"/>
                      <a:pt x="705" y="808"/>
                    </a:cubicBezTo>
                    <a:lnTo>
                      <a:pt x="778" y="808"/>
                    </a:lnTo>
                    <a:lnTo>
                      <a:pt x="778" y="822"/>
                    </a:lnTo>
                    <a:cubicBezTo>
                      <a:pt x="778" y="1190"/>
                      <a:pt x="734" y="1557"/>
                      <a:pt x="675" y="1924"/>
                    </a:cubicBezTo>
                    <a:lnTo>
                      <a:pt x="646" y="2129"/>
                    </a:lnTo>
                    <a:cubicBezTo>
                      <a:pt x="602" y="2452"/>
                      <a:pt x="558" y="2760"/>
                      <a:pt x="499" y="3069"/>
                    </a:cubicBezTo>
                    <a:cubicBezTo>
                      <a:pt x="455" y="3436"/>
                      <a:pt x="396" y="3788"/>
                      <a:pt x="352" y="4155"/>
                    </a:cubicBezTo>
                    <a:cubicBezTo>
                      <a:pt x="338" y="4302"/>
                      <a:pt x="308" y="4434"/>
                      <a:pt x="294" y="4581"/>
                    </a:cubicBezTo>
                    <a:cubicBezTo>
                      <a:pt x="264" y="4786"/>
                      <a:pt x="235" y="4992"/>
                      <a:pt x="220" y="5212"/>
                    </a:cubicBezTo>
                    <a:cubicBezTo>
                      <a:pt x="220" y="5285"/>
                      <a:pt x="206" y="5374"/>
                      <a:pt x="191" y="5447"/>
                    </a:cubicBezTo>
                    <a:lnTo>
                      <a:pt x="147" y="5814"/>
                    </a:lnTo>
                    <a:cubicBezTo>
                      <a:pt x="117" y="6020"/>
                      <a:pt x="88" y="6225"/>
                      <a:pt x="73" y="6416"/>
                    </a:cubicBezTo>
                    <a:cubicBezTo>
                      <a:pt x="59" y="6533"/>
                      <a:pt x="59" y="6636"/>
                      <a:pt x="59" y="6754"/>
                    </a:cubicBezTo>
                    <a:cubicBezTo>
                      <a:pt x="44" y="6856"/>
                      <a:pt x="44" y="7003"/>
                      <a:pt x="29" y="7135"/>
                    </a:cubicBezTo>
                    <a:cubicBezTo>
                      <a:pt x="15" y="7267"/>
                      <a:pt x="15" y="7400"/>
                      <a:pt x="15" y="7532"/>
                    </a:cubicBezTo>
                    <a:cubicBezTo>
                      <a:pt x="15" y="7664"/>
                      <a:pt x="15" y="7781"/>
                      <a:pt x="0" y="7899"/>
                    </a:cubicBezTo>
                    <a:cubicBezTo>
                      <a:pt x="0" y="7972"/>
                      <a:pt x="0" y="8045"/>
                      <a:pt x="29" y="8104"/>
                    </a:cubicBezTo>
                    <a:cubicBezTo>
                      <a:pt x="73" y="8236"/>
                      <a:pt x="191" y="8324"/>
                      <a:pt x="323" y="8339"/>
                    </a:cubicBezTo>
                    <a:cubicBezTo>
                      <a:pt x="455" y="8339"/>
                      <a:pt x="587" y="8280"/>
                      <a:pt x="646" y="8178"/>
                    </a:cubicBezTo>
                    <a:cubicBezTo>
                      <a:pt x="705" y="8090"/>
                      <a:pt x="734" y="8016"/>
                      <a:pt x="734" y="7928"/>
                    </a:cubicBezTo>
                    <a:cubicBezTo>
                      <a:pt x="749" y="7825"/>
                      <a:pt x="749" y="7737"/>
                      <a:pt x="749" y="7649"/>
                    </a:cubicBezTo>
                    <a:cubicBezTo>
                      <a:pt x="749" y="7605"/>
                      <a:pt x="749" y="7546"/>
                      <a:pt x="763" y="7502"/>
                    </a:cubicBezTo>
                    <a:cubicBezTo>
                      <a:pt x="837" y="6504"/>
                      <a:pt x="969" y="5520"/>
                      <a:pt x="1057" y="4786"/>
                    </a:cubicBezTo>
                    <a:cubicBezTo>
                      <a:pt x="1145" y="4126"/>
                      <a:pt x="1248" y="3421"/>
                      <a:pt x="1380" y="2511"/>
                    </a:cubicBezTo>
                    <a:cubicBezTo>
                      <a:pt x="1395" y="2364"/>
                      <a:pt x="1424" y="2217"/>
                      <a:pt x="1439" y="2085"/>
                    </a:cubicBezTo>
                    <a:cubicBezTo>
                      <a:pt x="1453" y="1909"/>
                      <a:pt x="1468" y="1733"/>
                      <a:pt x="1497" y="1557"/>
                    </a:cubicBezTo>
                    <a:cubicBezTo>
                      <a:pt x="1542" y="1322"/>
                      <a:pt x="1556" y="1101"/>
                      <a:pt x="1542" y="867"/>
                    </a:cubicBezTo>
                    <a:lnTo>
                      <a:pt x="1542" y="867"/>
                    </a:lnTo>
                    <a:cubicBezTo>
                      <a:pt x="1653" y="884"/>
                      <a:pt x="1760" y="891"/>
                      <a:pt x="1868" y="891"/>
                    </a:cubicBezTo>
                    <a:cubicBezTo>
                      <a:pt x="1944" y="891"/>
                      <a:pt x="2020" y="887"/>
                      <a:pt x="2099" y="881"/>
                    </a:cubicBezTo>
                    <a:cubicBezTo>
                      <a:pt x="2104" y="881"/>
                      <a:pt x="2109" y="881"/>
                      <a:pt x="2114" y="881"/>
                    </a:cubicBezTo>
                    <a:cubicBezTo>
                      <a:pt x="2584" y="881"/>
                      <a:pt x="2608" y="162"/>
                      <a:pt x="2114" y="147"/>
                    </a:cubicBezTo>
                    <a:lnTo>
                      <a:pt x="2114" y="147"/>
                    </a:lnTo>
                    <a:lnTo>
                      <a:pt x="2143" y="162"/>
                    </a:lnTo>
                    <a:lnTo>
                      <a:pt x="2114" y="162"/>
                    </a:lnTo>
                    <a:cubicBezTo>
                      <a:pt x="1909" y="162"/>
                      <a:pt x="1688" y="132"/>
                      <a:pt x="1424" y="118"/>
                    </a:cubicBezTo>
                    <a:lnTo>
                      <a:pt x="1263" y="103"/>
                    </a:lnTo>
                    <a:cubicBezTo>
                      <a:pt x="1130" y="88"/>
                      <a:pt x="984" y="74"/>
                      <a:pt x="852" y="44"/>
                    </a:cubicBezTo>
                    <a:cubicBezTo>
                      <a:pt x="719" y="15"/>
                      <a:pt x="573" y="0"/>
                      <a:pt x="4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2" name="Google Shape;1112;p33"/>
            <p:cNvSpPr/>
            <p:nvPr/>
          </p:nvSpPr>
          <p:spPr>
            <a:xfrm>
              <a:off x="1693722" y="2052942"/>
              <a:ext cx="869281" cy="736615"/>
            </a:xfrm>
            <a:custGeom>
              <a:avLst/>
              <a:gdLst/>
              <a:ahLst/>
              <a:cxnLst/>
              <a:rect l="l" t="t" r="r" b="b"/>
              <a:pathLst>
                <a:path w="10130" h="8584" extrusionOk="0">
                  <a:moveTo>
                    <a:pt x="5369" y="0"/>
                  </a:moveTo>
                  <a:cubicBezTo>
                    <a:pt x="4613" y="0"/>
                    <a:pt x="2223" y="3156"/>
                    <a:pt x="1145" y="4649"/>
                  </a:cubicBezTo>
                  <a:cubicBezTo>
                    <a:pt x="822" y="5104"/>
                    <a:pt x="617" y="5397"/>
                    <a:pt x="617" y="5397"/>
                  </a:cubicBezTo>
                  <a:cubicBezTo>
                    <a:pt x="0" y="5955"/>
                    <a:pt x="4052" y="8583"/>
                    <a:pt x="4052" y="8583"/>
                  </a:cubicBezTo>
                  <a:cubicBezTo>
                    <a:pt x="4052" y="8583"/>
                    <a:pt x="4551" y="8436"/>
                    <a:pt x="5226" y="8216"/>
                  </a:cubicBezTo>
                  <a:cubicBezTo>
                    <a:pt x="6680" y="7746"/>
                    <a:pt x="8999" y="6909"/>
                    <a:pt x="9102" y="6396"/>
                  </a:cubicBezTo>
                  <a:cubicBezTo>
                    <a:pt x="9162" y="6055"/>
                    <a:pt x="8834" y="5979"/>
                    <a:pt x="8400" y="5979"/>
                  </a:cubicBezTo>
                  <a:cubicBezTo>
                    <a:pt x="8047" y="5979"/>
                    <a:pt x="7624" y="6029"/>
                    <a:pt x="7283" y="6029"/>
                  </a:cubicBezTo>
                  <a:cubicBezTo>
                    <a:pt x="7122" y="6029"/>
                    <a:pt x="6979" y="6018"/>
                    <a:pt x="6871" y="5984"/>
                  </a:cubicBezTo>
                  <a:cubicBezTo>
                    <a:pt x="6269" y="5794"/>
                    <a:pt x="10130" y="3224"/>
                    <a:pt x="9601" y="2652"/>
                  </a:cubicBezTo>
                  <a:cubicBezTo>
                    <a:pt x="9554" y="2601"/>
                    <a:pt x="9488" y="2578"/>
                    <a:pt x="9406" y="2578"/>
                  </a:cubicBezTo>
                  <a:cubicBezTo>
                    <a:pt x="8587" y="2578"/>
                    <a:pt x="6199" y="4915"/>
                    <a:pt x="5523" y="4915"/>
                  </a:cubicBezTo>
                  <a:cubicBezTo>
                    <a:pt x="5512" y="4915"/>
                    <a:pt x="5501" y="4914"/>
                    <a:pt x="5491" y="4913"/>
                  </a:cubicBezTo>
                  <a:cubicBezTo>
                    <a:pt x="4815" y="4810"/>
                    <a:pt x="8721" y="1610"/>
                    <a:pt x="8119" y="920"/>
                  </a:cubicBezTo>
                  <a:cubicBezTo>
                    <a:pt x="8057" y="850"/>
                    <a:pt x="7972" y="819"/>
                    <a:pt x="7870" y="819"/>
                  </a:cubicBezTo>
                  <a:cubicBezTo>
                    <a:pt x="6948" y="819"/>
                    <a:pt x="4569" y="3332"/>
                    <a:pt x="4199" y="3371"/>
                  </a:cubicBezTo>
                  <a:cubicBezTo>
                    <a:pt x="4195" y="3372"/>
                    <a:pt x="4191" y="3372"/>
                    <a:pt x="4187" y="3372"/>
                  </a:cubicBezTo>
                  <a:cubicBezTo>
                    <a:pt x="3838" y="3372"/>
                    <a:pt x="6217" y="620"/>
                    <a:pt x="5491" y="39"/>
                  </a:cubicBezTo>
                  <a:cubicBezTo>
                    <a:pt x="5457" y="13"/>
                    <a:pt x="5416" y="0"/>
                    <a:pt x="5369" y="0"/>
                  </a:cubicBezTo>
                  <a:close/>
                </a:path>
              </a:pathLst>
            </a:custGeom>
            <a:solidFill>
              <a:srgbClr val="FFA4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3"/>
            <p:cNvSpPr/>
            <p:nvPr/>
          </p:nvSpPr>
          <p:spPr>
            <a:xfrm>
              <a:off x="1693722" y="2451794"/>
              <a:ext cx="448542" cy="337758"/>
            </a:xfrm>
            <a:custGeom>
              <a:avLst/>
              <a:gdLst/>
              <a:ahLst/>
              <a:cxnLst/>
              <a:rect l="l" t="t" r="r" b="b"/>
              <a:pathLst>
                <a:path w="5227" h="3936" extrusionOk="0">
                  <a:moveTo>
                    <a:pt x="1145" y="1"/>
                  </a:moveTo>
                  <a:cubicBezTo>
                    <a:pt x="822" y="456"/>
                    <a:pt x="617" y="749"/>
                    <a:pt x="617" y="749"/>
                  </a:cubicBezTo>
                  <a:cubicBezTo>
                    <a:pt x="0" y="1307"/>
                    <a:pt x="4052" y="3935"/>
                    <a:pt x="4052" y="3935"/>
                  </a:cubicBezTo>
                  <a:cubicBezTo>
                    <a:pt x="4052" y="3935"/>
                    <a:pt x="4551" y="3788"/>
                    <a:pt x="5226" y="3568"/>
                  </a:cubicBezTo>
                  <a:cubicBezTo>
                    <a:pt x="4184" y="2261"/>
                    <a:pt x="1850" y="529"/>
                    <a:pt x="1145" y="1"/>
                  </a:cubicBezTo>
                  <a:close/>
                </a:path>
              </a:pathLst>
            </a:custGeom>
            <a:solidFill>
              <a:srgbClr val="FFA4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3"/>
            <p:cNvSpPr/>
            <p:nvPr/>
          </p:nvSpPr>
          <p:spPr>
            <a:xfrm>
              <a:off x="1335886" y="2453081"/>
              <a:ext cx="803891" cy="789990"/>
            </a:xfrm>
            <a:custGeom>
              <a:avLst/>
              <a:gdLst/>
              <a:ahLst/>
              <a:cxnLst/>
              <a:rect l="l" t="t" r="r" b="b"/>
              <a:pathLst>
                <a:path w="9368" h="9206" extrusionOk="0">
                  <a:moveTo>
                    <a:pt x="9264" y="4214"/>
                  </a:moveTo>
                  <a:cubicBezTo>
                    <a:pt x="9147" y="4801"/>
                    <a:pt x="7561" y="6181"/>
                    <a:pt x="7356" y="6240"/>
                  </a:cubicBezTo>
                  <a:cubicBezTo>
                    <a:pt x="7136" y="6313"/>
                    <a:pt x="6989" y="5975"/>
                    <a:pt x="6930" y="6137"/>
                  </a:cubicBezTo>
                  <a:cubicBezTo>
                    <a:pt x="6871" y="6284"/>
                    <a:pt x="5623" y="8412"/>
                    <a:pt x="4992" y="8867"/>
                  </a:cubicBezTo>
                  <a:cubicBezTo>
                    <a:pt x="4537" y="9205"/>
                    <a:pt x="1806" y="7209"/>
                    <a:pt x="647" y="5873"/>
                  </a:cubicBezTo>
                  <a:cubicBezTo>
                    <a:pt x="221" y="5388"/>
                    <a:pt x="1" y="5006"/>
                    <a:pt x="162" y="4830"/>
                  </a:cubicBezTo>
                  <a:cubicBezTo>
                    <a:pt x="441" y="4537"/>
                    <a:pt x="2496" y="2657"/>
                    <a:pt x="2584" y="2555"/>
                  </a:cubicBezTo>
                  <a:cubicBezTo>
                    <a:pt x="2731" y="2379"/>
                    <a:pt x="3069" y="2423"/>
                    <a:pt x="3069" y="2290"/>
                  </a:cubicBezTo>
                  <a:lnTo>
                    <a:pt x="3069" y="2290"/>
                  </a:lnTo>
                  <a:cubicBezTo>
                    <a:pt x="3142" y="1747"/>
                    <a:pt x="3377" y="1233"/>
                    <a:pt x="3759" y="837"/>
                  </a:cubicBezTo>
                  <a:cubicBezTo>
                    <a:pt x="4302" y="235"/>
                    <a:pt x="4889" y="0"/>
                    <a:pt x="5124" y="191"/>
                  </a:cubicBezTo>
                  <a:cubicBezTo>
                    <a:pt x="5359" y="367"/>
                    <a:pt x="9367" y="3626"/>
                    <a:pt x="9264" y="421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3"/>
            <p:cNvSpPr/>
            <p:nvPr/>
          </p:nvSpPr>
          <p:spPr>
            <a:xfrm>
              <a:off x="1334599" y="2649589"/>
              <a:ext cx="558210" cy="307466"/>
            </a:xfrm>
            <a:custGeom>
              <a:avLst/>
              <a:gdLst/>
              <a:ahLst/>
              <a:cxnLst/>
              <a:rect l="l" t="t" r="r" b="b"/>
              <a:pathLst>
                <a:path w="6505" h="3583" extrusionOk="0">
                  <a:moveTo>
                    <a:pt x="706" y="3524"/>
                  </a:moveTo>
                  <a:lnTo>
                    <a:pt x="647" y="3583"/>
                  </a:lnTo>
                  <a:cubicBezTo>
                    <a:pt x="221" y="3098"/>
                    <a:pt x="1" y="2716"/>
                    <a:pt x="162" y="2540"/>
                  </a:cubicBezTo>
                  <a:cubicBezTo>
                    <a:pt x="441" y="2247"/>
                    <a:pt x="2497" y="367"/>
                    <a:pt x="2585" y="265"/>
                  </a:cubicBezTo>
                  <a:cubicBezTo>
                    <a:pt x="2746" y="89"/>
                    <a:pt x="3084" y="133"/>
                    <a:pt x="3084" y="0"/>
                  </a:cubicBezTo>
                  <a:cubicBezTo>
                    <a:pt x="3510" y="397"/>
                    <a:pt x="4758" y="1542"/>
                    <a:pt x="5550" y="2291"/>
                  </a:cubicBezTo>
                  <a:cubicBezTo>
                    <a:pt x="6505" y="3201"/>
                    <a:pt x="1792" y="2437"/>
                    <a:pt x="706" y="352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3"/>
            <p:cNvSpPr/>
            <p:nvPr/>
          </p:nvSpPr>
          <p:spPr>
            <a:xfrm>
              <a:off x="1659655" y="2523275"/>
              <a:ext cx="130607" cy="133953"/>
            </a:xfrm>
            <a:custGeom>
              <a:avLst/>
              <a:gdLst/>
              <a:ahLst/>
              <a:cxnLst/>
              <a:rect l="l" t="t" r="r" b="b"/>
              <a:pathLst>
                <a:path w="1522" h="1561" extrusionOk="0">
                  <a:moveTo>
                    <a:pt x="1382" y="0"/>
                  </a:moveTo>
                  <a:cubicBezTo>
                    <a:pt x="1363" y="0"/>
                    <a:pt x="1343" y="6"/>
                    <a:pt x="1322" y="19"/>
                  </a:cubicBezTo>
                  <a:cubicBezTo>
                    <a:pt x="793" y="371"/>
                    <a:pt x="353" y="856"/>
                    <a:pt x="30" y="1399"/>
                  </a:cubicBezTo>
                  <a:cubicBezTo>
                    <a:pt x="1" y="1458"/>
                    <a:pt x="15" y="1516"/>
                    <a:pt x="59" y="1546"/>
                  </a:cubicBezTo>
                  <a:cubicBezTo>
                    <a:pt x="74" y="1546"/>
                    <a:pt x="74" y="1546"/>
                    <a:pt x="89" y="1561"/>
                  </a:cubicBezTo>
                  <a:cubicBezTo>
                    <a:pt x="133" y="1561"/>
                    <a:pt x="177" y="1546"/>
                    <a:pt x="192" y="1502"/>
                  </a:cubicBezTo>
                  <a:cubicBezTo>
                    <a:pt x="500" y="973"/>
                    <a:pt x="926" y="533"/>
                    <a:pt x="1425" y="181"/>
                  </a:cubicBezTo>
                  <a:cubicBezTo>
                    <a:pt x="1521" y="120"/>
                    <a:pt x="1469"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3"/>
            <p:cNvSpPr/>
            <p:nvPr/>
          </p:nvSpPr>
          <p:spPr>
            <a:xfrm>
              <a:off x="1951930" y="2786887"/>
              <a:ext cx="124857" cy="137386"/>
            </a:xfrm>
            <a:custGeom>
              <a:avLst/>
              <a:gdLst/>
              <a:ahLst/>
              <a:cxnLst/>
              <a:rect l="l" t="t" r="r" b="b"/>
              <a:pathLst>
                <a:path w="1455" h="1601" extrusionOk="0">
                  <a:moveTo>
                    <a:pt x="1333" y="1"/>
                  </a:moveTo>
                  <a:cubicBezTo>
                    <a:pt x="1301" y="1"/>
                    <a:pt x="1268" y="20"/>
                    <a:pt x="1249" y="59"/>
                  </a:cubicBezTo>
                  <a:cubicBezTo>
                    <a:pt x="955" y="588"/>
                    <a:pt x="544" y="1058"/>
                    <a:pt x="59" y="1410"/>
                  </a:cubicBezTo>
                  <a:cubicBezTo>
                    <a:pt x="15" y="1439"/>
                    <a:pt x="1" y="1513"/>
                    <a:pt x="30" y="1557"/>
                  </a:cubicBezTo>
                  <a:cubicBezTo>
                    <a:pt x="45" y="1572"/>
                    <a:pt x="74" y="1586"/>
                    <a:pt x="103" y="1601"/>
                  </a:cubicBezTo>
                  <a:cubicBezTo>
                    <a:pt x="118" y="1601"/>
                    <a:pt x="147" y="1601"/>
                    <a:pt x="177" y="1586"/>
                  </a:cubicBezTo>
                  <a:cubicBezTo>
                    <a:pt x="691" y="1204"/>
                    <a:pt x="1116" y="705"/>
                    <a:pt x="1425" y="147"/>
                  </a:cubicBezTo>
                  <a:cubicBezTo>
                    <a:pt x="1454" y="103"/>
                    <a:pt x="1439" y="45"/>
                    <a:pt x="1381" y="15"/>
                  </a:cubicBezTo>
                  <a:cubicBezTo>
                    <a:pt x="1366" y="6"/>
                    <a:pt x="1350" y="1"/>
                    <a:pt x="1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3"/>
            <p:cNvSpPr/>
            <p:nvPr/>
          </p:nvSpPr>
          <p:spPr>
            <a:xfrm>
              <a:off x="1890231" y="2722958"/>
              <a:ext cx="125629" cy="137128"/>
            </a:xfrm>
            <a:custGeom>
              <a:avLst/>
              <a:gdLst/>
              <a:ahLst/>
              <a:cxnLst/>
              <a:rect l="l" t="t" r="r" b="b"/>
              <a:pathLst>
                <a:path w="1464" h="1598" extrusionOk="0">
                  <a:moveTo>
                    <a:pt x="1339" y="0"/>
                  </a:moveTo>
                  <a:cubicBezTo>
                    <a:pt x="1307" y="0"/>
                    <a:pt x="1273" y="17"/>
                    <a:pt x="1248" y="56"/>
                  </a:cubicBezTo>
                  <a:cubicBezTo>
                    <a:pt x="955" y="584"/>
                    <a:pt x="558" y="1054"/>
                    <a:pt x="59" y="1421"/>
                  </a:cubicBezTo>
                  <a:cubicBezTo>
                    <a:pt x="15" y="1450"/>
                    <a:pt x="0" y="1509"/>
                    <a:pt x="30" y="1553"/>
                  </a:cubicBezTo>
                  <a:cubicBezTo>
                    <a:pt x="44" y="1582"/>
                    <a:pt x="74" y="1597"/>
                    <a:pt x="103" y="1597"/>
                  </a:cubicBezTo>
                  <a:cubicBezTo>
                    <a:pt x="118" y="1597"/>
                    <a:pt x="147" y="1597"/>
                    <a:pt x="176" y="1582"/>
                  </a:cubicBezTo>
                  <a:cubicBezTo>
                    <a:pt x="690" y="1201"/>
                    <a:pt x="1116" y="716"/>
                    <a:pt x="1424" y="144"/>
                  </a:cubicBezTo>
                  <a:cubicBezTo>
                    <a:pt x="1463" y="65"/>
                    <a:pt x="1405" y="0"/>
                    <a:pt x="13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3"/>
            <p:cNvSpPr/>
            <p:nvPr/>
          </p:nvSpPr>
          <p:spPr>
            <a:xfrm>
              <a:off x="1740318" y="2585402"/>
              <a:ext cx="126059" cy="136099"/>
            </a:xfrm>
            <a:custGeom>
              <a:avLst/>
              <a:gdLst/>
              <a:ahLst/>
              <a:cxnLst/>
              <a:rect l="l" t="t" r="r" b="b"/>
              <a:pathLst>
                <a:path w="1469" h="1586" extrusionOk="0">
                  <a:moveTo>
                    <a:pt x="1340" y="1"/>
                  </a:moveTo>
                  <a:cubicBezTo>
                    <a:pt x="1325" y="1"/>
                    <a:pt x="1309" y="5"/>
                    <a:pt x="1292" y="14"/>
                  </a:cubicBezTo>
                  <a:cubicBezTo>
                    <a:pt x="764" y="381"/>
                    <a:pt x="338" y="866"/>
                    <a:pt x="30" y="1438"/>
                  </a:cubicBezTo>
                  <a:cubicBezTo>
                    <a:pt x="0" y="1482"/>
                    <a:pt x="15" y="1541"/>
                    <a:pt x="59" y="1571"/>
                  </a:cubicBezTo>
                  <a:cubicBezTo>
                    <a:pt x="74" y="1571"/>
                    <a:pt x="74" y="1571"/>
                    <a:pt x="88" y="1585"/>
                  </a:cubicBezTo>
                  <a:cubicBezTo>
                    <a:pt x="132" y="1585"/>
                    <a:pt x="176" y="1571"/>
                    <a:pt x="191" y="1527"/>
                  </a:cubicBezTo>
                  <a:cubicBezTo>
                    <a:pt x="499" y="998"/>
                    <a:pt x="896" y="528"/>
                    <a:pt x="1395" y="176"/>
                  </a:cubicBezTo>
                  <a:cubicBezTo>
                    <a:pt x="1469" y="114"/>
                    <a:pt x="1419"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3"/>
            <p:cNvSpPr/>
            <p:nvPr/>
          </p:nvSpPr>
          <p:spPr>
            <a:xfrm>
              <a:off x="1817120" y="2659200"/>
              <a:ext cx="128032" cy="136613"/>
            </a:xfrm>
            <a:custGeom>
              <a:avLst/>
              <a:gdLst/>
              <a:ahLst/>
              <a:cxnLst/>
              <a:rect l="l" t="t" r="r" b="b"/>
              <a:pathLst>
                <a:path w="1492" h="1592" extrusionOk="0">
                  <a:moveTo>
                    <a:pt x="1348" y="0"/>
                  </a:moveTo>
                  <a:cubicBezTo>
                    <a:pt x="1324" y="0"/>
                    <a:pt x="1299" y="10"/>
                    <a:pt x="1278" y="35"/>
                  </a:cubicBezTo>
                  <a:cubicBezTo>
                    <a:pt x="1263" y="35"/>
                    <a:pt x="764" y="593"/>
                    <a:pt x="45" y="1430"/>
                  </a:cubicBezTo>
                  <a:cubicBezTo>
                    <a:pt x="1" y="1474"/>
                    <a:pt x="1" y="1533"/>
                    <a:pt x="45" y="1577"/>
                  </a:cubicBezTo>
                  <a:cubicBezTo>
                    <a:pt x="59" y="1577"/>
                    <a:pt x="74" y="1591"/>
                    <a:pt x="89" y="1591"/>
                  </a:cubicBezTo>
                  <a:cubicBezTo>
                    <a:pt x="133" y="1591"/>
                    <a:pt x="162" y="1591"/>
                    <a:pt x="192" y="1562"/>
                  </a:cubicBezTo>
                  <a:cubicBezTo>
                    <a:pt x="911" y="725"/>
                    <a:pt x="1425" y="167"/>
                    <a:pt x="1425" y="167"/>
                  </a:cubicBezTo>
                  <a:cubicBezTo>
                    <a:pt x="1492" y="101"/>
                    <a:pt x="1423" y="0"/>
                    <a:pt x="13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3"/>
            <p:cNvSpPr/>
            <p:nvPr/>
          </p:nvSpPr>
          <p:spPr>
            <a:xfrm>
              <a:off x="1042323" y="1688329"/>
              <a:ext cx="738417" cy="607381"/>
            </a:xfrm>
            <a:custGeom>
              <a:avLst/>
              <a:gdLst/>
              <a:ahLst/>
              <a:cxnLst/>
              <a:rect l="l" t="t" r="r" b="b"/>
              <a:pathLst>
                <a:path w="8605" h="7078" extrusionOk="0">
                  <a:moveTo>
                    <a:pt x="8604" y="2232"/>
                  </a:moveTo>
                  <a:lnTo>
                    <a:pt x="8575" y="2321"/>
                  </a:lnTo>
                  <a:lnTo>
                    <a:pt x="8575" y="2321"/>
                  </a:lnTo>
                  <a:lnTo>
                    <a:pt x="6696" y="7077"/>
                  </a:lnTo>
                  <a:lnTo>
                    <a:pt x="5873" y="6857"/>
                  </a:lnTo>
                  <a:cubicBezTo>
                    <a:pt x="4244" y="6402"/>
                    <a:pt x="706" y="5418"/>
                    <a:pt x="353" y="5242"/>
                  </a:cubicBezTo>
                  <a:cubicBezTo>
                    <a:pt x="1" y="5066"/>
                    <a:pt x="720" y="2497"/>
                    <a:pt x="1234" y="1043"/>
                  </a:cubicBezTo>
                  <a:cubicBezTo>
                    <a:pt x="1425" y="485"/>
                    <a:pt x="1601" y="89"/>
                    <a:pt x="1675" y="74"/>
                  </a:cubicBezTo>
                  <a:cubicBezTo>
                    <a:pt x="1924" y="1"/>
                    <a:pt x="8310" y="2130"/>
                    <a:pt x="8604" y="223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3"/>
            <p:cNvSpPr/>
            <p:nvPr/>
          </p:nvSpPr>
          <p:spPr>
            <a:xfrm>
              <a:off x="1148215" y="1688329"/>
              <a:ext cx="632524" cy="607381"/>
            </a:xfrm>
            <a:custGeom>
              <a:avLst/>
              <a:gdLst/>
              <a:ahLst/>
              <a:cxnLst/>
              <a:rect l="l" t="t" r="r" b="b"/>
              <a:pathLst>
                <a:path w="7371" h="7078" extrusionOk="0">
                  <a:moveTo>
                    <a:pt x="7370" y="2232"/>
                  </a:moveTo>
                  <a:lnTo>
                    <a:pt x="7341" y="2321"/>
                  </a:lnTo>
                  <a:lnTo>
                    <a:pt x="7341" y="2321"/>
                  </a:lnTo>
                  <a:lnTo>
                    <a:pt x="5462" y="7077"/>
                  </a:lnTo>
                  <a:lnTo>
                    <a:pt x="4639" y="6857"/>
                  </a:lnTo>
                  <a:cubicBezTo>
                    <a:pt x="5726" y="2864"/>
                    <a:pt x="1791" y="1469"/>
                    <a:pt x="0" y="1043"/>
                  </a:cubicBezTo>
                  <a:cubicBezTo>
                    <a:pt x="191" y="485"/>
                    <a:pt x="367" y="89"/>
                    <a:pt x="441" y="74"/>
                  </a:cubicBezTo>
                  <a:cubicBezTo>
                    <a:pt x="690" y="1"/>
                    <a:pt x="7076" y="2144"/>
                    <a:pt x="7370" y="2232"/>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3"/>
            <p:cNvSpPr/>
            <p:nvPr/>
          </p:nvSpPr>
          <p:spPr>
            <a:xfrm>
              <a:off x="1642063" y="1900026"/>
              <a:ext cx="842850" cy="646340"/>
            </a:xfrm>
            <a:custGeom>
              <a:avLst/>
              <a:gdLst/>
              <a:ahLst/>
              <a:cxnLst/>
              <a:rect l="l" t="t" r="r" b="b"/>
              <a:pathLst>
                <a:path w="9822" h="7532" extrusionOk="0">
                  <a:moveTo>
                    <a:pt x="6166" y="3186"/>
                  </a:moveTo>
                  <a:cubicBezTo>
                    <a:pt x="6284" y="3377"/>
                    <a:pt x="9278" y="5036"/>
                    <a:pt x="8809" y="5462"/>
                  </a:cubicBezTo>
                  <a:cubicBezTo>
                    <a:pt x="8354" y="5887"/>
                    <a:pt x="5080" y="4023"/>
                    <a:pt x="5050" y="4287"/>
                  </a:cubicBezTo>
                  <a:cubicBezTo>
                    <a:pt x="5006" y="4551"/>
                    <a:pt x="7781" y="6254"/>
                    <a:pt x="7223" y="6651"/>
                  </a:cubicBezTo>
                  <a:cubicBezTo>
                    <a:pt x="6680" y="7062"/>
                    <a:pt x="3817" y="5168"/>
                    <a:pt x="3861" y="5418"/>
                  </a:cubicBezTo>
                  <a:cubicBezTo>
                    <a:pt x="3891" y="5667"/>
                    <a:pt x="5652" y="7032"/>
                    <a:pt x="4933" y="7282"/>
                  </a:cubicBezTo>
                  <a:cubicBezTo>
                    <a:pt x="4214" y="7532"/>
                    <a:pt x="2701" y="5491"/>
                    <a:pt x="2070" y="5168"/>
                  </a:cubicBezTo>
                  <a:cubicBezTo>
                    <a:pt x="1718" y="5021"/>
                    <a:pt x="1365" y="4889"/>
                    <a:pt x="1013" y="4786"/>
                  </a:cubicBezTo>
                  <a:cubicBezTo>
                    <a:pt x="749" y="4698"/>
                    <a:pt x="499" y="4625"/>
                    <a:pt x="308" y="4551"/>
                  </a:cubicBezTo>
                  <a:cubicBezTo>
                    <a:pt x="118" y="4493"/>
                    <a:pt x="0" y="4449"/>
                    <a:pt x="0" y="4419"/>
                  </a:cubicBezTo>
                  <a:cubicBezTo>
                    <a:pt x="0" y="4302"/>
                    <a:pt x="1454" y="0"/>
                    <a:pt x="1762" y="15"/>
                  </a:cubicBezTo>
                  <a:lnTo>
                    <a:pt x="1806" y="30"/>
                  </a:lnTo>
                  <a:lnTo>
                    <a:pt x="2496" y="309"/>
                  </a:lnTo>
                  <a:cubicBezTo>
                    <a:pt x="4492" y="1101"/>
                    <a:pt x="9822" y="3274"/>
                    <a:pt x="9557" y="3744"/>
                  </a:cubicBezTo>
                  <a:cubicBezTo>
                    <a:pt x="9234" y="4302"/>
                    <a:pt x="6063" y="2981"/>
                    <a:pt x="6166" y="3186"/>
                  </a:cubicBezTo>
                  <a:close/>
                </a:path>
              </a:pathLst>
            </a:custGeom>
            <a:solidFill>
              <a:srgbClr val="FF8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3"/>
            <p:cNvSpPr/>
            <p:nvPr/>
          </p:nvSpPr>
          <p:spPr>
            <a:xfrm>
              <a:off x="1668493" y="1902514"/>
              <a:ext cx="187758" cy="408296"/>
            </a:xfrm>
            <a:custGeom>
              <a:avLst/>
              <a:gdLst/>
              <a:ahLst/>
              <a:cxnLst/>
              <a:rect l="l" t="t" r="r" b="b"/>
              <a:pathLst>
                <a:path w="2188" h="4758" extrusionOk="0">
                  <a:moveTo>
                    <a:pt x="2188" y="280"/>
                  </a:moveTo>
                  <a:lnTo>
                    <a:pt x="705" y="4757"/>
                  </a:lnTo>
                  <a:cubicBezTo>
                    <a:pt x="441" y="4669"/>
                    <a:pt x="191" y="4596"/>
                    <a:pt x="0" y="4522"/>
                  </a:cubicBezTo>
                  <a:cubicBezTo>
                    <a:pt x="323" y="3509"/>
                    <a:pt x="1101" y="1190"/>
                    <a:pt x="1498" y="1"/>
                  </a:cubicBezTo>
                  <a:close/>
                </a:path>
              </a:pathLst>
            </a:custGeom>
            <a:solidFill>
              <a:srgbClr val="FF8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3"/>
            <p:cNvSpPr/>
            <p:nvPr/>
          </p:nvSpPr>
          <p:spPr>
            <a:xfrm>
              <a:off x="1576503" y="1825713"/>
              <a:ext cx="252031" cy="520367"/>
            </a:xfrm>
            <a:custGeom>
              <a:avLst/>
              <a:gdLst/>
              <a:ahLst/>
              <a:cxnLst/>
              <a:rect l="l" t="t" r="r" b="b"/>
              <a:pathLst>
                <a:path w="2937" h="6064" extrusionOk="0">
                  <a:moveTo>
                    <a:pt x="2673" y="1365"/>
                  </a:moveTo>
                  <a:cubicBezTo>
                    <a:pt x="2173" y="2892"/>
                    <a:pt x="1205" y="5814"/>
                    <a:pt x="1175" y="5946"/>
                  </a:cubicBezTo>
                  <a:cubicBezTo>
                    <a:pt x="1146" y="6063"/>
                    <a:pt x="749" y="5990"/>
                    <a:pt x="412" y="5887"/>
                  </a:cubicBezTo>
                  <a:cubicBezTo>
                    <a:pt x="192" y="5828"/>
                    <a:pt x="1" y="5726"/>
                    <a:pt x="15" y="5638"/>
                  </a:cubicBezTo>
                  <a:cubicBezTo>
                    <a:pt x="45" y="5403"/>
                    <a:pt x="1704" y="352"/>
                    <a:pt x="1821" y="176"/>
                  </a:cubicBezTo>
                  <a:cubicBezTo>
                    <a:pt x="1939" y="0"/>
                    <a:pt x="2937" y="338"/>
                    <a:pt x="2937" y="470"/>
                  </a:cubicBezTo>
                  <a:cubicBezTo>
                    <a:pt x="2937" y="514"/>
                    <a:pt x="2834" y="866"/>
                    <a:pt x="2673" y="1365"/>
                  </a:cubicBezTo>
                  <a:close/>
                </a:path>
              </a:pathLst>
            </a:custGeom>
            <a:solidFill>
              <a:srgbClr val="3DB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3"/>
            <p:cNvSpPr/>
            <p:nvPr/>
          </p:nvSpPr>
          <p:spPr>
            <a:xfrm>
              <a:off x="1576503" y="1825713"/>
              <a:ext cx="252031" cy="505264"/>
            </a:xfrm>
            <a:custGeom>
              <a:avLst/>
              <a:gdLst/>
              <a:ahLst/>
              <a:cxnLst/>
              <a:rect l="l" t="t" r="r" b="b"/>
              <a:pathLst>
                <a:path w="2937" h="5888" extrusionOk="0">
                  <a:moveTo>
                    <a:pt x="2673" y="1365"/>
                  </a:moveTo>
                  <a:cubicBezTo>
                    <a:pt x="2394" y="1263"/>
                    <a:pt x="1953" y="1131"/>
                    <a:pt x="1909" y="1292"/>
                  </a:cubicBezTo>
                  <a:cubicBezTo>
                    <a:pt x="1865" y="1498"/>
                    <a:pt x="661" y="5080"/>
                    <a:pt x="412" y="5887"/>
                  </a:cubicBezTo>
                  <a:cubicBezTo>
                    <a:pt x="192" y="5814"/>
                    <a:pt x="1" y="5726"/>
                    <a:pt x="15" y="5623"/>
                  </a:cubicBezTo>
                  <a:cubicBezTo>
                    <a:pt x="45" y="5388"/>
                    <a:pt x="1704" y="338"/>
                    <a:pt x="1821" y="162"/>
                  </a:cubicBezTo>
                  <a:cubicBezTo>
                    <a:pt x="1939" y="0"/>
                    <a:pt x="2937" y="323"/>
                    <a:pt x="2937" y="470"/>
                  </a:cubicBezTo>
                  <a:cubicBezTo>
                    <a:pt x="2937" y="514"/>
                    <a:pt x="2834" y="866"/>
                    <a:pt x="2673" y="1365"/>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3"/>
            <p:cNvSpPr/>
            <p:nvPr/>
          </p:nvSpPr>
          <p:spPr>
            <a:xfrm>
              <a:off x="1865003" y="1581322"/>
              <a:ext cx="651403" cy="991478"/>
            </a:xfrm>
            <a:custGeom>
              <a:avLst/>
              <a:gdLst/>
              <a:ahLst/>
              <a:cxnLst/>
              <a:rect l="l" t="t" r="r" b="b"/>
              <a:pathLst>
                <a:path w="7591" h="11554" extrusionOk="0">
                  <a:moveTo>
                    <a:pt x="7062" y="11246"/>
                  </a:moveTo>
                  <a:cubicBezTo>
                    <a:pt x="6387" y="11554"/>
                    <a:pt x="5976" y="7194"/>
                    <a:pt x="5477" y="6929"/>
                  </a:cubicBezTo>
                  <a:cubicBezTo>
                    <a:pt x="4992" y="6665"/>
                    <a:pt x="6049" y="10849"/>
                    <a:pt x="5036" y="11040"/>
                  </a:cubicBezTo>
                  <a:cubicBezTo>
                    <a:pt x="4023" y="11216"/>
                    <a:pt x="4508" y="6915"/>
                    <a:pt x="3876" y="6665"/>
                  </a:cubicBezTo>
                  <a:cubicBezTo>
                    <a:pt x="3260" y="6401"/>
                    <a:pt x="4038" y="10937"/>
                    <a:pt x="3084" y="11202"/>
                  </a:cubicBezTo>
                  <a:cubicBezTo>
                    <a:pt x="2115" y="11451"/>
                    <a:pt x="2805" y="7032"/>
                    <a:pt x="2335" y="6430"/>
                  </a:cubicBezTo>
                  <a:cubicBezTo>
                    <a:pt x="1880" y="5828"/>
                    <a:pt x="1454" y="9293"/>
                    <a:pt x="720" y="8853"/>
                  </a:cubicBezTo>
                  <a:cubicBezTo>
                    <a:pt x="1" y="8412"/>
                    <a:pt x="691" y="7091"/>
                    <a:pt x="1454" y="5241"/>
                  </a:cubicBezTo>
                  <a:cubicBezTo>
                    <a:pt x="1894" y="4140"/>
                    <a:pt x="2144" y="2657"/>
                    <a:pt x="2291" y="1615"/>
                  </a:cubicBezTo>
                  <a:cubicBezTo>
                    <a:pt x="2379" y="910"/>
                    <a:pt x="2408" y="411"/>
                    <a:pt x="2408" y="367"/>
                  </a:cubicBezTo>
                  <a:lnTo>
                    <a:pt x="6137" y="0"/>
                  </a:lnTo>
                  <a:cubicBezTo>
                    <a:pt x="6137" y="0"/>
                    <a:pt x="6196" y="440"/>
                    <a:pt x="6299" y="1160"/>
                  </a:cubicBezTo>
                  <a:cubicBezTo>
                    <a:pt x="6680" y="3979"/>
                    <a:pt x="7591" y="10996"/>
                    <a:pt x="7062" y="11246"/>
                  </a:cubicBezTo>
                  <a:close/>
                </a:path>
              </a:pathLst>
            </a:custGeom>
            <a:solidFill>
              <a:srgbClr val="BD4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3"/>
            <p:cNvSpPr/>
            <p:nvPr/>
          </p:nvSpPr>
          <p:spPr>
            <a:xfrm>
              <a:off x="2061512" y="1581322"/>
              <a:ext cx="344022" cy="141162"/>
            </a:xfrm>
            <a:custGeom>
              <a:avLst/>
              <a:gdLst/>
              <a:ahLst/>
              <a:cxnLst/>
              <a:rect l="l" t="t" r="r" b="b"/>
              <a:pathLst>
                <a:path w="4009" h="1645" extrusionOk="0">
                  <a:moveTo>
                    <a:pt x="4009" y="1160"/>
                  </a:moveTo>
                  <a:cubicBezTo>
                    <a:pt x="3157" y="1321"/>
                    <a:pt x="1396" y="1644"/>
                    <a:pt x="1" y="1615"/>
                  </a:cubicBezTo>
                  <a:cubicBezTo>
                    <a:pt x="89" y="910"/>
                    <a:pt x="118" y="411"/>
                    <a:pt x="118" y="367"/>
                  </a:cubicBezTo>
                  <a:lnTo>
                    <a:pt x="3847" y="0"/>
                  </a:lnTo>
                  <a:cubicBezTo>
                    <a:pt x="3847" y="0"/>
                    <a:pt x="3906" y="440"/>
                    <a:pt x="4009" y="1160"/>
                  </a:cubicBezTo>
                  <a:close/>
                </a:path>
              </a:pathLst>
            </a:custGeom>
            <a:solidFill>
              <a:srgbClr val="BD4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3"/>
            <p:cNvSpPr/>
            <p:nvPr/>
          </p:nvSpPr>
          <p:spPr>
            <a:xfrm>
              <a:off x="1996038" y="982873"/>
              <a:ext cx="429663" cy="690447"/>
            </a:xfrm>
            <a:custGeom>
              <a:avLst/>
              <a:gdLst/>
              <a:ahLst/>
              <a:cxnLst/>
              <a:rect l="l" t="t" r="r" b="b"/>
              <a:pathLst>
                <a:path w="5007" h="8046" extrusionOk="0">
                  <a:moveTo>
                    <a:pt x="4919" y="7473"/>
                  </a:moveTo>
                  <a:cubicBezTo>
                    <a:pt x="4493" y="7576"/>
                    <a:pt x="4067" y="7649"/>
                    <a:pt x="3641" y="7708"/>
                  </a:cubicBezTo>
                  <a:lnTo>
                    <a:pt x="3289" y="7752"/>
                  </a:lnTo>
                  <a:cubicBezTo>
                    <a:pt x="2100" y="7914"/>
                    <a:pt x="690" y="8046"/>
                    <a:pt x="617" y="7899"/>
                  </a:cubicBezTo>
                  <a:cubicBezTo>
                    <a:pt x="514" y="7679"/>
                    <a:pt x="30" y="2761"/>
                    <a:pt x="30" y="1293"/>
                  </a:cubicBezTo>
                  <a:cubicBezTo>
                    <a:pt x="0" y="1146"/>
                    <a:pt x="15" y="1014"/>
                    <a:pt x="59" y="881"/>
                  </a:cubicBezTo>
                  <a:cubicBezTo>
                    <a:pt x="265" y="676"/>
                    <a:pt x="4155" y="1"/>
                    <a:pt x="4331" y="236"/>
                  </a:cubicBezTo>
                  <a:cubicBezTo>
                    <a:pt x="4331" y="236"/>
                    <a:pt x="4478" y="1586"/>
                    <a:pt x="4625" y="3128"/>
                  </a:cubicBezTo>
                  <a:cubicBezTo>
                    <a:pt x="4801" y="5110"/>
                    <a:pt x="5007" y="7414"/>
                    <a:pt x="4919" y="747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3"/>
            <p:cNvSpPr/>
            <p:nvPr/>
          </p:nvSpPr>
          <p:spPr>
            <a:xfrm>
              <a:off x="1996038" y="982873"/>
              <a:ext cx="429663" cy="665304"/>
            </a:xfrm>
            <a:custGeom>
              <a:avLst/>
              <a:gdLst/>
              <a:ahLst/>
              <a:cxnLst/>
              <a:rect l="l" t="t" r="r" b="b"/>
              <a:pathLst>
                <a:path w="5007" h="7753" extrusionOk="0">
                  <a:moveTo>
                    <a:pt x="4919" y="7473"/>
                  </a:moveTo>
                  <a:cubicBezTo>
                    <a:pt x="4493" y="7576"/>
                    <a:pt x="4067" y="7649"/>
                    <a:pt x="3641" y="7708"/>
                  </a:cubicBezTo>
                  <a:lnTo>
                    <a:pt x="3289" y="7752"/>
                  </a:lnTo>
                  <a:cubicBezTo>
                    <a:pt x="3201" y="6255"/>
                    <a:pt x="2658" y="1014"/>
                    <a:pt x="30" y="1278"/>
                  </a:cubicBezTo>
                  <a:cubicBezTo>
                    <a:pt x="0" y="1146"/>
                    <a:pt x="15" y="999"/>
                    <a:pt x="59" y="867"/>
                  </a:cubicBezTo>
                  <a:cubicBezTo>
                    <a:pt x="265" y="676"/>
                    <a:pt x="4155" y="1"/>
                    <a:pt x="4331" y="236"/>
                  </a:cubicBezTo>
                  <a:cubicBezTo>
                    <a:pt x="4331" y="236"/>
                    <a:pt x="4478" y="1586"/>
                    <a:pt x="4625" y="3128"/>
                  </a:cubicBezTo>
                  <a:cubicBezTo>
                    <a:pt x="4801" y="5110"/>
                    <a:pt x="5007" y="7414"/>
                    <a:pt x="4919" y="7473"/>
                  </a:cubicBezTo>
                  <a:close/>
                </a:path>
              </a:pathLst>
            </a:custGeom>
            <a:solidFill>
              <a:srgbClr val="FF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3"/>
            <p:cNvSpPr/>
            <p:nvPr/>
          </p:nvSpPr>
          <p:spPr>
            <a:xfrm>
              <a:off x="2271923" y="1251205"/>
              <a:ext cx="153776" cy="393193"/>
            </a:xfrm>
            <a:custGeom>
              <a:avLst/>
              <a:gdLst/>
              <a:ahLst/>
              <a:cxnLst/>
              <a:rect l="l" t="t" r="r" b="b"/>
              <a:pathLst>
                <a:path w="1792" h="4582" extrusionOk="0">
                  <a:moveTo>
                    <a:pt x="1704" y="4346"/>
                  </a:moveTo>
                  <a:cubicBezTo>
                    <a:pt x="1278" y="4449"/>
                    <a:pt x="852" y="4522"/>
                    <a:pt x="426" y="4581"/>
                  </a:cubicBezTo>
                  <a:cubicBezTo>
                    <a:pt x="309" y="3509"/>
                    <a:pt x="1" y="514"/>
                    <a:pt x="15" y="280"/>
                  </a:cubicBezTo>
                  <a:cubicBezTo>
                    <a:pt x="30" y="59"/>
                    <a:pt x="911" y="1"/>
                    <a:pt x="1410" y="1"/>
                  </a:cubicBezTo>
                  <a:cubicBezTo>
                    <a:pt x="1586" y="1983"/>
                    <a:pt x="1792" y="4287"/>
                    <a:pt x="1704" y="4346"/>
                  </a:cubicBezTo>
                  <a:close/>
                </a:path>
              </a:pathLst>
            </a:custGeom>
            <a:solidFill>
              <a:srgbClr val="FFD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3"/>
            <p:cNvSpPr/>
            <p:nvPr/>
          </p:nvSpPr>
          <p:spPr>
            <a:xfrm>
              <a:off x="2309766" y="1300375"/>
              <a:ext cx="61785" cy="63072"/>
            </a:xfrm>
            <a:custGeom>
              <a:avLst/>
              <a:gdLst/>
              <a:ahLst/>
              <a:cxnLst/>
              <a:rect l="l" t="t" r="r" b="b"/>
              <a:pathLst>
                <a:path w="720" h="735" extrusionOk="0">
                  <a:moveTo>
                    <a:pt x="690" y="397"/>
                  </a:moveTo>
                  <a:cubicBezTo>
                    <a:pt x="631" y="661"/>
                    <a:pt x="294" y="734"/>
                    <a:pt x="147" y="514"/>
                  </a:cubicBezTo>
                  <a:cubicBezTo>
                    <a:pt x="0" y="294"/>
                    <a:pt x="191" y="0"/>
                    <a:pt x="455" y="59"/>
                  </a:cubicBezTo>
                  <a:cubicBezTo>
                    <a:pt x="617" y="88"/>
                    <a:pt x="719" y="235"/>
                    <a:pt x="690" y="397"/>
                  </a:cubicBezTo>
                  <a:close/>
                </a:path>
              </a:pathLst>
            </a:custGeom>
            <a:solidFill>
              <a:srgbClr val="FF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3"/>
            <p:cNvSpPr/>
            <p:nvPr/>
          </p:nvSpPr>
          <p:spPr>
            <a:xfrm>
              <a:off x="2317318" y="1403692"/>
              <a:ext cx="61785" cy="61785"/>
            </a:xfrm>
            <a:custGeom>
              <a:avLst/>
              <a:gdLst/>
              <a:ahLst/>
              <a:cxnLst/>
              <a:rect l="l" t="t" r="r" b="b"/>
              <a:pathLst>
                <a:path w="720" h="720" extrusionOk="0">
                  <a:moveTo>
                    <a:pt x="690" y="396"/>
                  </a:moveTo>
                  <a:cubicBezTo>
                    <a:pt x="646" y="661"/>
                    <a:pt x="294" y="719"/>
                    <a:pt x="147" y="514"/>
                  </a:cubicBezTo>
                  <a:cubicBezTo>
                    <a:pt x="0" y="294"/>
                    <a:pt x="191" y="0"/>
                    <a:pt x="455" y="44"/>
                  </a:cubicBezTo>
                  <a:cubicBezTo>
                    <a:pt x="617" y="73"/>
                    <a:pt x="719" y="235"/>
                    <a:pt x="690" y="396"/>
                  </a:cubicBezTo>
                  <a:close/>
                </a:path>
              </a:pathLst>
            </a:custGeom>
            <a:solidFill>
              <a:srgbClr val="FF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3"/>
            <p:cNvSpPr/>
            <p:nvPr/>
          </p:nvSpPr>
          <p:spPr>
            <a:xfrm>
              <a:off x="2328645" y="1503148"/>
              <a:ext cx="61785" cy="63072"/>
            </a:xfrm>
            <a:custGeom>
              <a:avLst/>
              <a:gdLst/>
              <a:ahLst/>
              <a:cxnLst/>
              <a:rect l="l" t="t" r="r" b="b"/>
              <a:pathLst>
                <a:path w="720" h="735" extrusionOk="0">
                  <a:moveTo>
                    <a:pt x="690" y="397"/>
                  </a:moveTo>
                  <a:cubicBezTo>
                    <a:pt x="646" y="661"/>
                    <a:pt x="309" y="735"/>
                    <a:pt x="147" y="515"/>
                  </a:cubicBezTo>
                  <a:cubicBezTo>
                    <a:pt x="0" y="294"/>
                    <a:pt x="191" y="1"/>
                    <a:pt x="455" y="45"/>
                  </a:cubicBezTo>
                  <a:cubicBezTo>
                    <a:pt x="617" y="74"/>
                    <a:pt x="720" y="236"/>
                    <a:pt x="690" y="397"/>
                  </a:cubicBezTo>
                  <a:close/>
                </a:path>
              </a:pathLst>
            </a:custGeom>
            <a:solidFill>
              <a:srgbClr val="FF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3"/>
            <p:cNvSpPr/>
            <p:nvPr/>
          </p:nvSpPr>
          <p:spPr>
            <a:xfrm>
              <a:off x="2065288" y="1427548"/>
              <a:ext cx="1096169" cy="1167994"/>
            </a:xfrm>
            <a:custGeom>
              <a:avLst/>
              <a:gdLst/>
              <a:ahLst/>
              <a:cxnLst/>
              <a:rect l="l" t="t" r="r" b="b"/>
              <a:pathLst>
                <a:path w="12774" h="13611" extrusionOk="0">
                  <a:moveTo>
                    <a:pt x="12773" y="3657"/>
                  </a:moveTo>
                  <a:cubicBezTo>
                    <a:pt x="12773" y="3657"/>
                    <a:pt x="12597" y="3818"/>
                    <a:pt x="12230" y="4156"/>
                  </a:cubicBezTo>
                  <a:cubicBezTo>
                    <a:pt x="11570" y="4758"/>
                    <a:pt x="10351" y="5873"/>
                    <a:pt x="8692" y="7474"/>
                  </a:cubicBezTo>
                  <a:cubicBezTo>
                    <a:pt x="8575" y="7591"/>
                    <a:pt x="8457" y="7708"/>
                    <a:pt x="8325" y="7841"/>
                  </a:cubicBezTo>
                  <a:lnTo>
                    <a:pt x="8208" y="7943"/>
                  </a:lnTo>
                  <a:lnTo>
                    <a:pt x="7811" y="8340"/>
                  </a:lnTo>
                  <a:lnTo>
                    <a:pt x="7253" y="8898"/>
                  </a:lnTo>
                  <a:cubicBezTo>
                    <a:pt x="4625" y="11628"/>
                    <a:pt x="4170" y="13610"/>
                    <a:pt x="3407" y="13317"/>
                  </a:cubicBezTo>
                  <a:cubicBezTo>
                    <a:pt x="2585" y="12994"/>
                    <a:pt x="4963" y="10234"/>
                    <a:pt x="4846" y="9969"/>
                  </a:cubicBezTo>
                  <a:cubicBezTo>
                    <a:pt x="4728" y="9720"/>
                    <a:pt x="1998" y="12729"/>
                    <a:pt x="1366" y="12289"/>
                  </a:cubicBezTo>
                  <a:cubicBezTo>
                    <a:pt x="735" y="11834"/>
                    <a:pt x="4038" y="9250"/>
                    <a:pt x="3847" y="8986"/>
                  </a:cubicBezTo>
                  <a:cubicBezTo>
                    <a:pt x="3671" y="8707"/>
                    <a:pt x="911" y="11496"/>
                    <a:pt x="456" y="10835"/>
                  </a:cubicBezTo>
                  <a:cubicBezTo>
                    <a:pt x="1" y="10175"/>
                    <a:pt x="3040" y="8120"/>
                    <a:pt x="3025" y="7811"/>
                  </a:cubicBezTo>
                  <a:cubicBezTo>
                    <a:pt x="3025" y="7503"/>
                    <a:pt x="985" y="8120"/>
                    <a:pt x="838" y="7767"/>
                  </a:cubicBezTo>
                  <a:cubicBezTo>
                    <a:pt x="706" y="7400"/>
                    <a:pt x="3319" y="6475"/>
                    <a:pt x="3730" y="6226"/>
                  </a:cubicBezTo>
                  <a:cubicBezTo>
                    <a:pt x="3818" y="6167"/>
                    <a:pt x="4156" y="5873"/>
                    <a:pt x="4625" y="5433"/>
                  </a:cubicBezTo>
                  <a:lnTo>
                    <a:pt x="5213" y="4904"/>
                  </a:lnTo>
                  <a:lnTo>
                    <a:pt x="5844" y="4317"/>
                  </a:lnTo>
                  <a:lnTo>
                    <a:pt x="6138" y="4038"/>
                  </a:lnTo>
                  <a:cubicBezTo>
                    <a:pt x="7488" y="2776"/>
                    <a:pt x="9059" y="1293"/>
                    <a:pt x="9852" y="515"/>
                  </a:cubicBezTo>
                  <a:lnTo>
                    <a:pt x="10395" y="1"/>
                  </a:lnTo>
                  <a:cubicBezTo>
                    <a:pt x="10410" y="1"/>
                    <a:pt x="10424" y="1"/>
                    <a:pt x="10454" y="45"/>
                  </a:cubicBezTo>
                  <a:lnTo>
                    <a:pt x="10454" y="45"/>
                  </a:lnTo>
                  <a:cubicBezTo>
                    <a:pt x="10586" y="192"/>
                    <a:pt x="10689" y="353"/>
                    <a:pt x="10791" y="515"/>
                  </a:cubicBezTo>
                  <a:lnTo>
                    <a:pt x="10850" y="574"/>
                  </a:lnTo>
                  <a:cubicBezTo>
                    <a:pt x="11540" y="1616"/>
                    <a:pt x="12773" y="3657"/>
                    <a:pt x="12773" y="3657"/>
                  </a:cubicBezTo>
                  <a:close/>
                </a:path>
              </a:pathLst>
            </a:custGeom>
            <a:solidFill>
              <a:srgbClr val="96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3"/>
            <p:cNvSpPr/>
            <p:nvPr/>
          </p:nvSpPr>
          <p:spPr>
            <a:xfrm>
              <a:off x="2513827" y="1774055"/>
              <a:ext cx="297426" cy="336471"/>
            </a:xfrm>
            <a:custGeom>
              <a:avLst/>
              <a:gdLst/>
              <a:ahLst/>
              <a:cxnLst/>
              <a:rect l="l" t="t" r="r" b="b"/>
              <a:pathLst>
                <a:path w="3466" h="3921" extrusionOk="0">
                  <a:moveTo>
                    <a:pt x="3465" y="3436"/>
                  </a:moveTo>
                  <a:cubicBezTo>
                    <a:pt x="3348" y="3553"/>
                    <a:pt x="3215" y="3670"/>
                    <a:pt x="3098" y="3803"/>
                  </a:cubicBezTo>
                  <a:lnTo>
                    <a:pt x="2981" y="3920"/>
                  </a:lnTo>
                  <a:lnTo>
                    <a:pt x="0" y="852"/>
                  </a:lnTo>
                  <a:lnTo>
                    <a:pt x="632" y="264"/>
                  </a:lnTo>
                  <a:lnTo>
                    <a:pt x="9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3"/>
            <p:cNvSpPr/>
            <p:nvPr/>
          </p:nvSpPr>
          <p:spPr>
            <a:xfrm>
              <a:off x="2462168" y="1796709"/>
              <a:ext cx="317592" cy="394394"/>
            </a:xfrm>
            <a:custGeom>
              <a:avLst/>
              <a:gdLst/>
              <a:ahLst/>
              <a:cxnLst/>
              <a:rect l="l" t="t" r="r" b="b"/>
              <a:pathLst>
                <a:path w="3701" h="4596" extrusionOk="0">
                  <a:moveTo>
                    <a:pt x="3700" y="3539"/>
                  </a:moveTo>
                  <a:cubicBezTo>
                    <a:pt x="3524" y="3700"/>
                    <a:pt x="3348" y="3862"/>
                    <a:pt x="3172" y="4038"/>
                  </a:cubicBezTo>
                  <a:cubicBezTo>
                    <a:pt x="2995" y="4214"/>
                    <a:pt x="2804" y="4405"/>
                    <a:pt x="2614" y="4596"/>
                  </a:cubicBezTo>
                  <a:lnTo>
                    <a:pt x="2129" y="3935"/>
                  </a:lnTo>
                  <a:lnTo>
                    <a:pt x="411" y="1674"/>
                  </a:lnTo>
                  <a:lnTo>
                    <a:pt x="0" y="1131"/>
                  </a:lnTo>
                  <a:cubicBezTo>
                    <a:pt x="353" y="823"/>
                    <a:pt x="779" y="426"/>
                    <a:pt x="1219" y="0"/>
                  </a:cubicBezTo>
                  <a:lnTo>
                    <a:pt x="1703" y="690"/>
                  </a:lnTo>
                  <a:lnTo>
                    <a:pt x="3436" y="317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3"/>
            <p:cNvSpPr/>
            <p:nvPr/>
          </p:nvSpPr>
          <p:spPr>
            <a:xfrm>
              <a:off x="2498724" y="1855919"/>
              <a:ext cx="258296" cy="278462"/>
            </a:xfrm>
            <a:custGeom>
              <a:avLst/>
              <a:gdLst/>
              <a:ahLst/>
              <a:cxnLst/>
              <a:rect l="l" t="t" r="r" b="b"/>
              <a:pathLst>
                <a:path w="3010" h="3245" extrusionOk="0">
                  <a:moveTo>
                    <a:pt x="3010" y="2482"/>
                  </a:moveTo>
                  <a:cubicBezTo>
                    <a:pt x="2731" y="2937"/>
                    <a:pt x="2246" y="3230"/>
                    <a:pt x="1703" y="3245"/>
                  </a:cubicBezTo>
                  <a:lnTo>
                    <a:pt x="0" y="984"/>
                  </a:lnTo>
                  <a:cubicBezTo>
                    <a:pt x="162" y="412"/>
                    <a:pt x="690" y="15"/>
                    <a:pt x="1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3"/>
            <p:cNvSpPr/>
            <p:nvPr/>
          </p:nvSpPr>
          <p:spPr>
            <a:xfrm>
              <a:off x="2473495" y="1859694"/>
              <a:ext cx="288587" cy="293650"/>
            </a:xfrm>
            <a:custGeom>
              <a:avLst/>
              <a:gdLst/>
              <a:ahLst/>
              <a:cxnLst/>
              <a:rect l="l" t="t" r="r" b="b"/>
              <a:pathLst>
                <a:path w="3363" h="3422" extrusionOk="0">
                  <a:moveTo>
                    <a:pt x="3216" y="1865"/>
                  </a:moveTo>
                  <a:cubicBezTo>
                    <a:pt x="2981" y="3084"/>
                    <a:pt x="1381" y="3421"/>
                    <a:pt x="691" y="2394"/>
                  </a:cubicBezTo>
                  <a:cubicBezTo>
                    <a:pt x="1" y="1366"/>
                    <a:pt x="896" y="1"/>
                    <a:pt x="2115" y="235"/>
                  </a:cubicBezTo>
                  <a:cubicBezTo>
                    <a:pt x="2863" y="382"/>
                    <a:pt x="3362" y="1116"/>
                    <a:pt x="3216" y="18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3"/>
            <p:cNvSpPr/>
            <p:nvPr/>
          </p:nvSpPr>
          <p:spPr>
            <a:xfrm>
              <a:off x="2502500" y="1886124"/>
              <a:ext cx="236928" cy="239503"/>
            </a:xfrm>
            <a:custGeom>
              <a:avLst/>
              <a:gdLst/>
              <a:ahLst/>
              <a:cxnLst/>
              <a:rect l="l" t="t" r="r" b="b"/>
              <a:pathLst>
                <a:path w="2761" h="2791" extrusionOk="0">
                  <a:moveTo>
                    <a:pt x="2643" y="1513"/>
                  </a:moveTo>
                  <a:cubicBezTo>
                    <a:pt x="2452" y="2511"/>
                    <a:pt x="1145" y="2790"/>
                    <a:pt x="573" y="1953"/>
                  </a:cubicBezTo>
                  <a:cubicBezTo>
                    <a:pt x="0" y="1117"/>
                    <a:pt x="720" y="1"/>
                    <a:pt x="1718" y="177"/>
                  </a:cubicBezTo>
                  <a:cubicBezTo>
                    <a:pt x="2349" y="294"/>
                    <a:pt x="2760" y="896"/>
                    <a:pt x="2643" y="151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3"/>
            <p:cNvSpPr/>
            <p:nvPr/>
          </p:nvSpPr>
          <p:spPr>
            <a:xfrm>
              <a:off x="2911909" y="1426346"/>
              <a:ext cx="249543" cy="357838"/>
            </a:xfrm>
            <a:custGeom>
              <a:avLst/>
              <a:gdLst/>
              <a:ahLst/>
              <a:cxnLst/>
              <a:rect l="l" t="t" r="r" b="b"/>
              <a:pathLst>
                <a:path w="2908" h="4170" extrusionOk="0">
                  <a:moveTo>
                    <a:pt x="2907" y="3671"/>
                  </a:moveTo>
                  <a:cubicBezTo>
                    <a:pt x="2907" y="3671"/>
                    <a:pt x="2731" y="3832"/>
                    <a:pt x="2364" y="4170"/>
                  </a:cubicBezTo>
                  <a:cubicBezTo>
                    <a:pt x="1381" y="2981"/>
                    <a:pt x="368" y="1189"/>
                    <a:pt x="1" y="514"/>
                  </a:cubicBezTo>
                  <a:lnTo>
                    <a:pt x="544" y="0"/>
                  </a:lnTo>
                  <a:cubicBezTo>
                    <a:pt x="544" y="0"/>
                    <a:pt x="573" y="0"/>
                    <a:pt x="602" y="44"/>
                  </a:cubicBezTo>
                  <a:lnTo>
                    <a:pt x="602" y="44"/>
                  </a:lnTo>
                  <a:cubicBezTo>
                    <a:pt x="691" y="176"/>
                    <a:pt x="808" y="338"/>
                    <a:pt x="940" y="514"/>
                  </a:cubicBezTo>
                  <a:lnTo>
                    <a:pt x="984" y="588"/>
                  </a:lnTo>
                  <a:cubicBezTo>
                    <a:pt x="1674" y="1630"/>
                    <a:pt x="2907" y="3671"/>
                    <a:pt x="2907" y="36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3"/>
            <p:cNvSpPr/>
            <p:nvPr/>
          </p:nvSpPr>
          <p:spPr>
            <a:xfrm>
              <a:off x="2972406" y="1278922"/>
              <a:ext cx="359125" cy="447341"/>
            </a:xfrm>
            <a:custGeom>
              <a:avLst/>
              <a:gdLst/>
              <a:ahLst/>
              <a:cxnLst/>
              <a:rect l="l" t="t" r="r" b="b"/>
              <a:pathLst>
                <a:path w="4185" h="5213" extrusionOk="0">
                  <a:moveTo>
                    <a:pt x="4140" y="3935"/>
                  </a:moveTo>
                  <a:cubicBezTo>
                    <a:pt x="3905" y="4185"/>
                    <a:pt x="3670" y="4405"/>
                    <a:pt x="3406" y="4610"/>
                  </a:cubicBezTo>
                  <a:cubicBezTo>
                    <a:pt x="3039" y="4919"/>
                    <a:pt x="2672" y="5212"/>
                    <a:pt x="2672" y="5212"/>
                  </a:cubicBezTo>
                  <a:cubicBezTo>
                    <a:pt x="2672" y="5212"/>
                    <a:pt x="294" y="1616"/>
                    <a:pt x="147" y="1322"/>
                  </a:cubicBezTo>
                  <a:cubicBezTo>
                    <a:pt x="0" y="1014"/>
                    <a:pt x="1542" y="1"/>
                    <a:pt x="1542" y="1"/>
                  </a:cubicBezTo>
                  <a:cubicBezTo>
                    <a:pt x="1600" y="1"/>
                    <a:pt x="1879" y="368"/>
                    <a:pt x="2246" y="896"/>
                  </a:cubicBezTo>
                  <a:cubicBezTo>
                    <a:pt x="3039" y="2012"/>
                    <a:pt x="4184" y="3832"/>
                    <a:pt x="4140" y="393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3"/>
            <p:cNvSpPr/>
            <p:nvPr/>
          </p:nvSpPr>
          <p:spPr>
            <a:xfrm>
              <a:off x="3138710" y="1355809"/>
              <a:ext cx="192821" cy="318793"/>
            </a:xfrm>
            <a:custGeom>
              <a:avLst/>
              <a:gdLst/>
              <a:ahLst/>
              <a:cxnLst/>
              <a:rect l="l" t="t" r="r" b="b"/>
              <a:pathLst>
                <a:path w="2247" h="3715" extrusionOk="0">
                  <a:moveTo>
                    <a:pt x="2202" y="3039"/>
                  </a:moveTo>
                  <a:cubicBezTo>
                    <a:pt x="1967" y="3289"/>
                    <a:pt x="1732" y="3509"/>
                    <a:pt x="1468" y="3714"/>
                  </a:cubicBezTo>
                  <a:cubicBezTo>
                    <a:pt x="0" y="2026"/>
                    <a:pt x="88" y="675"/>
                    <a:pt x="308" y="0"/>
                  </a:cubicBezTo>
                  <a:cubicBezTo>
                    <a:pt x="1101" y="1116"/>
                    <a:pt x="2246" y="2936"/>
                    <a:pt x="2202" y="3039"/>
                  </a:cubicBezTo>
                  <a:close/>
                </a:path>
              </a:pathLst>
            </a:custGeom>
            <a:solidFill>
              <a:srgbClr val="3DB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3"/>
            <p:cNvSpPr/>
            <p:nvPr/>
          </p:nvSpPr>
          <p:spPr>
            <a:xfrm>
              <a:off x="2916971" y="1363361"/>
              <a:ext cx="316305" cy="433439"/>
            </a:xfrm>
            <a:custGeom>
              <a:avLst/>
              <a:gdLst/>
              <a:ahLst/>
              <a:cxnLst/>
              <a:rect l="l" t="t" r="r" b="b"/>
              <a:pathLst>
                <a:path w="3686" h="5051" extrusionOk="0">
                  <a:moveTo>
                    <a:pt x="3318" y="4654"/>
                  </a:moveTo>
                  <a:cubicBezTo>
                    <a:pt x="3157" y="4786"/>
                    <a:pt x="2980" y="4904"/>
                    <a:pt x="2804" y="5006"/>
                  </a:cubicBezTo>
                  <a:cubicBezTo>
                    <a:pt x="2687" y="5050"/>
                    <a:pt x="1057" y="2672"/>
                    <a:pt x="353" y="1439"/>
                  </a:cubicBezTo>
                  <a:cubicBezTo>
                    <a:pt x="132" y="1057"/>
                    <a:pt x="0" y="778"/>
                    <a:pt x="44" y="734"/>
                  </a:cubicBezTo>
                  <a:cubicBezTo>
                    <a:pt x="88" y="632"/>
                    <a:pt x="793" y="0"/>
                    <a:pt x="955" y="30"/>
                  </a:cubicBezTo>
                  <a:cubicBezTo>
                    <a:pt x="1131" y="59"/>
                    <a:pt x="3436" y="4008"/>
                    <a:pt x="3597" y="4214"/>
                  </a:cubicBezTo>
                  <a:cubicBezTo>
                    <a:pt x="3685" y="4316"/>
                    <a:pt x="3524" y="4493"/>
                    <a:pt x="3318" y="4654"/>
                  </a:cubicBezTo>
                  <a:close/>
                </a:path>
              </a:pathLst>
            </a:custGeom>
            <a:solidFill>
              <a:srgbClr val="3DB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3"/>
            <p:cNvSpPr/>
            <p:nvPr/>
          </p:nvSpPr>
          <p:spPr>
            <a:xfrm>
              <a:off x="2916971" y="1363361"/>
              <a:ext cx="316305" cy="399457"/>
            </a:xfrm>
            <a:custGeom>
              <a:avLst/>
              <a:gdLst/>
              <a:ahLst/>
              <a:cxnLst/>
              <a:rect l="l" t="t" r="r" b="b"/>
              <a:pathLst>
                <a:path w="3686" h="4655" extrusionOk="0">
                  <a:moveTo>
                    <a:pt x="3318" y="4654"/>
                  </a:moveTo>
                  <a:cubicBezTo>
                    <a:pt x="2863" y="3920"/>
                    <a:pt x="1821" y="2202"/>
                    <a:pt x="1454" y="1571"/>
                  </a:cubicBezTo>
                  <a:cubicBezTo>
                    <a:pt x="1072" y="940"/>
                    <a:pt x="558" y="1263"/>
                    <a:pt x="353" y="1439"/>
                  </a:cubicBezTo>
                  <a:cubicBezTo>
                    <a:pt x="132" y="1057"/>
                    <a:pt x="0" y="778"/>
                    <a:pt x="30" y="734"/>
                  </a:cubicBezTo>
                  <a:cubicBezTo>
                    <a:pt x="74" y="632"/>
                    <a:pt x="778" y="0"/>
                    <a:pt x="955" y="30"/>
                  </a:cubicBezTo>
                  <a:cubicBezTo>
                    <a:pt x="1116" y="59"/>
                    <a:pt x="3436" y="4008"/>
                    <a:pt x="3597" y="4214"/>
                  </a:cubicBezTo>
                  <a:cubicBezTo>
                    <a:pt x="3685" y="4316"/>
                    <a:pt x="3524" y="4493"/>
                    <a:pt x="3318" y="4654"/>
                  </a:cubicBezTo>
                  <a:close/>
                </a:path>
              </a:pathLst>
            </a:custGeom>
            <a:solidFill>
              <a:srgbClr val="3DB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3"/>
            <p:cNvSpPr/>
            <p:nvPr/>
          </p:nvSpPr>
          <p:spPr>
            <a:xfrm>
              <a:off x="2987509" y="2095247"/>
              <a:ext cx="664017" cy="540533"/>
            </a:xfrm>
            <a:custGeom>
              <a:avLst/>
              <a:gdLst/>
              <a:ahLst/>
              <a:cxnLst/>
              <a:rect l="l" t="t" r="r" b="b"/>
              <a:pathLst>
                <a:path w="7738" h="6299" extrusionOk="0">
                  <a:moveTo>
                    <a:pt x="6871" y="5609"/>
                  </a:moveTo>
                  <a:cubicBezTo>
                    <a:pt x="6739" y="6035"/>
                    <a:pt x="6607" y="6299"/>
                    <a:pt x="6504" y="6299"/>
                  </a:cubicBezTo>
                  <a:cubicBezTo>
                    <a:pt x="5990" y="6299"/>
                    <a:pt x="0" y="5198"/>
                    <a:pt x="0" y="5198"/>
                  </a:cubicBezTo>
                  <a:lnTo>
                    <a:pt x="177" y="2834"/>
                  </a:lnTo>
                  <a:lnTo>
                    <a:pt x="382" y="1"/>
                  </a:lnTo>
                  <a:lnTo>
                    <a:pt x="823" y="60"/>
                  </a:lnTo>
                  <a:cubicBezTo>
                    <a:pt x="984" y="74"/>
                    <a:pt x="1204" y="104"/>
                    <a:pt x="1454" y="133"/>
                  </a:cubicBezTo>
                  <a:cubicBezTo>
                    <a:pt x="3406" y="397"/>
                    <a:pt x="7429" y="940"/>
                    <a:pt x="7576" y="1073"/>
                  </a:cubicBezTo>
                  <a:cubicBezTo>
                    <a:pt x="7737" y="1205"/>
                    <a:pt x="7297" y="4229"/>
                    <a:pt x="6871" y="560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3"/>
            <p:cNvSpPr/>
            <p:nvPr/>
          </p:nvSpPr>
          <p:spPr>
            <a:xfrm>
              <a:off x="2987509" y="2100310"/>
              <a:ext cx="589703" cy="535470"/>
            </a:xfrm>
            <a:custGeom>
              <a:avLst/>
              <a:gdLst/>
              <a:ahLst/>
              <a:cxnLst/>
              <a:rect l="l" t="t" r="r" b="b"/>
              <a:pathLst>
                <a:path w="6872" h="6240" extrusionOk="0">
                  <a:moveTo>
                    <a:pt x="6871" y="5550"/>
                  </a:moveTo>
                  <a:cubicBezTo>
                    <a:pt x="6739" y="5976"/>
                    <a:pt x="6607" y="6240"/>
                    <a:pt x="6504" y="6240"/>
                  </a:cubicBezTo>
                  <a:cubicBezTo>
                    <a:pt x="5990" y="6240"/>
                    <a:pt x="0" y="5139"/>
                    <a:pt x="0" y="5139"/>
                  </a:cubicBezTo>
                  <a:lnTo>
                    <a:pt x="177" y="2775"/>
                  </a:lnTo>
                  <a:cubicBezTo>
                    <a:pt x="485" y="1513"/>
                    <a:pt x="764" y="294"/>
                    <a:pt x="823" y="1"/>
                  </a:cubicBezTo>
                  <a:cubicBezTo>
                    <a:pt x="984" y="15"/>
                    <a:pt x="1204" y="45"/>
                    <a:pt x="1454" y="74"/>
                  </a:cubicBezTo>
                  <a:cubicBezTo>
                    <a:pt x="1263" y="1058"/>
                    <a:pt x="764" y="4625"/>
                    <a:pt x="3377" y="5080"/>
                  </a:cubicBezTo>
                  <a:cubicBezTo>
                    <a:pt x="4537" y="5300"/>
                    <a:pt x="5697" y="5462"/>
                    <a:pt x="6871" y="5550"/>
                  </a:cubicBezTo>
                  <a:close/>
                </a:path>
              </a:pathLst>
            </a:custGeom>
            <a:solidFill>
              <a:srgbClr val="FFFFFF">
                <a:alpha val="42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3"/>
            <p:cNvSpPr/>
            <p:nvPr/>
          </p:nvSpPr>
          <p:spPr>
            <a:xfrm>
              <a:off x="2230390" y="2059978"/>
              <a:ext cx="786214" cy="538044"/>
            </a:xfrm>
            <a:custGeom>
              <a:avLst/>
              <a:gdLst/>
              <a:ahLst/>
              <a:cxnLst/>
              <a:rect l="l" t="t" r="r" b="b"/>
              <a:pathLst>
                <a:path w="9162" h="6270" extrusionOk="0">
                  <a:moveTo>
                    <a:pt x="8633" y="5301"/>
                  </a:moveTo>
                  <a:lnTo>
                    <a:pt x="8618" y="5315"/>
                  </a:lnTo>
                  <a:cubicBezTo>
                    <a:pt x="8310" y="5301"/>
                    <a:pt x="8001" y="5271"/>
                    <a:pt x="7693" y="5212"/>
                  </a:cubicBezTo>
                  <a:cubicBezTo>
                    <a:pt x="7282" y="5139"/>
                    <a:pt x="6856" y="5095"/>
                    <a:pt x="6445" y="5080"/>
                  </a:cubicBezTo>
                  <a:cubicBezTo>
                    <a:pt x="5726" y="5080"/>
                    <a:pt x="3480" y="6270"/>
                    <a:pt x="2936" y="5726"/>
                  </a:cubicBezTo>
                  <a:cubicBezTo>
                    <a:pt x="2393" y="5183"/>
                    <a:pt x="4595" y="4728"/>
                    <a:pt x="4727" y="4522"/>
                  </a:cubicBezTo>
                  <a:cubicBezTo>
                    <a:pt x="4860" y="4302"/>
                    <a:pt x="1468" y="4772"/>
                    <a:pt x="1145" y="4170"/>
                  </a:cubicBezTo>
                  <a:cubicBezTo>
                    <a:pt x="822" y="3568"/>
                    <a:pt x="4052" y="3245"/>
                    <a:pt x="4140" y="2981"/>
                  </a:cubicBezTo>
                  <a:cubicBezTo>
                    <a:pt x="4228" y="2731"/>
                    <a:pt x="455" y="2981"/>
                    <a:pt x="235" y="2408"/>
                  </a:cubicBezTo>
                  <a:cubicBezTo>
                    <a:pt x="0" y="1836"/>
                    <a:pt x="3421" y="1630"/>
                    <a:pt x="3612" y="1498"/>
                  </a:cubicBezTo>
                  <a:cubicBezTo>
                    <a:pt x="3802" y="1366"/>
                    <a:pt x="367" y="1190"/>
                    <a:pt x="323" y="529"/>
                  </a:cubicBezTo>
                  <a:cubicBezTo>
                    <a:pt x="279" y="1"/>
                    <a:pt x="6225" y="368"/>
                    <a:pt x="8265" y="515"/>
                  </a:cubicBezTo>
                  <a:lnTo>
                    <a:pt x="8956" y="559"/>
                  </a:lnTo>
                  <a:cubicBezTo>
                    <a:pt x="9161" y="661"/>
                    <a:pt x="8911" y="3157"/>
                    <a:pt x="8750" y="4478"/>
                  </a:cubicBezTo>
                  <a:lnTo>
                    <a:pt x="8750" y="4493"/>
                  </a:lnTo>
                  <a:cubicBezTo>
                    <a:pt x="8691" y="4963"/>
                    <a:pt x="8647" y="5271"/>
                    <a:pt x="8633" y="5301"/>
                  </a:cubicBezTo>
                  <a:close/>
                </a:path>
              </a:pathLst>
            </a:custGeom>
            <a:solidFill>
              <a:srgbClr val="FFA4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3"/>
            <p:cNvSpPr/>
            <p:nvPr/>
          </p:nvSpPr>
          <p:spPr>
            <a:xfrm>
              <a:off x="2890456" y="2104086"/>
              <a:ext cx="126144" cy="412072"/>
            </a:xfrm>
            <a:custGeom>
              <a:avLst/>
              <a:gdLst/>
              <a:ahLst/>
              <a:cxnLst/>
              <a:rect l="l" t="t" r="r" b="b"/>
              <a:pathLst>
                <a:path w="1470" h="4802" extrusionOk="0">
                  <a:moveTo>
                    <a:pt x="926" y="4801"/>
                  </a:moveTo>
                  <a:cubicBezTo>
                    <a:pt x="618" y="4787"/>
                    <a:pt x="309" y="4757"/>
                    <a:pt x="1" y="4698"/>
                  </a:cubicBezTo>
                  <a:lnTo>
                    <a:pt x="573" y="1"/>
                  </a:lnTo>
                  <a:lnTo>
                    <a:pt x="1264" y="59"/>
                  </a:lnTo>
                  <a:cubicBezTo>
                    <a:pt x="1469" y="147"/>
                    <a:pt x="1219" y="2643"/>
                    <a:pt x="1058" y="3964"/>
                  </a:cubicBezTo>
                  <a:lnTo>
                    <a:pt x="1058" y="3979"/>
                  </a:lnTo>
                  <a:close/>
                </a:path>
              </a:pathLst>
            </a:custGeom>
            <a:solidFill>
              <a:srgbClr val="FFA4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3"/>
            <p:cNvSpPr/>
            <p:nvPr/>
          </p:nvSpPr>
          <p:spPr>
            <a:xfrm>
              <a:off x="2911909" y="2053714"/>
              <a:ext cx="170166" cy="535470"/>
            </a:xfrm>
            <a:custGeom>
              <a:avLst/>
              <a:gdLst/>
              <a:ahLst/>
              <a:cxnLst/>
              <a:rect l="l" t="t" r="r" b="b"/>
              <a:pathLst>
                <a:path w="1983" h="6240" extrusionOk="0">
                  <a:moveTo>
                    <a:pt x="1204" y="6020"/>
                  </a:moveTo>
                  <a:cubicBezTo>
                    <a:pt x="1131" y="6240"/>
                    <a:pt x="1" y="5946"/>
                    <a:pt x="30" y="5785"/>
                  </a:cubicBezTo>
                  <a:cubicBezTo>
                    <a:pt x="30" y="5741"/>
                    <a:pt x="103" y="5359"/>
                    <a:pt x="177" y="4801"/>
                  </a:cubicBezTo>
                  <a:cubicBezTo>
                    <a:pt x="382" y="3201"/>
                    <a:pt x="779" y="191"/>
                    <a:pt x="823" y="88"/>
                  </a:cubicBezTo>
                  <a:cubicBezTo>
                    <a:pt x="867" y="0"/>
                    <a:pt x="1381" y="44"/>
                    <a:pt x="1704" y="147"/>
                  </a:cubicBezTo>
                  <a:cubicBezTo>
                    <a:pt x="1850" y="191"/>
                    <a:pt x="1953" y="250"/>
                    <a:pt x="1968" y="309"/>
                  </a:cubicBezTo>
                  <a:cubicBezTo>
                    <a:pt x="1982" y="514"/>
                    <a:pt x="1292" y="5785"/>
                    <a:pt x="1204" y="6020"/>
                  </a:cubicBezTo>
                  <a:close/>
                </a:path>
              </a:pathLst>
            </a:custGeom>
            <a:solidFill>
              <a:srgbClr val="8201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3"/>
            <p:cNvSpPr/>
            <p:nvPr/>
          </p:nvSpPr>
          <p:spPr>
            <a:xfrm>
              <a:off x="2911909" y="2066328"/>
              <a:ext cx="170166" cy="522856"/>
            </a:xfrm>
            <a:custGeom>
              <a:avLst/>
              <a:gdLst/>
              <a:ahLst/>
              <a:cxnLst/>
              <a:rect l="l" t="t" r="r" b="b"/>
              <a:pathLst>
                <a:path w="1983" h="6093" extrusionOk="0">
                  <a:moveTo>
                    <a:pt x="1204" y="5873"/>
                  </a:moveTo>
                  <a:cubicBezTo>
                    <a:pt x="1131" y="6093"/>
                    <a:pt x="1" y="5799"/>
                    <a:pt x="30" y="5638"/>
                  </a:cubicBezTo>
                  <a:cubicBezTo>
                    <a:pt x="30" y="5594"/>
                    <a:pt x="103" y="5212"/>
                    <a:pt x="177" y="4654"/>
                  </a:cubicBezTo>
                  <a:cubicBezTo>
                    <a:pt x="441" y="4742"/>
                    <a:pt x="1072" y="4933"/>
                    <a:pt x="1116" y="4727"/>
                  </a:cubicBezTo>
                  <a:cubicBezTo>
                    <a:pt x="1146" y="4522"/>
                    <a:pt x="1542" y="1410"/>
                    <a:pt x="1704" y="0"/>
                  </a:cubicBezTo>
                  <a:cubicBezTo>
                    <a:pt x="1850" y="44"/>
                    <a:pt x="1953" y="103"/>
                    <a:pt x="1968" y="162"/>
                  </a:cubicBezTo>
                  <a:cubicBezTo>
                    <a:pt x="1982" y="367"/>
                    <a:pt x="1292" y="5638"/>
                    <a:pt x="1204" y="5873"/>
                  </a:cubicBezTo>
                  <a:close/>
                </a:path>
              </a:pathLst>
            </a:custGeom>
            <a:solidFill>
              <a:srgbClr val="FFFFFF">
                <a:alpha val="42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3"/>
            <p:cNvSpPr/>
            <p:nvPr/>
          </p:nvSpPr>
          <p:spPr>
            <a:xfrm>
              <a:off x="2060311" y="2078857"/>
              <a:ext cx="884469" cy="1170483"/>
            </a:xfrm>
            <a:custGeom>
              <a:avLst/>
              <a:gdLst/>
              <a:ahLst/>
              <a:cxnLst/>
              <a:rect l="l" t="t" r="r" b="b"/>
              <a:pathLst>
                <a:path w="10307" h="13640" extrusionOk="0">
                  <a:moveTo>
                    <a:pt x="6812" y="13361"/>
                  </a:moveTo>
                  <a:cubicBezTo>
                    <a:pt x="6313" y="13551"/>
                    <a:pt x="5931" y="13640"/>
                    <a:pt x="5843" y="13610"/>
                  </a:cubicBezTo>
                  <a:cubicBezTo>
                    <a:pt x="5638" y="13507"/>
                    <a:pt x="5109" y="12392"/>
                    <a:pt x="4507" y="11247"/>
                  </a:cubicBezTo>
                  <a:lnTo>
                    <a:pt x="4258" y="10747"/>
                  </a:lnTo>
                  <a:lnTo>
                    <a:pt x="4052" y="10366"/>
                  </a:lnTo>
                  <a:cubicBezTo>
                    <a:pt x="4037" y="10336"/>
                    <a:pt x="4023" y="10322"/>
                    <a:pt x="4008" y="10307"/>
                  </a:cubicBezTo>
                  <a:cubicBezTo>
                    <a:pt x="3949" y="10175"/>
                    <a:pt x="3876" y="10043"/>
                    <a:pt x="3803" y="9925"/>
                  </a:cubicBezTo>
                  <a:cubicBezTo>
                    <a:pt x="3759" y="9852"/>
                    <a:pt x="3714" y="9793"/>
                    <a:pt x="3670" y="9734"/>
                  </a:cubicBezTo>
                  <a:cubicBezTo>
                    <a:pt x="2731" y="8398"/>
                    <a:pt x="0" y="7136"/>
                    <a:pt x="441" y="6534"/>
                  </a:cubicBezTo>
                  <a:cubicBezTo>
                    <a:pt x="910" y="5888"/>
                    <a:pt x="2026" y="7283"/>
                    <a:pt x="2525" y="6974"/>
                  </a:cubicBezTo>
                  <a:cubicBezTo>
                    <a:pt x="3039" y="6681"/>
                    <a:pt x="162" y="2203"/>
                    <a:pt x="720" y="1777"/>
                  </a:cubicBezTo>
                  <a:cubicBezTo>
                    <a:pt x="1277" y="1352"/>
                    <a:pt x="2834" y="4978"/>
                    <a:pt x="3303" y="4948"/>
                  </a:cubicBezTo>
                  <a:cubicBezTo>
                    <a:pt x="3788" y="4904"/>
                    <a:pt x="1747" y="1146"/>
                    <a:pt x="2246" y="676"/>
                  </a:cubicBezTo>
                  <a:cubicBezTo>
                    <a:pt x="2746" y="221"/>
                    <a:pt x="4184" y="4097"/>
                    <a:pt x="4772" y="4038"/>
                  </a:cubicBezTo>
                  <a:cubicBezTo>
                    <a:pt x="5344" y="3980"/>
                    <a:pt x="3920" y="148"/>
                    <a:pt x="4507" y="45"/>
                  </a:cubicBezTo>
                  <a:cubicBezTo>
                    <a:pt x="4860" y="1"/>
                    <a:pt x="6856" y="4170"/>
                    <a:pt x="8398" y="7503"/>
                  </a:cubicBezTo>
                  <a:cubicBezTo>
                    <a:pt x="8515" y="7738"/>
                    <a:pt x="8618" y="7958"/>
                    <a:pt x="8721" y="8193"/>
                  </a:cubicBezTo>
                  <a:lnTo>
                    <a:pt x="8867" y="8487"/>
                  </a:lnTo>
                  <a:cubicBezTo>
                    <a:pt x="8882" y="8545"/>
                    <a:pt x="8897" y="8589"/>
                    <a:pt x="8926" y="8633"/>
                  </a:cubicBezTo>
                  <a:cubicBezTo>
                    <a:pt x="8970" y="8736"/>
                    <a:pt x="9029" y="8839"/>
                    <a:pt x="9073" y="8942"/>
                  </a:cubicBezTo>
                  <a:cubicBezTo>
                    <a:pt x="9117" y="9044"/>
                    <a:pt x="9146" y="9133"/>
                    <a:pt x="9190" y="9206"/>
                  </a:cubicBezTo>
                  <a:cubicBezTo>
                    <a:pt x="9822" y="10571"/>
                    <a:pt x="10247" y="11540"/>
                    <a:pt x="10247" y="11540"/>
                  </a:cubicBezTo>
                  <a:cubicBezTo>
                    <a:pt x="10306" y="11922"/>
                    <a:pt x="8133" y="12905"/>
                    <a:pt x="6812" y="13361"/>
                  </a:cubicBezTo>
                  <a:close/>
                </a:path>
              </a:pathLst>
            </a:custGeom>
            <a:solidFill>
              <a:srgbClr val="FF8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3"/>
            <p:cNvSpPr/>
            <p:nvPr/>
          </p:nvSpPr>
          <p:spPr>
            <a:xfrm>
              <a:off x="2375241" y="2721413"/>
              <a:ext cx="473771" cy="527919"/>
            </a:xfrm>
            <a:custGeom>
              <a:avLst/>
              <a:gdLst/>
              <a:ahLst/>
              <a:cxnLst/>
              <a:rect l="l" t="t" r="r" b="b"/>
              <a:pathLst>
                <a:path w="5521" h="6152" extrusionOk="0">
                  <a:moveTo>
                    <a:pt x="5520" y="1703"/>
                  </a:moveTo>
                  <a:cubicBezTo>
                    <a:pt x="5476" y="1615"/>
                    <a:pt x="5432" y="1527"/>
                    <a:pt x="5403" y="1439"/>
                  </a:cubicBezTo>
                  <a:cubicBezTo>
                    <a:pt x="5359" y="1351"/>
                    <a:pt x="5300" y="1233"/>
                    <a:pt x="5256" y="1131"/>
                  </a:cubicBezTo>
                  <a:lnTo>
                    <a:pt x="1190" y="3083"/>
                  </a:lnTo>
                  <a:lnTo>
                    <a:pt x="940" y="2555"/>
                  </a:lnTo>
                  <a:cubicBezTo>
                    <a:pt x="1057" y="2569"/>
                    <a:pt x="1175" y="2540"/>
                    <a:pt x="1278" y="2467"/>
                  </a:cubicBezTo>
                  <a:cubicBezTo>
                    <a:pt x="1659" y="2217"/>
                    <a:pt x="1601" y="2070"/>
                    <a:pt x="1703" y="2100"/>
                  </a:cubicBezTo>
                  <a:cubicBezTo>
                    <a:pt x="1792" y="2129"/>
                    <a:pt x="1909" y="2129"/>
                    <a:pt x="2188" y="1997"/>
                  </a:cubicBezTo>
                  <a:cubicBezTo>
                    <a:pt x="2511" y="1850"/>
                    <a:pt x="2511" y="1527"/>
                    <a:pt x="2584" y="1586"/>
                  </a:cubicBezTo>
                  <a:cubicBezTo>
                    <a:pt x="2731" y="1674"/>
                    <a:pt x="2922" y="1674"/>
                    <a:pt x="3069" y="1586"/>
                  </a:cubicBezTo>
                  <a:cubicBezTo>
                    <a:pt x="3377" y="1424"/>
                    <a:pt x="3289" y="1219"/>
                    <a:pt x="3406" y="1248"/>
                  </a:cubicBezTo>
                  <a:cubicBezTo>
                    <a:pt x="3568" y="1336"/>
                    <a:pt x="3773" y="1336"/>
                    <a:pt x="3935" y="1219"/>
                  </a:cubicBezTo>
                  <a:cubicBezTo>
                    <a:pt x="4258" y="1043"/>
                    <a:pt x="4199" y="808"/>
                    <a:pt x="4302" y="852"/>
                  </a:cubicBezTo>
                  <a:cubicBezTo>
                    <a:pt x="4552" y="896"/>
                    <a:pt x="4830" y="837"/>
                    <a:pt x="5051" y="690"/>
                  </a:cubicBezTo>
                  <a:cubicBezTo>
                    <a:pt x="4948" y="455"/>
                    <a:pt x="4845" y="235"/>
                    <a:pt x="4728" y="0"/>
                  </a:cubicBezTo>
                  <a:cubicBezTo>
                    <a:pt x="3773" y="455"/>
                    <a:pt x="1204" y="1659"/>
                    <a:pt x="0" y="2232"/>
                  </a:cubicBezTo>
                  <a:cubicBezTo>
                    <a:pt x="44" y="2290"/>
                    <a:pt x="89" y="2349"/>
                    <a:pt x="133" y="2423"/>
                  </a:cubicBezTo>
                  <a:cubicBezTo>
                    <a:pt x="206" y="2555"/>
                    <a:pt x="294" y="2702"/>
                    <a:pt x="382" y="2863"/>
                  </a:cubicBezTo>
                  <a:lnTo>
                    <a:pt x="588" y="3245"/>
                  </a:lnTo>
                  <a:lnTo>
                    <a:pt x="837" y="3744"/>
                  </a:lnTo>
                  <a:cubicBezTo>
                    <a:pt x="1439" y="4889"/>
                    <a:pt x="1968" y="6005"/>
                    <a:pt x="2173" y="6107"/>
                  </a:cubicBezTo>
                  <a:cubicBezTo>
                    <a:pt x="2247" y="6152"/>
                    <a:pt x="2643" y="6049"/>
                    <a:pt x="3142" y="5873"/>
                  </a:cubicBezTo>
                  <a:cubicBezTo>
                    <a:pt x="2511" y="3362"/>
                    <a:pt x="5095" y="1923"/>
                    <a:pt x="5520" y="1703"/>
                  </a:cubicBezTo>
                  <a:close/>
                </a:path>
              </a:pathLst>
            </a:custGeom>
            <a:solidFill>
              <a:srgbClr val="FF8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3"/>
            <p:cNvSpPr/>
            <p:nvPr/>
          </p:nvSpPr>
          <p:spPr>
            <a:xfrm>
              <a:off x="2338685" y="2858712"/>
              <a:ext cx="92077" cy="108467"/>
            </a:xfrm>
            <a:custGeom>
              <a:avLst/>
              <a:gdLst/>
              <a:ahLst/>
              <a:cxnLst/>
              <a:rect l="l" t="t" r="r" b="b"/>
              <a:pathLst>
                <a:path w="1073" h="1264" extrusionOk="0">
                  <a:moveTo>
                    <a:pt x="1058" y="514"/>
                  </a:moveTo>
                  <a:cubicBezTo>
                    <a:pt x="1072" y="1102"/>
                    <a:pt x="265" y="1263"/>
                    <a:pt x="45" y="735"/>
                  </a:cubicBezTo>
                  <a:cubicBezTo>
                    <a:pt x="15" y="676"/>
                    <a:pt x="1" y="602"/>
                    <a:pt x="1" y="529"/>
                  </a:cubicBezTo>
                  <a:lnTo>
                    <a:pt x="1" y="529"/>
                  </a:lnTo>
                  <a:cubicBezTo>
                    <a:pt x="1" y="235"/>
                    <a:pt x="236" y="0"/>
                    <a:pt x="529" y="0"/>
                  </a:cubicBezTo>
                  <a:cubicBezTo>
                    <a:pt x="617" y="0"/>
                    <a:pt x="691" y="15"/>
                    <a:pt x="779" y="59"/>
                  </a:cubicBezTo>
                  <a:cubicBezTo>
                    <a:pt x="911" y="133"/>
                    <a:pt x="999" y="250"/>
                    <a:pt x="1043" y="397"/>
                  </a:cubicBezTo>
                  <a:cubicBezTo>
                    <a:pt x="1058" y="441"/>
                    <a:pt x="1058" y="485"/>
                    <a:pt x="1058" y="514"/>
                  </a:cubicBezTo>
                  <a:close/>
                </a:path>
              </a:pathLst>
            </a:custGeom>
            <a:solidFill>
              <a:srgbClr val="FFD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3"/>
            <p:cNvSpPr/>
            <p:nvPr/>
          </p:nvSpPr>
          <p:spPr>
            <a:xfrm>
              <a:off x="2338685" y="2857425"/>
              <a:ext cx="66848" cy="51745"/>
            </a:xfrm>
            <a:custGeom>
              <a:avLst/>
              <a:gdLst/>
              <a:ahLst/>
              <a:cxnLst/>
              <a:rect l="l" t="t" r="r" b="b"/>
              <a:pathLst>
                <a:path w="779" h="603" extrusionOk="0">
                  <a:moveTo>
                    <a:pt x="779" y="74"/>
                  </a:moveTo>
                  <a:lnTo>
                    <a:pt x="779" y="74"/>
                  </a:lnTo>
                  <a:cubicBezTo>
                    <a:pt x="779" y="353"/>
                    <a:pt x="544" y="603"/>
                    <a:pt x="250" y="603"/>
                  </a:cubicBezTo>
                  <a:cubicBezTo>
                    <a:pt x="162" y="603"/>
                    <a:pt x="74" y="573"/>
                    <a:pt x="1" y="544"/>
                  </a:cubicBezTo>
                  <a:lnTo>
                    <a:pt x="1" y="544"/>
                  </a:lnTo>
                  <a:cubicBezTo>
                    <a:pt x="1" y="250"/>
                    <a:pt x="236" y="1"/>
                    <a:pt x="529" y="1"/>
                  </a:cubicBezTo>
                  <a:cubicBezTo>
                    <a:pt x="617" y="1"/>
                    <a:pt x="705" y="30"/>
                    <a:pt x="779" y="74"/>
                  </a:cubicBezTo>
                  <a:close/>
                </a:path>
              </a:pathLst>
            </a:custGeom>
            <a:solidFill>
              <a:srgbClr val="FFEE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3"/>
            <p:cNvSpPr/>
            <p:nvPr/>
          </p:nvSpPr>
          <p:spPr>
            <a:xfrm>
              <a:off x="2342460" y="2892693"/>
              <a:ext cx="88301" cy="74485"/>
            </a:xfrm>
            <a:custGeom>
              <a:avLst/>
              <a:gdLst/>
              <a:ahLst/>
              <a:cxnLst/>
              <a:rect l="l" t="t" r="r" b="b"/>
              <a:pathLst>
                <a:path w="1029" h="868" extrusionOk="0">
                  <a:moveTo>
                    <a:pt x="1014" y="118"/>
                  </a:moveTo>
                  <a:cubicBezTo>
                    <a:pt x="1028" y="706"/>
                    <a:pt x="221" y="867"/>
                    <a:pt x="1" y="339"/>
                  </a:cubicBezTo>
                  <a:cubicBezTo>
                    <a:pt x="368" y="485"/>
                    <a:pt x="793" y="339"/>
                    <a:pt x="999" y="1"/>
                  </a:cubicBezTo>
                  <a:cubicBezTo>
                    <a:pt x="1014" y="45"/>
                    <a:pt x="1014" y="89"/>
                    <a:pt x="1014" y="118"/>
                  </a:cubicBezTo>
                  <a:close/>
                </a:path>
              </a:pathLst>
            </a:custGeom>
            <a:solidFill>
              <a:srgbClr val="FF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3"/>
            <p:cNvSpPr/>
            <p:nvPr/>
          </p:nvSpPr>
          <p:spPr>
            <a:xfrm>
              <a:off x="2412998" y="2827219"/>
              <a:ext cx="92077" cy="108381"/>
            </a:xfrm>
            <a:custGeom>
              <a:avLst/>
              <a:gdLst/>
              <a:ahLst/>
              <a:cxnLst/>
              <a:rect l="l" t="t" r="r" b="b"/>
              <a:pathLst>
                <a:path w="1073" h="1263" extrusionOk="0">
                  <a:moveTo>
                    <a:pt x="1073" y="514"/>
                  </a:moveTo>
                  <a:cubicBezTo>
                    <a:pt x="1073" y="1102"/>
                    <a:pt x="280" y="1263"/>
                    <a:pt x="45" y="734"/>
                  </a:cubicBezTo>
                  <a:cubicBezTo>
                    <a:pt x="16" y="676"/>
                    <a:pt x="1" y="602"/>
                    <a:pt x="1" y="529"/>
                  </a:cubicBezTo>
                  <a:lnTo>
                    <a:pt x="1" y="529"/>
                  </a:lnTo>
                  <a:cubicBezTo>
                    <a:pt x="1" y="235"/>
                    <a:pt x="236" y="0"/>
                    <a:pt x="529" y="0"/>
                  </a:cubicBezTo>
                  <a:cubicBezTo>
                    <a:pt x="617" y="0"/>
                    <a:pt x="706" y="15"/>
                    <a:pt x="779" y="59"/>
                  </a:cubicBezTo>
                  <a:cubicBezTo>
                    <a:pt x="911" y="133"/>
                    <a:pt x="1014" y="250"/>
                    <a:pt x="1058" y="397"/>
                  </a:cubicBezTo>
                  <a:cubicBezTo>
                    <a:pt x="1058" y="441"/>
                    <a:pt x="1073" y="485"/>
                    <a:pt x="1073" y="514"/>
                  </a:cubicBezTo>
                  <a:close/>
                </a:path>
              </a:pathLst>
            </a:custGeom>
            <a:solidFill>
              <a:srgbClr val="FFD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3"/>
            <p:cNvSpPr/>
            <p:nvPr/>
          </p:nvSpPr>
          <p:spPr>
            <a:xfrm>
              <a:off x="2412998" y="2825932"/>
              <a:ext cx="66848" cy="51745"/>
            </a:xfrm>
            <a:custGeom>
              <a:avLst/>
              <a:gdLst/>
              <a:ahLst/>
              <a:cxnLst/>
              <a:rect l="l" t="t" r="r" b="b"/>
              <a:pathLst>
                <a:path w="779" h="603" extrusionOk="0">
                  <a:moveTo>
                    <a:pt x="779" y="74"/>
                  </a:moveTo>
                  <a:lnTo>
                    <a:pt x="779" y="74"/>
                  </a:lnTo>
                  <a:cubicBezTo>
                    <a:pt x="779" y="353"/>
                    <a:pt x="544" y="603"/>
                    <a:pt x="250" y="603"/>
                  </a:cubicBezTo>
                  <a:cubicBezTo>
                    <a:pt x="162" y="603"/>
                    <a:pt x="89" y="573"/>
                    <a:pt x="1" y="544"/>
                  </a:cubicBezTo>
                  <a:lnTo>
                    <a:pt x="1" y="544"/>
                  </a:lnTo>
                  <a:cubicBezTo>
                    <a:pt x="1" y="250"/>
                    <a:pt x="236" y="1"/>
                    <a:pt x="529" y="1"/>
                  </a:cubicBezTo>
                  <a:cubicBezTo>
                    <a:pt x="617" y="1"/>
                    <a:pt x="706" y="30"/>
                    <a:pt x="779" y="74"/>
                  </a:cubicBezTo>
                  <a:close/>
                </a:path>
              </a:pathLst>
            </a:custGeom>
            <a:solidFill>
              <a:srgbClr val="FFEE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3"/>
            <p:cNvSpPr/>
            <p:nvPr/>
          </p:nvSpPr>
          <p:spPr>
            <a:xfrm>
              <a:off x="2416774" y="2861200"/>
              <a:ext cx="88301" cy="74399"/>
            </a:xfrm>
            <a:custGeom>
              <a:avLst/>
              <a:gdLst/>
              <a:ahLst/>
              <a:cxnLst/>
              <a:rect l="l" t="t" r="r" b="b"/>
              <a:pathLst>
                <a:path w="1029" h="867" extrusionOk="0">
                  <a:moveTo>
                    <a:pt x="1029" y="118"/>
                  </a:moveTo>
                  <a:cubicBezTo>
                    <a:pt x="1029" y="706"/>
                    <a:pt x="236" y="867"/>
                    <a:pt x="1" y="338"/>
                  </a:cubicBezTo>
                  <a:cubicBezTo>
                    <a:pt x="383" y="485"/>
                    <a:pt x="808" y="338"/>
                    <a:pt x="1014" y="1"/>
                  </a:cubicBezTo>
                  <a:cubicBezTo>
                    <a:pt x="1014" y="45"/>
                    <a:pt x="1029" y="89"/>
                    <a:pt x="1029" y="118"/>
                  </a:cubicBezTo>
                  <a:close/>
                </a:path>
              </a:pathLst>
            </a:custGeom>
            <a:solidFill>
              <a:srgbClr val="FF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3"/>
            <p:cNvSpPr/>
            <p:nvPr/>
          </p:nvSpPr>
          <p:spPr>
            <a:xfrm>
              <a:off x="2482334" y="2780623"/>
              <a:ext cx="92077" cy="119708"/>
            </a:xfrm>
            <a:custGeom>
              <a:avLst/>
              <a:gdLst/>
              <a:ahLst/>
              <a:cxnLst/>
              <a:rect l="l" t="t" r="r" b="b"/>
              <a:pathLst>
                <a:path w="1073" h="1395" extrusionOk="0">
                  <a:moveTo>
                    <a:pt x="1072" y="661"/>
                  </a:moveTo>
                  <a:cubicBezTo>
                    <a:pt x="1072" y="1233"/>
                    <a:pt x="279" y="1395"/>
                    <a:pt x="59" y="866"/>
                  </a:cubicBezTo>
                  <a:cubicBezTo>
                    <a:pt x="30" y="808"/>
                    <a:pt x="0" y="734"/>
                    <a:pt x="0" y="661"/>
                  </a:cubicBezTo>
                  <a:lnTo>
                    <a:pt x="0" y="661"/>
                  </a:lnTo>
                  <a:cubicBezTo>
                    <a:pt x="0" y="265"/>
                    <a:pt x="426" y="0"/>
                    <a:pt x="778" y="191"/>
                  </a:cubicBezTo>
                  <a:cubicBezTo>
                    <a:pt x="911" y="265"/>
                    <a:pt x="1013" y="382"/>
                    <a:pt x="1057" y="529"/>
                  </a:cubicBezTo>
                  <a:cubicBezTo>
                    <a:pt x="1057" y="573"/>
                    <a:pt x="1072" y="617"/>
                    <a:pt x="1072" y="661"/>
                  </a:cubicBezTo>
                  <a:close/>
                </a:path>
              </a:pathLst>
            </a:custGeom>
            <a:solidFill>
              <a:srgbClr val="FFD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3"/>
            <p:cNvSpPr/>
            <p:nvPr/>
          </p:nvSpPr>
          <p:spPr>
            <a:xfrm>
              <a:off x="2482334" y="2780623"/>
              <a:ext cx="66848" cy="61785"/>
            </a:xfrm>
            <a:custGeom>
              <a:avLst/>
              <a:gdLst/>
              <a:ahLst/>
              <a:cxnLst/>
              <a:rect l="l" t="t" r="r" b="b"/>
              <a:pathLst>
                <a:path w="779" h="720" extrusionOk="0">
                  <a:moveTo>
                    <a:pt x="778" y="191"/>
                  </a:moveTo>
                  <a:lnTo>
                    <a:pt x="778" y="191"/>
                  </a:lnTo>
                  <a:cubicBezTo>
                    <a:pt x="778" y="485"/>
                    <a:pt x="544" y="720"/>
                    <a:pt x="250" y="720"/>
                  </a:cubicBezTo>
                  <a:cubicBezTo>
                    <a:pt x="162" y="720"/>
                    <a:pt x="88" y="690"/>
                    <a:pt x="0" y="661"/>
                  </a:cubicBezTo>
                  <a:lnTo>
                    <a:pt x="0" y="661"/>
                  </a:lnTo>
                  <a:cubicBezTo>
                    <a:pt x="0" y="250"/>
                    <a:pt x="426" y="0"/>
                    <a:pt x="778" y="176"/>
                  </a:cubicBezTo>
                  <a:close/>
                </a:path>
              </a:pathLst>
            </a:custGeom>
            <a:solidFill>
              <a:srgbClr val="FFEE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3"/>
            <p:cNvSpPr/>
            <p:nvPr/>
          </p:nvSpPr>
          <p:spPr>
            <a:xfrm>
              <a:off x="2487397" y="2825932"/>
              <a:ext cx="87014" cy="74399"/>
            </a:xfrm>
            <a:custGeom>
              <a:avLst/>
              <a:gdLst/>
              <a:ahLst/>
              <a:cxnLst/>
              <a:rect l="l" t="t" r="r" b="b"/>
              <a:pathLst>
                <a:path w="1014" h="867" extrusionOk="0">
                  <a:moveTo>
                    <a:pt x="1013" y="133"/>
                  </a:moveTo>
                  <a:cubicBezTo>
                    <a:pt x="1013" y="705"/>
                    <a:pt x="220" y="867"/>
                    <a:pt x="0" y="338"/>
                  </a:cubicBezTo>
                  <a:cubicBezTo>
                    <a:pt x="367" y="485"/>
                    <a:pt x="793" y="338"/>
                    <a:pt x="998" y="1"/>
                  </a:cubicBezTo>
                  <a:cubicBezTo>
                    <a:pt x="998" y="45"/>
                    <a:pt x="1013" y="89"/>
                    <a:pt x="1013" y="133"/>
                  </a:cubicBezTo>
                  <a:close/>
                </a:path>
              </a:pathLst>
            </a:custGeom>
            <a:solidFill>
              <a:srgbClr val="FF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3"/>
            <p:cNvSpPr/>
            <p:nvPr/>
          </p:nvSpPr>
          <p:spPr>
            <a:xfrm>
              <a:off x="2559136" y="2735229"/>
              <a:ext cx="92077" cy="127346"/>
            </a:xfrm>
            <a:custGeom>
              <a:avLst/>
              <a:gdLst/>
              <a:ahLst/>
              <a:cxnLst/>
              <a:rect l="l" t="t" r="r" b="b"/>
              <a:pathLst>
                <a:path w="1073" h="1484" extrusionOk="0">
                  <a:moveTo>
                    <a:pt x="1058" y="735"/>
                  </a:moveTo>
                  <a:cubicBezTo>
                    <a:pt x="1073" y="1307"/>
                    <a:pt x="265" y="1484"/>
                    <a:pt x="45" y="955"/>
                  </a:cubicBezTo>
                  <a:cubicBezTo>
                    <a:pt x="16" y="882"/>
                    <a:pt x="1" y="808"/>
                    <a:pt x="1" y="749"/>
                  </a:cubicBezTo>
                  <a:lnTo>
                    <a:pt x="1" y="749"/>
                  </a:lnTo>
                  <a:cubicBezTo>
                    <a:pt x="1" y="118"/>
                    <a:pt x="882" y="1"/>
                    <a:pt x="1043" y="617"/>
                  </a:cubicBezTo>
                  <a:cubicBezTo>
                    <a:pt x="1043" y="647"/>
                    <a:pt x="1058" y="691"/>
                    <a:pt x="1058" y="735"/>
                  </a:cubicBezTo>
                  <a:close/>
                </a:path>
              </a:pathLst>
            </a:custGeom>
            <a:solidFill>
              <a:srgbClr val="FFD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3"/>
            <p:cNvSpPr/>
            <p:nvPr/>
          </p:nvSpPr>
          <p:spPr>
            <a:xfrm>
              <a:off x="2557934" y="2741579"/>
              <a:ext cx="66848" cy="61785"/>
            </a:xfrm>
            <a:custGeom>
              <a:avLst/>
              <a:gdLst/>
              <a:ahLst/>
              <a:cxnLst/>
              <a:rect l="l" t="t" r="r" b="b"/>
              <a:pathLst>
                <a:path w="779" h="720" extrusionOk="0">
                  <a:moveTo>
                    <a:pt x="778" y="191"/>
                  </a:moveTo>
                  <a:lnTo>
                    <a:pt x="778" y="191"/>
                  </a:lnTo>
                  <a:cubicBezTo>
                    <a:pt x="778" y="485"/>
                    <a:pt x="543" y="720"/>
                    <a:pt x="250" y="720"/>
                  </a:cubicBezTo>
                  <a:cubicBezTo>
                    <a:pt x="162" y="720"/>
                    <a:pt x="88" y="705"/>
                    <a:pt x="0" y="661"/>
                  </a:cubicBezTo>
                  <a:lnTo>
                    <a:pt x="0" y="661"/>
                  </a:lnTo>
                  <a:cubicBezTo>
                    <a:pt x="0" y="264"/>
                    <a:pt x="426" y="0"/>
                    <a:pt x="778" y="191"/>
                  </a:cubicBezTo>
                  <a:close/>
                </a:path>
              </a:pathLst>
            </a:custGeom>
            <a:solidFill>
              <a:srgbClr val="FFEE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3"/>
            <p:cNvSpPr/>
            <p:nvPr/>
          </p:nvSpPr>
          <p:spPr>
            <a:xfrm>
              <a:off x="2562911" y="2786887"/>
              <a:ext cx="88301" cy="75687"/>
            </a:xfrm>
            <a:custGeom>
              <a:avLst/>
              <a:gdLst/>
              <a:ahLst/>
              <a:cxnLst/>
              <a:rect l="l" t="t" r="r" b="b"/>
              <a:pathLst>
                <a:path w="1029" h="882" extrusionOk="0">
                  <a:moveTo>
                    <a:pt x="1014" y="133"/>
                  </a:moveTo>
                  <a:cubicBezTo>
                    <a:pt x="1029" y="705"/>
                    <a:pt x="221" y="882"/>
                    <a:pt x="1" y="353"/>
                  </a:cubicBezTo>
                  <a:cubicBezTo>
                    <a:pt x="368" y="500"/>
                    <a:pt x="794" y="353"/>
                    <a:pt x="999" y="1"/>
                  </a:cubicBezTo>
                  <a:cubicBezTo>
                    <a:pt x="999" y="45"/>
                    <a:pt x="1014" y="89"/>
                    <a:pt x="1014" y="133"/>
                  </a:cubicBezTo>
                  <a:close/>
                </a:path>
              </a:pathLst>
            </a:custGeom>
            <a:solidFill>
              <a:srgbClr val="FF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3"/>
            <p:cNvSpPr/>
            <p:nvPr/>
          </p:nvSpPr>
          <p:spPr>
            <a:xfrm>
              <a:off x="2634736" y="2703736"/>
              <a:ext cx="92077" cy="127346"/>
            </a:xfrm>
            <a:custGeom>
              <a:avLst/>
              <a:gdLst/>
              <a:ahLst/>
              <a:cxnLst/>
              <a:rect l="l" t="t" r="r" b="b"/>
              <a:pathLst>
                <a:path w="1073" h="1484" extrusionOk="0">
                  <a:moveTo>
                    <a:pt x="1072" y="735"/>
                  </a:moveTo>
                  <a:cubicBezTo>
                    <a:pt x="1072" y="1307"/>
                    <a:pt x="294" y="1483"/>
                    <a:pt x="59" y="955"/>
                  </a:cubicBezTo>
                  <a:cubicBezTo>
                    <a:pt x="30" y="882"/>
                    <a:pt x="15" y="823"/>
                    <a:pt x="15" y="749"/>
                  </a:cubicBezTo>
                  <a:lnTo>
                    <a:pt x="15" y="749"/>
                  </a:lnTo>
                  <a:cubicBezTo>
                    <a:pt x="1" y="118"/>
                    <a:pt x="911" y="1"/>
                    <a:pt x="1058" y="617"/>
                  </a:cubicBezTo>
                  <a:cubicBezTo>
                    <a:pt x="1072" y="661"/>
                    <a:pt x="1072" y="691"/>
                    <a:pt x="1072" y="735"/>
                  </a:cubicBezTo>
                  <a:close/>
                </a:path>
              </a:pathLst>
            </a:custGeom>
            <a:solidFill>
              <a:srgbClr val="FFD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3"/>
            <p:cNvSpPr/>
            <p:nvPr/>
          </p:nvSpPr>
          <p:spPr>
            <a:xfrm>
              <a:off x="2636023" y="2711288"/>
              <a:ext cx="66848" cy="61871"/>
            </a:xfrm>
            <a:custGeom>
              <a:avLst/>
              <a:gdLst/>
              <a:ahLst/>
              <a:cxnLst/>
              <a:rect l="l" t="t" r="r" b="b"/>
              <a:pathLst>
                <a:path w="779" h="721" extrusionOk="0">
                  <a:moveTo>
                    <a:pt x="778" y="177"/>
                  </a:moveTo>
                  <a:lnTo>
                    <a:pt x="778" y="177"/>
                  </a:lnTo>
                  <a:cubicBezTo>
                    <a:pt x="778" y="471"/>
                    <a:pt x="544" y="705"/>
                    <a:pt x="250" y="720"/>
                  </a:cubicBezTo>
                  <a:cubicBezTo>
                    <a:pt x="162" y="720"/>
                    <a:pt x="74" y="691"/>
                    <a:pt x="0" y="647"/>
                  </a:cubicBezTo>
                  <a:lnTo>
                    <a:pt x="0" y="647"/>
                  </a:lnTo>
                  <a:cubicBezTo>
                    <a:pt x="0" y="250"/>
                    <a:pt x="426" y="1"/>
                    <a:pt x="778" y="177"/>
                  </a:cubicBezTo>
                  <a:close/>
                </a:path>
              </a:pathLst>
            </a:custGeom>
            <a:solidFill>
              <a:srgbClr val="FFEE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3"/>
            <p:cNvSpPr/>
            <p:nvPr/>
          </p:nvSpPr>
          <p:spPr>
            <a:xfrm>
              <a:off x="2639799" y="2756682"/>
              <a:ext cx="87014" cy="74399"/>
            </a:xfrm>
            <a:custGeom>
              <a:avLst/>
              <a:gdLst/>
              <a:ahLst/>
              <a:cxnLst/>
              <a:rect l="l" t="t" r="r" b="b"/>
              <a:pathLst>
                <a:path w="1014" h="867" extrusionOk="0">
                  <a:moveTo>
                    <a:pt x="1013" y="118"/>
                  </a:moveTo>
                  <a:cubicBezTo>
                    <a:pt x="1013" y="690"/>
                    <a:pt x="235" y="866"/>
                    <a:pt x="0" y="338"/>
                  </a:cubicBezTo>
                  <a:cubicBezTo>
                    <a:pt x="367" y="485"/>
                    <a:pt x="793" y="338"/>
                    <a:pt x="999" y="0"/>
                  </a:cubicBezTo>
                  <a:cubicBezTo>
                    <a:pt x="1013" y="30"/>
                    <a:pt x="1013" y="74"/>
                    <a:pt x="1013" y="118"/>
                  </a:cubicBezTo>
                  <a:close/>
                </a:path>
              </a:pathLst>
            </a:custGeom>
            <a:solidFill>
              <a:srgbClr val="FF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3"/>
            <p:cNvSpPr/>
            <p:nvPr/>
          </p:nvSpPr>
          <p:spPr>
            <a:xfrm>
              <a:off x="2710336" y="2689921"/>
              <a:ext cx="90790" cy="103404"/>
            </a:xfrm>
            <a:custGeom>
              <a:avLst/>
              <a:gdLst/>
              <a:ahLst/>
              <a:cxnLst/>
              <a:rect l="l" t="t" r="r" b="b"/>
              <a:pathLst>
                <a:path w="1058" h="1205" extrusionOk="0">
                  <a:moveTo>
                    <a:pt x="1058" y="529"/>
                  </a:moveTo>
                  <a:cubicBezTo>
                    <a:pt x="1028" y="1204"/>
                    <a:pt x="45" y="1204"/>
                    <a:pt x="1" y="543"/>
                  </a:cubicBezTo>
                  <a:lnTo>
                    <a:pt x="1" y="543"/>
                  </a:lnTo>
                  <a:cubicBezTo>
                    <a:pt x="1" y="250"/>
                    <a:pt x="235" y="15"/>
                    <a:pt x="529" y="0"/>
                  </a:cubicBezTo>
                  <a:cubicBezTo>
                    <a:pt x="617" y="0"/>
                    <a:pt x="705" y="30"/>
                    <a:pt x="779" y="74"/>
                  </a:cubicBezTo>
                  <a:cubicBezTo>
                    <a:pt x="911" y="132"/>
                    <a:pt x="1014" y="264"/>
                    <a:pt x="1043" y="411"/>
                  </a:cubicBezTo>
                  <a:cubicBezTo>
                    <a:pt x="1058" y="455"/>
                    <a:pt x="1058" y="485"/>
                    <a:pt x="1058" y="529"/>
                  </a:cubicBezTo>
                  <a:close/>
                </a:path>
              </a:pathLst>
            </a:custGeom>
            <a:solidFill>
              <a:srgbClr val="FFD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3"/>
            <p:cNvSpPr/>
            <p:nvPr/>
          </p:nvSpPr>
          <p:spPr>
            <a:xfrm>
              <a:off x="2710336" y="2689921"/>
              <a:ext cx="66848" cy="51745"/>
            </a:xfrm>
            <a:custGeom>
              <a:avLst/>
              <a:gdLst/>
              <a:ahLst/>
              <a:cxnLst/>
              <a:rect l="l" t="t" r="r" b="b"/>
              <a:pathLst>
                <a:path w="779" h="603" extrusionOk="0">
                  <a:moveTo>
                    <a:pt x="779" y="59"/>
                  </a:moveTo>
                  <a:lnTo>
                    <a:pt x="779" y="59"/>
                  </a:lnTo>
                  <a:cubicBezTo>
                    <a:pt x="779" y="353"/>
                    <a:pt x="544" y="587"/>
                    <a:pt x="250" y="602"/>
                  </a:cubicBezTo>
                  <a:cubicBezTo>
                    <a:pt x="162" y="602"/>
                    <a:pt x="74" y="573"/>
                    <a:pt x="1" y="529"/>
                  </a:cubicBezTo>
                  <a:lnTo>
                    <a:pt x="1" y="529"/>
                  </a:lnTo>
                  <a:cubicBezTo>
                    <a:pt x="1" y="235"/>
                    <a:pt x="235" y="0"/>
                    <a:pt x="529" y="0"/>
                  </a:cubicBezTo>
                  <a:cubicBezTo>
                    <a:pt x="617" y="0"/>
                    <a:pt x="705" y="15"/>
                    <a:pt x="779" y="59"/>
                  </a:cubicBezTo>
                  <a:close/>
                </a:path>
              </a:pathLst>
            </a:custGeom>
            <a:solidFill>
              <a:srgbClr val="FFEE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3"/>
            <p:cNvSpPr/>
            <p:nvPr/>
          </p:nvSpPr>
          <p:spPr>
            <a:xfrm>
              <a:off x="2714112" y="2725189"/>
              <a:ext cx="88301" cy="74399"/>
            </a:xfrm>
            <a:custGeom>
              <a:avLst/>
              <a:gdLst/>
              <a:ahLst/>
              <a:cxnLst/>
              <a:rect l="l" t="t" r="r" b="b"/>
              <a:pathLst>
                <a:path w="1029" h="867" extrusionOk="0">
                  <a:moveTo>
                    <a:pt x="1014" y="118"/>
                  </a:moveTo>
                  <a:cubicBezTo>
                    <a:pt x="1028" y="690"/>
                    <a:pt x="236" y="866"/>
                    <a:pt x="1" y="338"/>
                  </a:cubicBezTo>
                  <a:cubicBezTo>
                    <a:pt x="382" y="485"/>
                    <a:pt x="793" y="338"/>
                    <a:pt x="999" y="0"/>
                  </a:cubicBezTo>
                  <a:cubicBezTo>
                    <a:pt x="1014" y="30"/>
                    <a:pt x="1014" y="74"/>
                    <a:pt x="1014" y="118"/>
                  </a:cubicBezTo>
                  <a:close/>
                </a:path>
              </a:pathLst>
            </a:custGeom>
            <a:solidFill>
              <a:srgbClr val="FF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3"/>
            <p:cNvSpPr/>
            <p:nvPr/>
          </p:nvSpPr>
          <p:spPr>
            <a:xfrm>
              <a:off x="2425612" y="2807053"/>
              <a:ext cx="413359" cy="236928"/>
            </a:xfrm>
            <a:custGeom>
              <a:avLst/>
              <a:gdLst/>
              <a:ahLst/>
              <a:cxnLst/>
              <a:rect l="l" t="t" r="r" b="b"/>
              <a:pathLst>
                <a:path w="4817" h="2761" extrusionOk="0">
                  <a:moveTo>
                    <a:pt x="4816" y="441"/>
                  </a:moveTo>
                  <a:cubicBezTo>
                    <a:pt x="3348" y="1307"/>
                    <a:pt x="1821" y="2071"/>
                    <a:pt x="265" y="2761"/>
                  </a:cubicBezTo>
                  <a:lnTo>
                    <a:pt x="1" y="2261"/>
                  </a:lnTo>
                  <a:cubicBezTo>
                    <a:pt x="147" y="2159"/>
                    <a:pt x="324" y="2056"/>
                    <a:pt x="500" y="1953"/>
                  </a:cubicBezTo>
                  <a:cubicBezTo>
                    <a:pt x="1821" y="1219"/>
                    <a:pt x="3744" y="368"/>
                    <a:pt x="4610" y="1"/>
                  </a:cubicBezTo>
                  <a:lnTo>
                    <a:pt x="4757" y="309"/>
                  </a:lnTo>
                  <a:close/>
                </a:path>
              </a:pathLst>
            </a:custGeom>
            <a:solidFill>
              <a:srgbClr val="FF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3"/>
            <p:cNvSpPr/>
            <p:nvPr/>
          </p:nvSpPr>
          <p:spPr>
            <a:xfrm>
              <a:off x="2425612" y="2833483"/>
              <a:ext cx="413359" cy="210498"/>
            </a:xfrm>
            <a:custGeom>
              <a:avLst/>
              <a:gdLst/>
              <a:ahLst/>
              <a:cxnLst/>
              <a:rect l="l" t="t" r="r" b="b"/>
              <a:pathLst>
                <a:path w="4817" h="2453" extrusionOk="0">
                  <a:moveTo>
                    <a:pt x="4816" y="133"/>
                  </a:moveTo>
                  <a:cubicBezTo>
                    <a:pt x="3348" y="999"/>
                    <a:pt x="1821" y="1763"/>
                    <a:pt x="265" y="2453"/>
                  </a:cubicBezTo>
                  <a:lnTo>
                    <a:pt x="1" y="1953"/>
                  </a:lnTo>
                  <a:cubicBezTo>
                    <a:pt x="147" y="1851"/>
                    <a:pt x="324" y="1748"/>
                    <a:pt x="500" y="1645"/>
                  </a:cubicBezTo>
                  <a:cubicBezTo>
                    <a:pt x="559" y="1777"/>
                    <a:pt x="691" y="2041"/>
                    <a:pt x="764" y="2012"/>
                  </a:cubicBezTo>
                  <a:cubicBezTo>
                    <a:pt x="837" y="1997"/>
                    <a:pt x="3553" y="617"/>
                    <a:pt x="4757" y="1"/>
                  </a:cubicBezTo>
                  <a:close/>
                </a:path>
              </a:pathLst>
            </a:custGeom>
            <a:solidFill>
              <a:srgbClr val="FF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91"/>
        <p:cNvGrpSpPr/>
        <p:nvPr/>
      </p:nvGrpSpPr>
      <p:grpSpPr>
        <a:xfrm>
          <a:off x="0" y="0"/>
          <a:ext cx="0" cy="0"/>
          <a:chOff x="0" y="0"/>
          <a:chExt cx="0" cy="0"/>
        </a:xfrm>
      </p:grpSpPr>
      <p:sp>
        <p:nvSpPr>
          <p:cNvPr id="1592" name="Google Shape;1592;p51"/>
          <p:cNvSpPr txBox="1">
            <a:spLocks noGrp="1"/>
          </p:cNvSpPr>
          <p:nvPr>
            <p:ph type="title"/>
          </p:nvPr>
        </p:nvSpPr>
        <p:spPr>
          <a:xfrm>
            <a:off x="468300" y="1167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900">
                <a:solidFill>
                  <a:schemeClr val="accent5"/>
                </a:solidFill>
              </a:rPr>
              <a:t>Organizations that Provide &amp; Advocate for Abortions</a:t>
            </a:r>
            <a:endParaRPr sz="2900">
              <a:solidFill>
                <a:schemeClr val="accent5"/>
              </a:solidFill>
            </a:endParaRPr>
          </a:p>
          <a:p>
            <a:pPr marL="0" lvl="0" indent="0" algn="ctr" rtl="0">
              <a:spcBef>
                <a:spcPts val="0"/>
              </a:spcBef>
              <a:spcAft>
                <a:spcPts val="0"/>
              </a:spcAft>
              <a:buNone/>
            </a:pPr>
            <a:endParaRPr>
              <a:solidFill>
                <a:schemeClr val="accent5"/>
              </a:solidFill>
            </a:endParaRPr>
          </a:p>
        </p:txBody>
      </p:sp>
      <p:sp>
        <p:nvSpPr>
          <p:cNvPr id="1593" name="Google Shape;1593;p51"/>
          <p:cNvSpPr txBox="1"/>
          <p:nvPr/>
        </p:nvSpPr>
        <p:spPr>
          <a:xfrm>
            <a:off x="558125" y="1203825"/>
            <a:ext cx="7901400" cy="3586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200" b="1">
                <a:solidFill>
                  <a:srgbClr val="4C1130"/>
                </a:solidFill>
                <a:latin typeface="Montserrat"/>
                <a:ea typeface="Montserrat"/>
                <a:cs typeface="Montserrat"/>
                <a:sym typeface="Montserrat"/>
              </a:rPr>
              <a:t>Planned Parenthood Federation of America</a:t>
            </a:r>
            <a:endParaRPr sz="1200" b="1">
              <a:solidFill>
                <a:srgbClr val="4C1130"/>
              </a:solidFill>
              <a:latin typeface="Montserrat"/>
              <a:ea typeface="Montserrat"/>
              <a:cs typeface="Montserrat"/>
              <a:sym typeface="Montserrat"/>
            </a:endParaRPr>
          </a:p>
          <a:p>
            <a:pPr marL="0" lvl="0" indent="457200" algn="l" rtl="0">
              <a:lnSpc>
                <a:spcPct val="115000"/>
              </a:lnSpc>
              <a:spcBef>
                <a:spcPts val="0"/>
              </a:spcBef>
              <a:spcAft>
                <a:spcPts val="0"/>
              </a:spcAft>
              <a:buNone/>
            </a:pPr>
            <a:r>
              <a:rPr lang="en" sz="1200" b="1">
                <a:solidFill>
                  <a:srgbClr val="4C1130"/>
                </a:solidFill>
                <a:latin typeface="Montserrat"/>
                <a:ea typeface="Montserrat"/>
                <a:cs typeface="Montserrat"/>
                <a:sym typeface="Montserrat"/>
              </a:rPr>
              <a:t>→ a nonprofit organization that provides sexual health care in the U.S and globally</a:t>
            </a:r>
            <a:endParaRPr sz="1200" b="1">
              <a:solidFill>
                <a:srgbClr val="4C1130"/>
              </a:solidFill>
              <a:latin typeface="Montserrat"/>
              <a:ea typeface="Montserrat"/>
              <a:cs typeface="Montserrat"/>
              <a:sym typeface="Montserrat"/>
            </a:endParaRPr>
          </a:p>
          <a:p>
            <a:pPr marL="0" lvl="0" indent="457200" algn="l" rtl="0">
              <a:lnSpc>
                <a:spcPct val="115000"/>
              </a:lnSpc>
              <a:spcBef>
                <a:spcPts val="0"/>
              </a:spcBef>
              <a:spcAft>
                <a:spcPts val="0"/>
              </a:spcAft>
              <a:buNone/>
            </a:pPr>
            <a:r>
              <a:rPr lang="en" sz="1200" b="1">
                <a:solidFill>
                  <a:srgbClr val="4C1130"/>
                </a:solidFill>
                <a:latin typeface="Montserrat"/>
                <a:ea typeface="Montserrat"/>
                <a:cs typeface="Montserrat"/>
                <a:sym typeface="Montserrat"/>
              </a:rPr>
              <a:t>→ Founded in 1916 at the first abortion clinic in Brownsville Brooklyn</a:t>
            </a:r>
            <a:endParaRPr sz="1200" b="1">
              <a:solidFill>
                <a:srgbClr val="4C1130"/>
              </a:solidFill>
              <a:latin typeface="Montserrat"/>
              <a:ea typeface="Montserrat"/>
              <a:cs typeface="Montserrat"/>
              <a:sym typeface="Montserrat"/>
            </a:endParaRPr>
          </a:p>
          <a:p>
            <a:pPr marL="0" lvl="0" indent="457200" algn="l" rtl="0">
              <a:lnSpc>
                <a:spcPct val="115000"/>
              </a:lnSpc>
              <a:spcBef>
                <a:spcPts val="0"/>
              </a:spcBef>
              <a:spcAft>
                <a:spcPts val="0"/>
              </a:spcAft>
              <a:buNone/>
            </a:pPr>
            <a:r>
              <a:rPr lang="en" sz="1200" b="1">
                <a:solidFill>
                  <a:srgbClr val="4C1130"/>
                </a:solidFill>
                <a:latin typeface="Montserrat"/>
                <a:ea typeface="Montserrat"/>
                <a:cs typeface="Montserrat"/>
                <a:sym typeface="Montserrat"/>
              </a:rPr>
              <a:t>→ Operates more than 600 affordable health care centers for women, men and young people in the U.S.</a:t>
            </a:r>
            <a:endParaRPr sz="1200" b="1">
              <a:solidFill>
                <a:srgbClr val="4C1130"/>
              </a:solidFill>
              <a:latin typeface="Montserrat"/>
              <a:ea typeface="Montserrat"/>
              <a:cs typeface="Montserrat"/>
              <a:sym typeface="Montserrat"/>
            </a:endParaRPr>
          </a:p>
          <a:p>
            <a:pPr marL="0" lvl="0" indent="457200" algn="l" rtl="0">
              <a:lnSpc>
                <a:spcPct val="115000"/>
              </a:lnSpc>
              <a:spcBef>
                <a:spcPts val="0"/>
              </a:spcBef>
              <a:spcAft>
                <a:spcPts val="0"/>
              </a:spcAft>
              <a:buNone/>
            </a:pPr>
            <a:r>
              <a:rPr lang="en" sz="1200" b="1">
                <a:solidFill>
                  <a:srgbClr val="4C1130"/>
                </a:solidFill>
                <a:latin typeface="Montserrat"/>
                <a:ea typeface="Montserrat"/>
                <a:cs typeface="Montserrat"/>
                <a:sym typeface="Montserrat"/>
              </a:rPr>
              <a:t>→ Nation’s largest provider of sexual education</a:t>
            </a:r>
            <a:endParaRPr sz="1200" b="1">
              <a:solidFill>
                <a:srgbClr val="4C1130"/>
              </a:solidFill>
              <a:latin typeface="Montserrat"/>
              <a:ea typeface="Montserrat"/>
              <a:cs typeface="Montserrat"/>
              <a:sym typeface="Montserrat"/>
            </a:endParaRPr>
          </a:p>
          <a:p>
            <a:pPr marL="0" lvl="0" indent="457200" algn="l" rtl="0">
              <a:lnSpc>
                <a:spcPct val="115000"/>
              </a:lnSpc>
              <a:spcBef>
                <a:spcPts val="0"/>
              </a:spcBef>
              <a:spcAft>
                <a:spcPts val="0"/>
              </a:spcAft>
              <a:buNone/>
            </a:pPr>
            <a:r>
              <a:rPr lang="en" sz="1200" b="1">
                <a:solidFill>
                  <a:srgbClr val="4C1130"/>
                </a:solidFill>
                <a:latin typeface="Montserrat"/>
                <a:ea typeface="Montserrat"/>
                <a:cs typeface="Montserrat"/>
                <a:sym typeface="Montserrat"/>
              </a:rPr>
              <a:t>→ Gives many more services such as;</a:t>
            </a:r>
            <a:endParaRPr sz="1200" b="1">
              <a:solidFill>
                <a:srgbClr val="4C1130"/>
              </a:solidFill>
              <a:latin typeface="Montserrat"/>
              <a:ea typeface="Montserrat"/>
              <a:cs typeface="Montserrat"/>
              <a:sym typeface="Montserrat"/>
            </a:endParaRPr>
          </a:p>
          <a:p>
            <a:pPr marL="914400" lvl="0" indent="-304800" algn="l" rtl="0">
              <a:lnSpc>
                <a:spcPct val="115000"/>
              </a:lnSpc>
              <a:spcBef>
                <a:spcPts val="0"/>
              </a:spcBef>
              <a:spcAft>
                <a:spcPts val="0"/>
              </a:spcAft>
              <a:buClr>
                <a:srgbClr val="4C1130"/>
              </a:buClr>
              <a:buSzPts val="1200"/>
              <a:buFont typeface="Montserrat"/>
              <a:buChar char="-"/>
            </a:pPr>
            <a:r>
              <a:rPr lang="en" sz="1200" b="1">
                <a:solidFill>
                  <a:srgbClr val="4C1130"/>
                </a:solidFill>
                <a:latin typeface="Montserrat"/>
                <a:ea typeface="Montserrat"/>
                <a:cs typeface="Montserrat"/>
                <a:sym typeface="Montserrat"/>
              </a:rPr>
              <a:t>Abortions</a:t>
            </a:r>
            <a:endParaRPr sz="1200" b="1">
              <a:solidFill>
                <a:srgbClr val="4C1130"/>
              </a:solidFill>
              <a:latin typeface="Montserrat"/>
              <a:ea typeface="Montserrat"/>
              <a:cs typeface="Montserrat"/>
              <a:sym typeface="Montserrat"/>
            </a:endParaRPr>
          </a:p>
          <a:p>
            <a:pPr marL="914400" lvl="0" indent="-304800" algn="l" rtl="0">
              <a:lnSpc>
                <a:spcPct val="115000"/>
              </a:lnSpc>
              <a:spcBef>
                <a:spcPts val="0"/>
              </a:spcBef>
              <a:spcAft>
                <a:spcPts val="0"/>
              </a:spcAft>
              <a:buClr>
                <a:srgbClr val="4C1130"/>
              </a:buClr>
              <a:buSzPts val="1200"/>
              <a:buFont typeface="Montserrat"/>
              <a:buChar char="-"/>
            </a:pPr>
            <a:r>
              <a:rPr lang="en" sz="1200" b="1">
                <a:solidFill>
                  <a:srgbClr val="4C1130"/>
                </a:solidFill>
                <a:latin typeface="Montserrat"/>
                <a:ea typeface="Montserrat"/>
                <a:cs typeface="Montserrat"/>
                <a:sym typeface="Montserrat"/>
              </a:rPr>
              <a:t>Abortion referrals </a:t>
            </a:r>
            <a:endParaRPr sz="1200" b="1">
              <a:solidFill>
                <a:srgbClr val="4C1130"/>
              </a:solidFill>
              <a:latin typeface="Montserrat"/>
              <a:ea typeface="Montserrat"/>
              <a:cs typeface="Montserrat"/>
              <a:sym typeface="Montserrat"/>
            </a:endParaRPr>
          </a:p>
          <a:p>
            <a:pPr marL="914400" lvl="0" indent="-304800" algn="l" rtl="0">
              <a:lnSpc>
                <a:spcPct val="115000"/>
              </a:lnSpc>
              <a:spcBef>
                <a:spcPts val="0"/>
              </a:spcBef>
              <a:spcAft>
                <a:spcPts val="0"/>
              </a:spcAft>
              <a:buClr>
                <a:srgbClr val="4C1130"/>
              </a:buClr>
              <a:buSzPts val="1200"/>
              <a:buFont typeface="Montserrat"/>
              <a:buChar char="-"/>
            </a:pPr>
            <a:r>
              <a:rPr lang="en" sz="1200" b="1">
                <a:solidFill>
                  <a:srgbClr val="4C1130"/>
                </a:solidFill>
                <a:latin typeface="Montserrat"/>
                <a:ea typeface="Montserrat"/>
                <a:cs typeface="Montserrat"/>
                <a:sym typeface="Montserrat"/>
              </a:rPr>
              <a:t>Birth control/Emergency contraception</a:t>
            </a:r>
            <a:endParaRPr sz="1200" b="1">
              <a:solidFill>
                <a:srgbClr val="4C1130"/>
              </a:solidFill>
              <a:latin typeface="Montserrat"/>
              <a:ea typeface="Montserrat"/>
              <a:cs typeface="Montserrat"/>
              <a:sym typeface="Montserrat"/>
            </a:endParaRPr>
          </a:p>
          <a:p>
            <a:pPr marL="914400" lvl="0" indent="-304800" algn="l" rtl="0">
              <a:lnSpc>
                <a:spcPct val="115000"/>
              </a:lnSpc>
              <a:spcBef>
                <a:spcPts val="0"/>
              </a:spcBef>
              <a:spcAft>
                <a:spcPts val="0"/>
              </a:spcAft>
              <a:buClr>
                <a:srgbClr val="4C1130"/>
              </a:buClr>
              <a:buSzPts val="1200"/>
              <a:buFont typeface="Montserrat"/>
              <a:buChar char="-"/>
            </a:pPr>
            <a:r>
              <a:rPr lang="en" sz="1200" b="1">
                <a:solidFill>
                  <a:srgbClr val="4C1130"/>
                </a:solidFill>
                <a:latin typeface="Montserrat"/>
                <a:ea typeface="Montserrat"/>
                <a:cs typeface="Montserrat"/>
                <a:sym typeface="Montserrat"/>
              </a:rPr>
              <a:t>Covid-19 vaccines</a:t>
            </a:r>
            <a:endParaRPr sz="1200" b="1">
              <a:solidFill>
                <a:srgbClr val="4C1130"/>
              </a:solidFill>
              <a:latin typeface="Montserrat"/>
              <a:ea typeface="Montserrat"/>
              <a:cs typeface="Montserrat"/>
              <a:sym typeface="Montserrat"/>
            </a:endParaRPr>
          </a:p>
          <a:p>
            <a:pPr marL="914400" lvl="0" indent="-304800" algn="l" rtl="0">
              <a:lnSpc>
                <a:spcPct val="115000"/>
              </a:lnSpc>
              <a:spcBef>
                <a:spcPts val="0"/>
              </a:spcBef>
              <a:spcAft>
                <a:spcPts val="0"/>
              </a:spcAft>
              <a:buClr>
                <a:srgbClr val="4C1130"/>
              </a:buClr>
              <a:buSzPts val="1200"/>
              <a:buFont typeface="Montserrat"/>
              <a:buChar char="-"/>
            </a:pPr>
            <a:r>
              <a:rPr lang="en" sz="1200" b="1">
                <a:solidFill>
                  <a:srgbClr val="4C1130"/>
                </a:solidFill>
                <a:latin typeface="Montserrat"/>
                <a:ea typeface="Montserrat"/>
                <a:cs typeface="Montserrat"/>
                <a:sym typeface="Montserrat"/>
              </a:rPr>
              <a:t>HIV services</a:t>
            </a:r>
            <a:endParaRPr sz="1200" b="1">
              <a:solidFill>
                <a:srgbClr val="4C1130"/>
              </a:solidFill>
              <a:latin typeface="Montserrat"/>
              <a:ea typeface="Montserrat"/>
              <a:cs typeface="Montserrat"/>
              <a:sym typeface="Montserrat"/>
            </a:endParaRPr>
          </a:p>
          <a:p>
            <a:pPr marL="914400" lvl="0" indent="-304800" algn="l" rtl="0">
              <a:lnSpc>
                <a:spcPct val="115000"/>
              </a:lnSpc>
              <a:spcBef>
                <a:spcPts val="0"/>
              </a:spcBef>
              <a:spcAft>
                <a:spcPts val="0"/>
              </a:spcAft>
              <a:buClr>
                <a:srgbClr val="4C1130"/>
              </a:buClr>
              <a:buSzPts val="1200"/>
              <a:buFont typeface="Montserrat"/>
              <a:buChar char="-"/>
            </a:pPr>
            <a:r>
              <a:rPr lang="en" sz="1200" b="1">
                <a:solidFill>
                  <a:srgbClr val="4C1130"/>
                </a:solidFill>
                <a:latin typeface="Montserrat"/>
                <a:ea typeface="Montserrat"/>
                <a:cs typeface="Montserrat"/>
                <a:sym typeface="Montserrat"/>
              </a:rPr>
              <a:t>LGBTQ services</a:t>
            </a:r>
            <a:endParaRPr sz="1200" b="1">
              <a:solidFill>
                <a:srgbClr val="4C1130"/>
              </a:solidFill>
              <a:latin typeface="Montserrat"/>
              <a:ea typeface="Montserrat"/>
              <a:cs typeface="Montserrat"/>
              <a:sym typeface="Montserrat"/>
            </a:endParaRPr>
          </a:p>
          <a:p>
            <a:pPr marL="914400" lvl="0" indent="-304800" algn="l" rtl="0">
              <a:lnSpc>
                <a:spcPct val="115000"/>
              </a:lnSpc>
              <a:spcBef>
                <a:spcPts val="0"/>
              </a:spcBef>
              <a:spcAft>
                <a:spcPts val="0"/>
              </a:spcAft>
              <a:buClr>
                <a:srgbClr val="4C1130"/>
              </a:buClr>
              <a:buSzPts val="1200"/>
              <a:buFont typeface="Montserrat"/>
              <a:buChar char="-"/>
            </a:pPr>
            <a:r>
              <a:rPr lang="en" sz="1200" b="1">
                <a:solidFill>
                  <a:srgbClr val="4C1130"/>
                </a:solidFill>
                <a:latin typeface="Montserrat"/>
                <a:ea typeface="Montserrat"/>
                <a:cs typeface="Montserrat"/>
                <a:sym typeface="Montserrat"/>
              </a:rPr>
              <a:t>Mental Health</a:t>
            </a:r>
            <a:endParaRPr sz="1200" b="1">
              <a:solidFill>
                <a:srgbClr val="4C1130"/>
              </a:solidFill>
              <a:latin typeface="Montserrat"/>
              <a:ea typeface="Montserrat"/>
              <a:cs typeface="Montserrat"/>
              <a:sym typeface="Montserrat"/>
            </a:endParaRPr>
          </a:p>
          <a:p>
            <a:pPr marL="914400" lvl="0" indent="-304800" algn="l" rtl="0">
              <a:lnSpc>
                <a:spcPct val="115000"/>
              </a:lnSpc>
              <a:spcBef>
                <a:spcPts val="0"/>
              </a:spcBef>
              <a:spcAft>
                <a:spcPts val="0"/>
              </a:spcAft>
              <a:buClr>
                <a:srgbClr val="4C1130"/>
              </a:buClr>
              <a:buSzPts val="1200"/>
              <a:buFont typeface="Montserrat"/>
              <a:buChar char="-"/>
            </a:pPr>
            <a:r>
              <a:rPr lang="en" sz="1200" b="1">
                <a:solidFill>
                  <a:srgbClr val="4C1130"/>
                </a:solidFill>
                <a:latin typeface="Montserrat"/>
                <a:ea typeface="Montserrat"/>
                <a:cs typeface="Montserrat"/>
                <a:sym typeface="Montserrat"/>
              </a:rPr>
              <a:t>And more...</a:t>
            </a:r>
            <a:endParaRPr sz="1200" b="1">
              <a:solidFill>
                <a:srgbClr val="4C1130"/>
              </a:solidFill>
              <a:latin typeface="Montserrat"/>
              <a:ea typeface="Montserrat"/>
              <a:cs typeface="Montserrat"/>
              <a:sym typeface="Montserrat"/>
            </a:endParaRPr>
          </a:p>
          <a:p>
            <a:pPr marL="0" lvl="0" indent="0" algn="l" rtl="0">
              <a:spcBef>
                <a:spcPts val="0"/>
              </a:spcBef>
              <a:spcAft>
                <a:spcPts val="0"/>
              </a:spcAft>
              <a:buNone/>
            </a:pPr>
            <a:endParaRPr>
              <a:latin typeface="Montserrat"/>
              <a:ea typeface="Montserrat"/>
              <a:cs typeface="Montserrat"/>
              <a:sym typeface="Montserrat"/>
            </a:endParaRPr>
          </a:p>
        </p:txBody>
      </p:sp>
      <p:grpSp>
        <p:nvGrpSpPr>
          <p:cNvPr id="1594" name="Google Shape;1594;p51"/>
          <p:cNvGrpSpPr/>
          <p:nvPr/>
        </p:nvGrpSpPr>
        <p:grpSpPr>
          <a:xfrm>
            <a:off x="6888232" y="3047982"/>
            <a:ext cx="1570964" cy="1679681"/>
            <a:chOff x="6846475" y="2906588"/>
            <a:chExt cx="849675" cy="793875"/>
          </a:xfrm>
        </p:grpSpPr>
        <p:sp>
          <p:nvSpPr>
            <p:cNvPr id="1595" name="Google Shape;1595;p51"/>
            <p:cNvSpPr/>
            <p:nvPr/>
          </p:nvSpPr>
          <p:spPr>
            <a:xfrm>
              <a:off x="6846475" y="2906588"/>
              <a:ext cx="849675" cy="793875"/>
            </a:xfrm>
            <a:custGeom>
              <a:avLst/>
              <a:gdLst/>
              <a:ahLst/>
              <a:cxnLst/>
              <a:rect l="l" t="t" r="r" b="b"/>
              <a:pathLst>
                <a:path w="33987" h="31755" extrusionOk="0">
                  <a:moveTo>
                    <a:pt x="2878" y="14211"/>
                  </a:moveTo>
                  <a:cubicBezTo>
                    <a:pt x="2657" y="13888"/>
                    <a:pt x="0" y="5652"/>
                    <a:pt x="1292" y="4243"/>
                  </a:cubicBezTo>
                  <a:cubicBezTo>
                    <a:pt x="2569" y="2834"/>
                    <a:pt x="4081" y="2452"/>
                    <a:pt x="4522" y="2687"/>
                  </a:cubicBezTo>
                  <a:cubicBezTo>
                    <a:pt x="4948" y="2907"/>
                    <a:pt x="5036" y="2041"/>
                    <a:pt x="6797" y="1586"/>
                  </a:cubicBezTo>
                  <a:cubicBezTo>
                    <a:pt x="8544" y="1116"/>
                    <a:pt x="9000" y="1718"/>
                    <a:pt x="9367" y="1586"/>
                  </a:cubicBezTo>
                  <a:cubicBezTo>
                    <a:pt x="9734" y="1439"/>
                    <a:pt x="10482" y="602"/>
                    <a:pt x="11598" y="984"/>
                  </a:cubicBezTo>
                  <a:cubicBezTo>
                    <a:pt x="12714" y="1351"/>
                    <a:pt x="12714" y="0"/>
                    <a:pt x="14241" y="1101"/>
                  </a:cubicBezTo>
                  <a:cubicBezTo>
                    <a:pt x="15767" y="2188"/>
                    <a:pt x="17882" y="5388"/>
                    <a:pt x="17647" y="5828"/>
                  </a:cubicBezTo>
                  <a:cubicBezTo>
                    <a:pt x="17426" y="6269"/>
                    <a:pt x="16824" y="7517"/>
                    <a:pt x="17191" y="7634"/>
                  </a:cubicBezTo>
                  <a:cubicBezTo>
                    <a:pt x="17559" y="7737"/>
                    <a:pt x="18527" y="8735"/>
                    <a:pt x="18997" y="8398"/>
                  </a:cubicBezTo>
                  <a:cubicBezTo>
                    <a:pt x="19482" y="8060"/>
                    <a:pt x="20010" y="6577"/>
                    <a:pt x="22183" y="6900"/>
                  </a:cubicBezTo>
                  <a:cubicBezTo>
                    <a:pt x="24341" y="7223"/>
                    <a:pt x="24018" y="8207"/>
                    <a:pt x="24561" y="8001"/>
                  </a:cubicBezTo>
                  <a:cubicBezTo>
                    <a:pt x="25119" y="7781"/>
                    <a:pt x="24943" y="7179"/>
                    <a:pt x="27219" y="7076"/>
                  </a:cubicBezTo>
                  <a:cubicBezTo>
                    <a:pt x="29479" y="6974"/>
                    <a:pt x="30683" y="6783"/>
                    <a:pt x="31094" y="7561"/>
                  </a:cubicBezTo>
                  <a:cubicBezTo>
                    <a:pt x="31505" y="8339"/>
                    <a:pt x="31975" y="20495"/>
                    <a:pt x="32592" y="20539"/>
                  </a:cubicBezTo>
                  <a:cubicBezTo>
                    <a:pt x="33194" y="20568"/>
                    <a:pt x="33502" y="21596"/>
                    <a:pt x="33752" y="24268"/>
                  </a:cubicBezTo>
                  <a:cubicBezTo>
                    <a:pt x="33987" y="26954"/>
                    <a:pt x="33987" y="27997"/>
                    <a:pt x="33341" y="28334"/>
                  </a:cubicBezTo>
                  <a:cubicBezTo>
                    <a:pt x="32680" y="28672"/>
                    <a:pt x="30478" y="28848"/>
                    <a:pt x="30037" y="28378"/>
                  </a:cubicBezTo>
                  <a:cubicBezTo>
                    <a:pt x="29582" y="27908"/>
                    <a:pt x="29670" y="28202"/>
                    <a:pt x="29259" y="28775"/>
                  </a:cubicBezTo>
                  <a:cubicBezTo>
                    <a:pt x="28848" y="29347"/>
                    <a:pt x="26837" y="29450"/>
                    <a:pt x="26440" y="28921"/>
                  </a:cubicBezTo>
                  <a:cubicBezTo>
                    <a:pt x="26044" y="28378"/>
                    <a:pt x="25501" y="28290"/>
                    <a:pt x="25222" y="28921"/>
                  </a:cubicBezTo>
                  <a:cubicBezTo>
                    <a:pt x="24943" y="29538"/>
                    <a:pt x="22990" y="29582"/>
                    <a:pt x="22462" y="28863"/>
                  </a:cubicBezTo>
                  <a:cubicBezTo>
                    <a:pt x="21948" y="28158"/>
                    <a:pt x="21699" y="29333"/>
                    <a:pt x="20715" y="29450"/>
                  </a:cubicBezTo>
                  <a:cubicBezTo>
                    <a:pt x="18806" y="29655"/>
                    <a:pt x="19085" y="28672"/>
                    <a:pt x="18601" y="28819"/>
                  </a:cubicBezTo>
                  <a:cubicBezTo>
                    <a:pt x="18116" y="28965"/>
                    <a:pt x="15856" y="28701"/>
                    <a:pt x="15679" y="29142"/>
                  </a:cubicBezTo>
                  <a:cubicBezTo>
                    <a:pt x="15503" y="29582"/>
                    <a:pt x="15826" y="30727"/>
                    <a:pt x="15092" y="30947"/>
                  </a:cubicBezTo>
                  <a:cubicBezTo>
                    <a:pt x="14373" y="31168"/>
                    <a:pt x="4727" y="31755"/>
                    <a:pt x="3597" y="31329"/>
                  </a:cubicBezTo>
                  <a:cubicBezTo>
                    <a:pt x="2467" y="30889"/>
                    <a:pt x="2731" y="29949"/>
                    <a:pt x="3171" y="26382"/>
                  </a:cubicBezTo>
                  <a:cubicBezTo>
                    <a:pt x="3612" y="22814"/>
                    <a:pt x="4081" y="17206"/>
                    <a:pt x="3641" y="16986"/>
                  </a:cubicBezTo>
                  <a:cubicBezTo>
                    <a:pt x="3186" y="16766"/>
                    <a:pt x="2980" y="16281"/>
                    <a:pt x="3333" y="15723"/>
                  </a:cubicBezTo>
                  <a:cubicBezTo>
                    <a:pt x="3670" y="15151"/>
                    <a:pt x="3201" y="14681"/>
                    <a:pt x="2878" y="142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51"/>
            <p:cNvSpPr/>
            <p:nvPr/>
          </p:nvSpPr>
          <p:spPr>
            <a:xfrm>
              <a:off x="6947400" y="3319963"/>
              <a:ext cx="249600" cy="337475"/>
            </a:xfrm>
            <a:custGeom>
              <a:avLst/>
              <a:gdLst/>
              <a:ahLst/>
              <a:cxnLst/>
              <a:rect l="l" t="t" r="r" b="b"/>
              <a:pathLst>
                <a:path w="9984" h="13499" extrusionOk="0">
                  <a:moveTo>
                    <a:pt x="2180" y="0"/>
                  </a:moveTo>
                  <a:cubicBezTo>
                    <a:pt x="1750" y="0"/>
                    <a:pt x="1475" y="20"/>
                    <a:pt x="1468" y="69"/>
                  </a:cubicBezTo>
                  <a:cubicBezTo>
                    <a:pt x="1468" y="113"/>
                    <a:pt x="1307" y="1390"/>
                    <a:pt x="1101" y="3152"/>
                  </a:cubicBezTo>
                  <a:cubicBezTo>
                    <a:pt x="646" y="7043"/>
                    <a:pt x="0" y="13297"/>
                    <a:pt x="235" y="13399"/>
                  </a:cubicBezTo>
                  <a:cubicBezTo>
                    <a:pt x="358" y="13453"/>
                    <a:pt x="1430" y="13499"/>
                    <a:pt x="2821" y="13499"/>
                  </a:cubicBezTo>
                  <a:cubicBezTo>
                    <a:pt x="4094" y="13499"/>
                    <a:pt x="5634" y="13461"/>
                    <a:pt x="6959" y="13355"/>
                  </a:cubicBezTo>
                  <a:cubicBezTo>
                    <a:pt x="8647" y="13223"/>
                    <a:pt x="9983" y="12974"/>
                    <a:pt x="9983" y="12548"/>
                  </a:cubicBezTo>
                  <a:cubicBezTo>
                    <a:pt x="9969" y="11447"/>
                    <a:pt x="7590" y="275"/>
                    <a:pt x="7590" y="275"/>
                  </a:cubicBezTo>
                  <a:cubicBezTo>
                    <a:pt x="7590" y="275"/>
                    <a:pt x="3793" y="0"/>
                    <a:pt x="2180" y="0"/>
                  </a:cubicBezTo>
                  <a:close/>
                </a:path>
              </a:pathLst>
            </a:custGeom>
            <a:solidFill>
              <a:srgbClr val="FF8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51"/>
            <p:cNvSpPr/>
            <p:nvPr/>
          </p:nvSpPr>
          <p:spPr>
            <a:xfrm>
              <a:off x="6974925" y="3319963"/>
              <a:ext cx="222075" cy="333900"/>
            </a:xfrm>
            <a:custGeom>
              <a:avLst/>
              <a:gdLst/>
              <a:ahLst/>
              <a:cxnLst/>
              <a:rect l="l" t="t" r="r" b="b"/>
              <a:pathLst>
                <a:path w="8883" h="13356" extrusionOk="0">
                  <a:moveTo>
                    <a:pt x="1079" y="0"/>
                  </a:moveTo>
                  <a:cubicBezTo>
                    <a:pt x="649" y="0"/>
                    <a:pt x="374" y="20"/>
                    <a:pt x="367" y="69"/>
                  </a:cubicBezTo>
                  <a:cubicBezTo>
                    <a:pt x="367" y="113"/>
                    <a:pt x="206" y="1390"/>
                    <a:pt x="0" y="3152"/>
                  </a:cubicBezTo>
                  <a:cubicBezTo>
                    <a:pt x="963" y="4658"/>
                    <a:pt x="2892" y="7582"/>
                    <a:pt x="3599" y="7582"/>
                  </a:cubicBezTo>
                  <a:cubicBezTo>
                    <a:pt x="3636" y="7582"/>
                    <a:pt x="3670" y="7573"/>
                    <a:pt x="3700" y="7556"/>
                  </a:cubicBezTo>
                  <a:cubicBezTo>
                    <a:pt x="4217" y="7265"/>
                    <a:pt x="4584" y="6997"/>
                    <a:pt x="4850" y="6997"/>
                  </a:cubicBezTo>
                  <a:cubicBezTo>
                    <a:pt x="5000" y="6997"/>
                    <a:pt x="5117" y="7081"/>
                    <a:pt x="5212" y="7292"/>
                  </a:cubicBezTo>
                  <a:cubicBezTo>
                    <a:pt x="5403" y="7762"/>
                    <a:pt x="5697" y="11638"/>
                    <a:pt x="5858" y="13355"/>
                  </a:cubicBezTo>
                  <a:cubicBezTo>
                    <a:pt x="7546" y="13223"/>
                    <a:pt x="8882" y="12974"/>
                    <a:pt x="8882" y="12548"/>
                  </a:cubicBezTo>
                  <a:cubicBezTo>
                    <a:pt x="8868" y="11447"/>
                    <a:pt x="6489" y="275"/>
                    <a:pt x="6489" y="275"/>
                  </a:cubicBezTo>
                  <a:cubicBezTo>
                    <a:pt x="6489" y="275"/>
                    <a:pt x="2692" y="0"/>
                    <a:pt x="1079" y="0"/>
                  </a:cubicBezTo>
                  <a:close/>
                </a:path>
              </a:pathLst>
            </a:custGeom>
            <a:solidFill>
              <a:srgbClr val="FF8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51"/>
            <p:cNvSpPr/>
            <p:nvPr/>
          </p:nvSpPr>
          <p:spPr>
            <a:xfrm>
              <a:off x="7130175" y="3287888"/>
              <a:ext cx="51400" cy="54300"/>
            </a:xfrm>
            <a:custGeom>
              <a:avLst/>
              <a:gdLst/>
              <a:ahLst/>
              <a:cxnLst/>
              <a:rect l="l" t="t" r="r" b="b"/>
              <a:pathLst>
                <a:path w="2056" h="2172" extrusionOk="0">
                  <a:moveTo>
                    <a:pt x="413" y="0"/>
                  </a:moveTo>
                  <a:cubicBezTo>
                    <a:pt x="328" y="0"/>
                    <a:pt x="243" y="15"/>
                    <a:pt x="162" y="46"/>
                  </a:cubicBezTo>
                  <a:cubicBezTo>
                    <a:pt x="1" y="113"/>
                    <a:pt x="1131" y="2172"/>
                    <a:pt x="1717" y="2172"/>
                  </a:cubicBezTo>
                  <a:cubicBezTo>
                    <a:pt x="1772" y="2172"/>
                    <a:pt x="1821" y="2154"/>
                    <a:pt x="1865" y="2116"/>
                  </a:cubicBezTo>
                  <a:cubicBezTo>
                    <a:pt x="1924" y="2072"/>
                    <a:pt x="1953" y="1998"/>
                    <a:pt x="1968" y="1925"/>
                  </a:cubicBezTo>
                  <a:cubicBezTo>
                    <a:pt x="2056" y="1455"/>
                    <a:pt x="1498" y="515"/>
                    <a:pt x="867" y="148"/>
                  </a:cubicBezTo>
                  <a:cubicBezTo>
                    <a:pt x="732" y="52"/>
                    <a:pt x="573" y="0"/>
                    <a:pt x="4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51"/>
            <p:cNvSpPr/>
            <p:nvPr/>
          </p:nvSpPr>
          <p:spPr>
            <a:xfrm>
              <a:off x="7130175" y="3287888"/>
              <a:ext cx="49200" cy="54300"/>
            </a:xfrm>
            <a:custGeom>
              <a:avLst/>
              <a:gdLst/>
              <a:ahLst/>
              <a:cxnLst/>
              <a:rect l="l" t="t" r="r" b="b"/>
              <a:pathLst>
                <a:path w="1968" h="2172" extrusionOk="0">
                  <a:moveTo>
                    <a:pt x="413" y="0"/>
                  </a:moveTo>
                  <a:cubicBezTo>
                    <a:pt x="328" y="0"/>
                    <a:pt x="243" y="15"/>
                    <a:pt x="162" y="46"/>
                  </a:cubicBezTo>
                  <a:cubicBezTo>
                    <a:pt x="1" y="113"/>
                    <a:pt x="1131" y="2172"/>
                    <a:pt x="1717" y="2172"/>
                  </a:cubicBezTo>
                  <a:cubicBezTo>
                    <a:pt x="1772" y="2172"/>
                    <a:pt x="1821" y="2154"/>
                    <a:pt x="1865" y="2116"/>
                  </a:cubicBezTo>
                  <a:cubicBezTo>
                    <a:pt x="1924" y="2072"/>
                    <a:pt x="1953" y="1998"/>
                    <a:pt x="1968" y="1925"/>
                  </a:cubicBezTo>
                  <a:cubicBezTo>
                    <a:pt x="1322" y="1528"/>
                    <a:pt x="969" y="618"/>
                    <a:pt x="867" y="148"/>
                  </a:cubicBezTo>
                  <a:cubicBezTo>
                    <a:pt x="732" y="52"/>
                    <a:pt x="573" y="0"/>
                    <a:pt x="4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51"/>
            <p:cNvSpPr/>
            <p:nvPr/>
          </p:nvSpPr>
          <p:spPr>
            <a:xfrm>
              <a:off x="7137875" y="3258038"/>
              <a:ext cx="67500" cy="38950"/>
            </a:xfrm>
            <a:custGeom>
              <a:avLst/>
              <a:gdLst/>
              <a:ahLst/>
              <a:cxnLst/>
              <a:rect l="l" t="t" r="r" b="b"/>
              <a:pathLst>
                <a:path w="2700" h="1558" extrusionOk="0">
                  <a:moveTo>
                    <a:pt x="1936" y="0"/>
                  </a:moveTo>
                  <a:cubicBezTo>
                    <a:pt x="1428" y="0"/>
                    <a:pt x="638" y="369"/>
                    <a:pt x="250" y="843"/>
                  </a:cubicBezTo>
                  <a:cubicBezTo>
                    <a:pt x="74" y="1034"/>
                    <a:pt x="1" y="1284"/>
                    <a:pt x="45" y="1533"/>
                  </a:cubicBezTo>
                  <a:cubicBezTo>
                    <a:pt x="50" y="1550"/>
                    <a:pt x="74" y="1557"/>
                    <a:pt x="114" y="1557"/>
                  </a:cubicBezTo>
                  <a:cubicBezTo>
                    <a:pt x="535" y="1557"/>
                    <a:pt x="2700" y="691"/>
                    <a:pt x="2364" y="168"/>
                  </a:cubicBezTo>
                  <a:cubicBezTo>
                    <a:pt x="2320" y="94"/>
                    <a:pt x="2247" y="50"/>
                    <a:pt x="2174" y="36"/>
                  </a:cubicBezTo>
                  <a:cubicBezTo>
                    <a:pt x="2106" y="12"/>
                    <a:pt x="2025" y="0"/>
                    <a:pt x="19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51"/>
            <p:cNvSpPr/>
            <p:nvPr/>
          </p:nvSpPr>
          <p:spPr>
            <a:xfrm>
              <a:off x="7137875" y="3258913"/>
              <a:ext cx="67500" cy="38075"/>
            </a:xfrm>
            <a:custGeom>
              <a:avLst/>
              <a:gdLst/>
              <a:ahLst/>
              <a:cxnLst/>
              <a:rect l="l" t="t" r="r" b="b"/>
              <a:pathLst>
                <a:path w="2700" h="1523" extrusionOk="0">
                  <a:moveTo>
                    <a:pt x="2174" y="1"/>
                  </a:moveTo>
                  <a:cubicBezTo>
                    <a:pt x="1689" y="588"/>
                    <a:pt x="720" y="779"/>
                    <a:pt x="250" y="808"/>
                  </a:cubicBezTo>
                  <a:cubicBezTo>
                    <a:pt x="74" y="999"/>
                    <a:pt x="1" y="1249"/>
                    <a:pt x="45" y="1498"/>
                  </a:cubicBezTo>
                  <a:cubicBezTo>
                    <a:pt x="50" y="1515"/>
                    <a:pt x="74" y="1522"/>
                    <a:pt x="114" y="1522"/>
                  </a:cubicBezTo>
                  <a:cubicBezTo>
                    <a:pt x="535" y="1522"/>
                    <a:pt x="2700" y="656"/>
                    <a:pt x="2364" y="133"/>
                  </a:cubicBezTo>
                  <a:cubicBezTo>
                    <a:pt x="2320" y="59"/>
                    <a:pt x="2247" y="15"/>
                    <a:pt x="2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51"/>
            <p:cNvSpPr/>
            <p:nvPr/>
          </p:nvSpPr>
          <p:spPr>
            <a:xfrm>
              <a:off x="6906650" y="2962788"/>
              <a:ext cx="346350" cy="350025"/>
            </a:xfrm>
            <a:custGeom>
              <a:avLst/>
              <a:gdLst/>
              <a:ahLst/>
              <a:cxnLst/>
              <a:rect l="l" t="t" r="r" b="b"/>
              <a:pathLst>
                <a:path w="13854" h="14001" extrusionOk="0">
                  <a:moveTo>
                    <a:pt x="10581" y="1"/>
                  </a:moveTo>
                  <a:cubicBezTo>
                    <a:pt x="10447" y="1"/>
                    <a:pt x="10315" y="32"/>
                    <a:pt x="10189" y="101"/>
                  </a:cubicBezTo>
                  <a:cubicBezTo>
                    <a:pt x="8707" y="908"/>
                    <a:pt x="10175" y="3771"/>
                    <a:pt x="10380" y="4080"/>
                  </a:cubicBezTo>
                  <a:cubicBezTo>
                    <a:pt x="10571" y="4388"/>
                    <a:pt x="9602" y="4593"/>
                    <a:pt x="8560" y="5063"/>
                  </a:cubicBezTo>
                  <a:cubicBezTo>
                    <a:pt x="8480" y="5097"/>
                    <a:pt x="8386" y="5113"/>
                    <a:pt x="8278" y="5113"/>
                  </a:cubicBezTo>
                  <a:cubicBezTo>
                    <a:pt x="6952" y="5113"/>
                    <a:pt x="3686" y="2701"/>
                    <a:pt x="3510" y="2362"/>
                  </a:cubicBezTo>
                  <a:cubicBezTo>
                    <a:pt x="3390" y="2156"/>
                    <a:pt x="2816" y="2016"/>
                    <a:pt x="2183" y="2016"/>
                  </a:cubicBezTo>
                  <a:cubicBezTo>
                    <a:pt x="1731" y="2016"/>
                    <a:pt x="1249" y="2088"/>
                    <a:pt x="882" y="2259"/>
                  </a:cubicBezTo>
                  <a:cubicBezTo>
                    <a:pt x="1" y="2670"/>
                    <a:pt x="206" y="4226"/>
                    <a:pt x="368" y="5827"/>
                  </a:cubicBezTo>
                  <a:cubicBezTo>
                    <a:pt x="485" y="7001"/>
                    <a:pt x="1586" y="10260"/>
                    <a:pt x="2320" y="11860"/>
                  </a:cubicBezTo>
                  <a:cubicBezTo>
                    <a:pt x="2585" y="12462"/>
                    <a:pt x="2761" y="12829"/>
                    <a:pt x="2761" y="12829"/>
                  </a:cubicBezTo>
                  <a:cubicBezTo>
                    <a:pt x="2775" y="12859"/>
                    <a:pt x="2790" y="12888"/>
                    <a:pt x="2820" y="12917"/>
                  </a:cubicBezTo>
                  <a:cubicBezTo>
                    <a:pt x="3358" y="13694"/>
                    <a:pt x="5994" y="14001"/>
                    <a:pt x="7019" y="14001"/>
                  </a:cubicBezTo>
                  <a:cubicBezTo>
                    <a:pt x="7195" y="14001"/>
                    <a:pt x="7323" y="13992"/>
                    <a:pt x="7385" y="13974"/>
                  </a:cubicBezTo>
                  <a:cubicBezTo>
                    <a:pt x="7767" y="13842"/>
                    <a:pt x="8119" y="13651"/>
                    <a:pt x="8457" y="13402"/>
                  </a:cubicBezTo>
                  <a:cubicBezTo>
                    <a:pt x="8765" y="13196"/>
                    <a:pt x="9059" y="12947"/>
                    <a:pt x="9279" y="12639"/>
                  </a:cubicBezTo>
                  <a:cubicBezTo>
                    <a:pt x="9397" y="12462"/>
                    <a:pt x="10057" y="11288"/>
                    <a:pt x="10850" y="9849"/>
                  </a:cubicBezTo>
                  <a:cubicBezTo>
                    <a:pt x="12142" y="7515"/>
                    <a:pt x="13757" y="4505"/>
                    <a:pt x="13786" y="4168"/>
                  </a:cubicBezTo>
                  <a:cubicBezTo>
                    <a:pt x="13853" y="3657"/>
                    <a:pt x="12028" y="1"/>
                    <a:pt x="10581" y="1"/>
                  </a:cubicBezTo>
                  <a:close/>
                </a:path>
              </a:pathLst>
            </a:custGeom>
            <a:solidFill>
              <a:srgbClr val="FF8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51"/>
            <p:cNvSpPr/>
            <p:nvPr/>
          </p:nvSpPr>
          <p:spPr>
            <a:xfrm>
              <a:off x="6964650" y="3096213"/>
              <a:ext cx="213250" cy="202000"/>
            </a:xfrm>
            <a:custGeom>
              <a:avLst/>
              <a:gdLst/>
              <a:ahLst/>
              <a:cxnLst/>
              <a:rect l="l" t="t" r="r" b="b"/>
              <a:pathLst>
                <a:path w="8530" h="8080" extrusionOk="0">
                  <a:moveTo>
                    <a:pt x="6095" y="1"/>
                  </a:moveTo>
                  <a:cubicBezTo>
                    <a:pt x="4924" y="1"/>
                    <a:pt x="454" y="872"/>
                    <a:pt x="544" y="1077"/>
                  </a:cubicBezTo>
                  <a:cubicBezTo>
                    <a:pt x="544" y="1077"/>
                    <a:pt x="657" y="2335"/>
                    <a:pt x="1536" y="2335"/>
                  </a:cubicBezTo>
                  <a:cubicBezTo>
                    <a:pt x="1606" y="2335"/>
                    <a:pt x="1682" y="2327"/>
                    <a:pt x="1762" y="2310"/>
                  </a:cubicBezTo>
                  <a:cubicBezTo>
                    <a:pt x="2572" y="2126"/>
                    <a:pt x="2691" y="1959"/>
                    <a:pt x="2849" y="1959"/>
                  </a:cubicBezTo>
                  <a:cubicBezTo>
                    <a:pt x="2906" y="1959"/>
                    <a:pt x="2968" y="1981"/>
                    <a:pt x="3069" y="2031"/>
                  </a:cubicBezTo>
                  <a:cubicBezTo>
                    <a:pt x="3249" y="2121"/>
                    <a:pt x="3534" y="2165"/>
                    <a:pt x="3836" y="2165"/>
                  </a:cubicBezTo>
                  <a:cubicBezTo>
                    <a:pt x="4173" y="2165"/>
                    <a:pt x="4531" y="2110"/>
                    <a:pt x="4786" y="2002"/>
                  </a:cubicBezTo>
                  <a:cubicBezTo>
                    <a:pt x="4876" y="1964"/>
                    <a:pt x="4953" y="1947"/>
                    <a:pt x="5020" y="1947"/>
                  </a:cubicBezTo>
                  <a:cubicBezTo>
                    <a:pt x="5319" y="1947"/>
                    <a:pt x="5427" y="2271"/>
                    <a:pt x="5535" y="2486"/>
                  </a:cubicBezTo>
                  <a:cubicBezTo>
                    <a:pt x="5682" y="2750"/>
                    <a:pt x="5946" y="4615"/>
                    <a:pt x="4610" y="5378"/>
                  </a:cubicBezTo>
                  <a:cubicBezTo>
                    <a:pt x="3671" y="5922"/>
                    <a:pt x="1380" y="6186"/>
                    <a:pt x="0" y="6538"/>
                  </a:cubicBezTo>
                  <a:cubicBezTo>
                    <a:pt x="265" y="7125"/>
                    <a:pt x="441" y="7492"/>
                    <a:pt x="441" y="7492"/>
                  </a:cubicBezTo>
                  <a:cubicBezTo>
                    <a:pt x="455" y="7536"/>
                    <a:pt x="470" y="7566"/>
                    <a:pt x="500" y="7595"/>
                  </a:cubicBezTo>
                  <a:cubicBezTo>
                    <a:pt x="2041" y="7830"/>
                    <a:pt x="4390" y="7992"/>
                    <a:pt x="6137" y="8080"/>
                  </a:cubicBezTo>
                  <a:cubicBezTo>
                    <a:pt x="6445" y="7874"/>
                    <a:pt x="6739" y="7624"/>
                    <a:pt x="6959" y="7316"/>
                  </a:cubicBezTo>
                  <a:cubicBezTo>
                    <a:pt x="7077" y="7140"/>
                    <a:pt x="7737" y="5951"/>
                    <a:pt x="8530" y="4527"/>
                  </a:cubicBezTo>
                  <a:cubicBezTo>
                    <a:pt x="7781" y="3954"/>
                    <a:pt x="6651" y="2985"/>
                    <a:pt x="6357" y="2266"/>
                  </a:cubicBezTo>
                  <a:cubicBezTo>
                    <a:pt x="6005" y="1400"/>
                    <a:pt x="6387" y="387"/>
                    <a:pt x="6372" y="64"/>
                  </a:cubicBezTo>
                  <a:cubicBezTo>
                    <a:pt x="6370" y="20"/>
                    <a:pt x="6269" y="1"/>
                    <a:pt x="6095" y="1"/>
                  </a:cubicBezTo>
                  <a:close/>
                </a:path>
              </a:pathLst>
            </a:custGeom>
            <a:solidFill>
              <a:srgbClr val="FF8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51"/>
            <p:cNvSpPr/>
            <p:nvPr/>
          </p:nvSpPr>
          <p:spPr>
            <a:xfrm>
              <a:off x="7104850" y="3066563"/>
              <a:ext cx="90075" cy="107225"/>
            </a:xfrm>
            <a:custGeom>
              <a:avLst/>
              <a:gdLst/>
              <a:ahLst/>
              <a:cxnLst/>
              <a:rect l="l" t="t" r="r" b="b"/>
              <a:pathLst>
                <a:path w="3603" h="4289" extrusionOk="0">
                  <a:moveTo>
                    <a:pt x="3359" y="0"/>
                  </a:moveTo>
                  <a:cubicBezTo>
                    <a:pt x="3351" y="0"/>
                    <a:pt x="3342" y="1"/>
                    <a:pt x="3333" y="2"/>
                  </a:cubicBezTo>
                  <a:cubicBezTo>
                    <a:pt x="1953" y="119"/>
                    <a:pt x="1043" y="589"/>
                    <a:pt x="632" y="1367"/>
                  </a:cubicBezTo>
                  <a:cubicBezTo>
                    <a:pt x="0" y="2586"/>
                    <a:pt x="867" y="4127"/>
                    <a:pt x="896" y="4201"/>
                  </a:cubicBezTo>
                  <a:cubicBezTo>
                    <a:pt x="925" y="4259"/>
                    <a:pt x="999" y="4289"/>
                    <a:pt x="1072" y="4289"/>
                  </a:cubicBezTo>
                  <a:cubicBezTo>
                    <a:pt x="1102" y="4289"/>
                    <a:pt x="1116" y="4289"/>
                    <a:pt x="1146" y="4274"/>
                  </a:cubicBezTo>
                  <a:cubicBezTo>
                    <a:pt x="1234" y="4215"/>
                    <a:pt x="1263" y="4113"/>
                    <a:pt x="1219" y="4025"/>
                  </a:cubicBezTo>
                  <a:cubicBezTo>
                    <a:pt x="1204" y="4010"/>
                    <a:pt x="412" y="2586"/>
                    <a:pt x="969" y="1529"/>
                  </a:cubicBezTo>
                  <a:cubicBezTo>
                    <a:pt x="1307" y="868"/>
                    <a:pt x="2115" y="486"/>
                    <a:pt x="3362" y="369"/>
                  </a:cubicBezTo>
                  <a:cubicBezTo>
                    <a:pt x="3602" y="341"/>
                    <a:pt x="3571" y="0"/>
                    <a:pt x="3359" y="0"/>
                  </a:cubicBezTo>
                  <a:close/>
                </a:path>
              </a:pathLst>
            </a:custGeom>
            <a:solidFill>
              <a:srgbClr val="F96D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51"/>
            <p:cNvSpPr/>
            <p:nvPr/>
          </p:nvSpPr>
          <p:spPr>
            <a:xfrm>
              <a:off x="7086875" y="2970088"/>
              <a:ext cx="89175" cy="124850"/>
            </a:xfrm>
            <a:custGeom>
              <a:avLst/>
              <a:gdLst/>
              <a:ahLst/>
              <a:cxnLst/>
              <a:rect l="l" t="t" r="r" b="b"/>
              <a:pathLst>
                <a:path w="3567" h="4994" extrusionOk="0">
                  <a:moveTo>
                    <a:pt x="1378" y="0"/>
                  </a:moveTo>
                  <a:cubicBezTo>
                    <a:pt x="1310" y="0"/>
                    <a:pt x="1242" y="5"/>
                    <a:pt x="1175" y="15"/>
                  </a:cubicBezTo>
                  <a:cubicBezTo>
                    <a:pt x="940" y="44"/>
                    <a:pt x="719" y="103"/>
                    <a:pt x="514" y="205"/>
                  </a:cubicBezTo>
                  <a:cubicBezTo>
                    <a:pt x="382" y="264"/>
                    <a:pt x="264" y="323"/>
                    <a:pt x="147" y="411"/>
                  </a:cubicBezTo>
                  <a:lnTo>
                    <a:pt x="147" y="426"/>
                  </a:lnTo>
                  <a:cubicBezTo>
                    <a:pt x="0" y="793"/>
                    <a:pt x="1057" y="4536"/>
                    <a:pt x="1160" y="4859"/>
                  </a:cubicBezTo>
                  <a:cubicBezTo>
                    <a:pt x="1189" y="4947"/>
                    <a:pt x="1351" y="4991"/>
                    <a:pt x="1586" y="4991"/>
                  </a:cubicBezTo>
                  <a:cubicBezTo>
                    <a:pt x="1615" y="4993"/>
                    <a:pt x="1644" y="4993"/>
                    <a:pt x="1675" y="4993"/>
                  </a:cubicBezTo>
                  <a:cubicBezTo>
                    <a:pt x="2381" y="4993"/>
                    <a:pt x="3567" y="4672"/>
                    <a:pt x="3553" y="4081"/>
                  </a:cubicBezTo>
                  <a:cubicBezTo>
                    <a:pt x="3553" y="4037"/>
                    <a:pt x="3538" y="3993"/>
                    <a:pt x="3524" y="3949"/>
                  </a:cubicBezTo>
                  <a:cubicBezTo>
                    <a:pt x="3157" y="2716"/>
                    <a:pt x="2863" y="587"/>
                    <a:pt x="2100" y="176"/>
                  </a:cubicBezTo>
                  <a:cubicBezTo>
                    <a:pt x="1870" y="61"/>
                    <a:pt x="1622" y="0"/>
                    <a:pt x="1378" y="0"/>
                  </a:cubicBezTo>
                  <a:close/>
                </a:path>
              </a:pathLst>
            </a:custGeom>
            <a:solidFill>
              <a:srgbClr val="FF97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51"/>
            <p:cNvSpPr/>
            <p:nvPr/>
          </p:nvSpPr>
          <p:spPr>
            <a:xfrm>
              <a:off x="7086500" y="2970813"/>
              <a:ext cx="89550" cy="128100"/>
            </a:xfrm>
            <a:custGeom>
              <a:avLst/>
              <a:gdLst/>
              <a:ahLst/>
              <a:cxnLst/>
              <a:rect l="l" t="t" r="r" b="b"/>
              <a:pathLst>
                <a:path w="3582" h="5124" extrusionOk="0">
                  <a:moveTo>
                    <a:pt x="1175" y="0"/>
                  </a:moveTo>
                  <a:cubicBezTo>
                    <a:pt x="955" y="15"/>
                    <a:pt x="734" y="88"/>
                    <a:pt x="529" y="176"/>
                  </a:cubicBezTo>
                  <a:cubicBezTo>
                    <a:pt x="397" y="235"/>
                    <a:pt x="279" y="294"/>
                    <a:pt x="162" y="382"/>
                  </a:cubicBezTo>
                  <a:lnTo>
                    <a:pt x="162" y="397"/>
                  </a:lnTo>
                  <a:cubicBezTo>
                    <a:pt x="0" y="778"/>
                    <a:pt x="734" y="4493"/>
                    <a:pt x="837" y="4830"/>
                  </a:cubicBezTo>
                  <a:cubicBezTo>
                    <a:pt x="867" y="4918"/>
                    <a:pt x="1072" y="5006"/>
                    <a:pt x="1351" y="5065"/>
                  </a:cubicBezTo>
                  <a:cubicBezTo>
                    <a:pt x="1424" y="5095"/>
                    <a:pt x="1498" y="5109"/>
                    <a:pt x="1586" y="5124"/>
                  </a:cubicBezTo>
                  <a:lnTo>
                    <a:pt x="1601" y="5124"/>
                  </a:lnTo>
                  <a:cubicBezTo>
                    <a:pt x="1615" y="5080"/>
                    <a:pt x="1615" y="5036"/>
                    <a:pt x="1601" y="4992"/>
                  </a:cubicBezTo>
                  <a:cubicBezTo>
                    <a:pt x="1601" y="4977"/>
                    <a:pt x="1601" y="4977"/>
                    <a:pt x="1601" y="4962"/>
                  </a:cubicBezTo>
                  <a:cubicBezTo>
                    <a:pt x="1630" y="4964"/>
                    <a:pt x="1659" y="4964"/>
                    <a:pt x="1690" y="4964"/>
                  </a:cubicBezTo>
                  <a:cubicBezTo>
                    <a:pt x="2396" y="4964"/>
                    <a:pt x="3582" y="4643"/>
                    <a:pt x="3568" y="4052"/>
                  </a:cubicBezTo>
                  <a:cubicBezTo>
                    <a:pt x="3568" y="4008"/>
                    <a:pt x="3553" y="3964"/>
                    <a:pt x="3524" y="3920"/>
                  </a:cubicBezTo>
                  <a:cubicBezTo>
                    <a:pt x="3205" y="3962"/>
                    <a:pt x="2691" y="4291"/>
                    <a:pt x="2202" y="4291"/>
                  </a:cubicBezTo>
                  <a:cubicBezTo>
                    <a:pt x="2173" y="4291"/>
                    <a:pt x="2143" y="4290"/>
                    <a:pt x="2115" y="4287"/>
                  </a:cubicBezTo>
                  <a:cubicBezTo>
                    <a:pt x="1542" y="4228"/>
                    <a:pt x="1263" y="1072"/>
                    <a:pt x="1175" y="0"/>
                  </a:cubicBezTo>
                  <a:close/>
                </a:path>
              </a:pathLst>
            </a:custGeom>
            <a:solidFill>
              <a:srgbClr val="FF8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51"/>
            <p:cNvSpPr/>
            <p:nvPr/>
          </p:nvSpPr>
          <p:spPr>
            <a:xfrm>
              <a:off x="7027400" y="2970163"/>
              <a:ext cx="99500" cy="145600"/>
            </a:xfrm>
            <a:custGeom>
              <a:avLst/>
              <a:gdLst/>
              <a:ahLst/>
              <a:cxnLst/>
              <a:rect l="l" t="t" r="r" b="b"/>
              <a:pathLst>
                <a:path w="3980" h="5824" extrusionOk="0">
                  <a:moveTo>
                    <a:pt x="2465" y="1"/>
                  </a:moveTo>
                  <a:cubicBezTo>
                    <a:pt x="2051" y="1"/>
                    <a:pt x="1463" y="225"/>
                    <a:pt x="1028" y="423"/>
                  </a:cubicBezTo>
                  <a:cubicBezTo>
                    <a:pt x="808" y="511"/>
                    <a:pt x="588" y="628"/>
                    <a:pt x="383" y="760"/>
                  </a:cubicBezTo>
                  <a:cubicBezTo>
                    <a:pt x="309" y="804"/>
                    <a:pt x="250" y="863"/>
                    <a:pt x="177" y="922"/>
                  </a:cubicBezTo>
                  <a:cubicBezTo>
                    <a:pt x="1" y="1113"/>
                    <a:pt x="867" y="3946"/>
                    <a:pt x="1263" y="5106"/>
                  </a:cubicBezTo>
                  <a:cubicBezTo>
                    <a:pt x="1351" y="5355"/>
                    <a:pt x="1410" y="5532"/>
                    <a:pt x="1440" y="5590"/>
                  </a:cubicBezTo>
                  <a:cubicBezTo>
                    <a:pt x="1469" y="5664"/>
                    <a:pt x="1542" y="5708"/>
                    <a:pt x="1616" y="5752"/>
                  </a:cubicBezTo>
                  <a:cubicBezTo>
                    <a:pt x="1727" y="5802"/>
                    <a:pt x="1878" y="5823"/>
                    <a:pt x="2050" y="5823"/>
                  </a:cubicBezTo>
                  <a:cubicBezTo>
                    <a:pt x="2631" y="5823"/>
                    <a:pt x="3456" y="5584"/>
                    <a:pt x="3818" y="5414"/>
                  </a:cubicBezTo>
                  <a:cubicBezTo>
                    <a:pt x="3818" y="5399"/>
                    <a:pt x="3833" y="5399"/>
                    <a:pt x="3847" y="5385"/>
                  </a:cubicBezTo>
                  <a:cubicBezTo>
                    <a:pt x="3921" y="5326"/>
                    <a:pt x="3965" y="5253"/>
                    <a:pt x="3965" y="5150"/>
                  </a:cubicBezTo>
                  <a:cubicBezTo>
                    <a:pt x="3979" y="5106"/>
                    <a:pt x="3979" y="5062"/>
                    <a:pt x="3965" y="5032"/>
                  </a:cubicBezTo>
                  <a:cubicBezTo>
                    <a:pt x="3965" y="5018"/>
                    <a:pt x="3965" y="5003"/>
                    <a:pt x="3965" y="5003"/>
                  </a:cubicBezTo>
                  <a:cubicBezTo>
                    <a:pt x="3598" y="2228"/>
                    <a:pt x="3377" y="1039"/>
                    <a:pt x="2908" y="202"/>
                  </a:cubicBezTo>
                  <a:lnTo>
                    <a:pt x="2908" y="188"/>
                  </a:lnTo>
                  <a:cubicBezTo>
                    <a:pt x="2826" y="53"/>
                    <a:pt x="2666" y="1"/>
                    <a:pt x="2465" y="1"/>
                  </a:cubicBezTo>
                  <a:close/>
                </a:path>
              </a:pathLst>
            </a:custGeom>
            <a:solidFill>
              <a:srgbClr val="FF97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51"/>
            <p:cNvSpPr/>
            <p:nvPr/>
          </p:nvSpPr>
          <p:spPr>
            <a:xfrm>
              <a:off x="7026300" y="2980713"/>
              <a:ext cx="100225" cy="135000"/>
            </a:xfrm>
            <a:custGeom>
              <a:avLst/>
              <a:gdLst/>
              <a:ahLst/>
              <a:cxnLst/>
              <a:rect l="l" t="t" r="r" b="b"/>
              <a:pathLst>
                <a:path w="4009" h="5400" extrusionOk="0">
                  <a:moveTo>
                    <a:pt x="1058" y="1"/>
                  </a:moveTo>
                  <a:cubicBezTo>
                    <a:pt x="764" y="118"/>
                    <a:pt x="471" y="294"/>
                    <a:pt x="221" y="500"/>
                  </a:cubicBezTo>
                  <a:cubicBezTo>
                    <a:pt x="1" y="735"/>
                    <a:pt x="1337" y="4875"/>
                    <a:pt x="1469" y="5168"/>
                  </a:cubicBezTo>
                  <a:cubicBezTo>
                    <a:pt x="1553" y="5337"/>
                    <a:pt x="1792" y="5400"/>
                    <a:pt x="2091" y="5400"/>
                  </a:cubicBezTo>
                  <a:cubicBezTo>
                    <a:pt x="2679" y="5400"/>
                    <a:pt x="3502" y="5157"/>
                    <a:pt x="3862" y="4992"/>
                  </a:cubicBezTo>
                  <a:cubicBezTo>
                    <a:pt x="3935" y="4948"/>
                    <a:pt x="3994" y="4816"/>
                    <a:pt x="4009" y="4610"/>
                  </a:cubicBezTo>
                  <a:lnTo>
                    <a:pt x="4009" y="4610"/>
                  </a:lnTo>
                  <a:lnTo>
                    <a:pt x="3862" y="4654"/>
                  </a:lnTo>
                  <a:cubicBezTo>
                    <a:pt x="3693" y="4708"/>
                    <a:pt x="3534" y="4733"/>
                    <a:pt x="3385" y="4733"/>
                  </a:cubicBezTo>
                  <a:cubicBezTo>
                    <a:pt x="1694" y="4733"/>
                    <a:pt x="1233" y="1512"/>
                    <a:pt x="1058" y="1"/>
                  </a:cubicBezTo>
                  <a:close/>
                </a:path>
              </a:pathLst>
            </a:custGeom>
            <a:solidFill>
              <a:srgbClr val="FF8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51"/>
            <p:cNvSpPr/>
            <p:nvPr/>
          </p:nvSpPr>
          <p:spPr>
            <a:xfrm>
              <a:off x="6960975" y="2985863"/>
              <a:ext cx="107575" cy="145175"/>
            </a:xfrm>
            <a:custGeom>
              <a:avLst/>
              <a:gdLst/>
              <a:ahLst/>
              <a:cxnLst/>
              <a:rect l="l" t="t" r="r" b="b"/>
              <a:pathLst>
                <a:path w="4303" h="5807" extrusionOk="0">
                  <a:moveTo>
                    <a:pt x="2645" y="1"/>
                  </a:moveTo>
                  <a:cubicBezTo>
                    <a:pt x="2474" y="1"/>
                    <a:pt x="2252" y="46"/>
                    <a:pt x="1953" y="147"/>
                  </a:cubicBezTo>
                  <a:cubicBezTo>
                    <a:pt x="1630" y="264"/>
                    <a:pt x="1322" y="411"/>
                    <a:pt x="1028" y="602"/>
                  </a:cubicBezTo>
                  <a:cubicBezTo>
                    <a:pt x="705" y="793"/>
                    <a:pt x="397" y="1028"/>
                    <a:pt x="133" y="1292"/>
                  </a:cubicBezTo>
                  <a:cubicBezTo>
                    <a:pt x="1" y="1439"/>
                    <a:pt x="1498" y="4713"/>
                    <a:pt x="1938" y="5432"/>
                  </a:cubicBezTo>
                  <a:cubicBezTo>
                    <a:pt x="2108" y="5694"/>
                    <a:pt x="2464" y="5806"/>
                    <a:pt x="2849" y="5806"/>
                  </a:cubicBezTo>
                  <a:cubicBezTo>
                    <a:pt x="3499" y="5806"/>
                    <a:pt x="4232" y="5487"/>
                    <a:pt x="4287" y="5036"/>
                  </a:cubicBezTo>
                  <a:cubicBezTo>
                    <a:pt x="4302" y="4830"/>
                    <a:pt x="4287" y="4610"/>
                    <a:pt x="4258" y="4404"/>
                  </a:cubicBezTo>
                  <a:cubicBezTo>
                    <a:pt x="4155" y="3259"/>
                    <a:pt x="3656" y="1277"/>
                    <a:pt x="3421" y="764"/>
                  </a:cubicBezTo>
                  <a:cubicBezTo>
                    <a:pt x="3198" y="317"/>
                    <a:pt x="3098" y="1"/>
                    <a:pt x="2645" y="1"/>
                  </a:cubicBezTo>
                  <a:close/>
                </a:path>
              </a:pathLst>
            </a:custGeom>
            <a:solidFill>
              <a:srgbClr val="FF97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51"/>
            <p:cNvSpPr/>
            <p:nvPr/>
          </p:nvSpPr>
          <p:spPr>
            <a:xfrm>
              <a:off x="6960975" y="3000913"/>
              <a:ext cx="107575" cy="130125"/>
            </a:xfrm>
            <a:custGeom>
              <a:avLst/>
              <a:gdLst/>
              <a:ahLst/>
              <a:cxnLst/>
              <a:rect l="l" t="t" r="r" b="b"/>
              <a:pathLst>
                <a:path w="4303" h="5205" extrusionOk="0">
                  <a:moveTo>
                    <a:pt x="1028" y="0"/>
                  </a:moveTo>
                  <a:cubicBezTo>
                    <a:pt x="705" y="191"/>
                    <a:pt x="397" y="426"/>
                    <a:pt x="133" y="690"/>
                  </a:cubicBezTo>
                  <a:cubicBezTo>
                    <a:pt x="1" y="837"/>
                    <a:pt x="1498" y="4111"/>
                    <a:pt x="1938" y="4830"/>
                  </a:cubicBezTo>
                  <a:cubicBezTo>
                    <a:pt x="2108" y="5092"/>
                    <a:pt x="2464" y="5204"/>
                    <a:pt x="2849" y="5204"/>
                  </a:cubicBezTo>
                  <a:cubicBezTo>
                    <a:pt x="3499" y="5204"/>
                    <a:pt x="4232" y="4885"/>
                    <a:pt x="4287" y="4434"/>
                  </a:cubicBezTo>
                  <a:cubicBezTo>
                    <a:pt x="4302" y="4228"/>
                    <a:pt x="4287" y="4023"/>
                    <a:pt x="4258" y="3802"/>
                  </a:cubicBezTo>
                  <a:cubicBezTo>
                    <a:pt x="3891" y="3846"/>
                    <a:pt x="3318" y="4096"/>
                    <a:pt x="2834" y="4169"/>
                  </a:cubicBezTo>
                  <a:cubicBezTo>
                    <a:pt x="2824" y="4171"/>
                    <a:pt x="2814" y="4172"/>
                    <a:pt x="2803" y="4172"/>
                  </a:cubicBezTo>
                  <a:cubicBezTo>
                    <a:pt x="2203" y="4172"/>
                    <a:pt x="1360" y="1256"/>
                    <a:pt x="1028" y="0"/>
                  </a:cubicBezTo>
                  <a:close/>
                </a:path>
              </a:pathLst>
            </a:custGeom>
            <a:solidFill>
              <a:srgbClr val="FF8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51"/>
            <p:cNvSpPr/>
            <p:nvPr/>
          </p:nvSpPr>
          <p:spPr>
            <a:xfrm>
              <a:off x="6913625" y="3007088"/>
              <a:ext cx="98025" cy="137125"/>
            </a:xfrm>
            <a:custGeom>
              <a:avLst/>
              <a:gdLst/>
              <a:ahLst/>
              <a:cxnLst/>
              <a:rect l="l" t="t" r="r" b="b"/>
              <a:pathLst>
                <a:path w="3921" h="5485" extrusionOk="0">
                  <a:moveTo>
                    <a:pt x="1786" y="0"/>
                  </a:moveTo>
                  <a:cubicBezTo>
                    <a:pt x="1487" y="0"/>
                    <a:pt x="1067" y="137"/>
                    <a:pt x="720" y="311"/>
                  </a:cubicBezTo>
                  <a:cubicBezTo>
                    <a:pt x="500" y="414"/>
                    <a:pt x="294" y="575"/>
                    <a:pt x="162" y="781"/>
                  </a:cubicBezTo>
                  <a:cubicBezTo>
                    <a:pt x="1" y="1148"/>
                    <a:pt x="221" y="1618"/>
                    <a:pt x="617" y="2528"/>
                  </a:cubicBezTo>
                  <a:cubicBezTo>
                    <a:pt x="1102" y="3670"/>
                    <a:pt x="1785" y="5484"/>
                    <a:pt x="2952" y="5484"/>
                  </a:cubicBezTo>
                  <a:cubicBezTo>
                    <a:pt x="3166" y="5484"/>
                    <a:pt x="3395" y="5424"/>
                    <a:pt x="3642" y="5288"/>
                  </a:cubicBezTo>
                  <a:cubicBezTo>
                    <a:pt x="3774" y="5200"/>
                    <a:pt x="3847" y="5024"/>
                    <a:pt x="3862" y="4774"/>
                  </a:cubicBezTo>
                  <a:cubicBezTo>
                    <a:pt x="3921" y="3453"/>
                    <a:pt x="2394" y="164"/>
                    <a:pt x="1997" y="32"/>
                  </a:cubicBezTo>
                  <a:cubicBezTo>
                    <a:pt x="1938" y="10"/>
                    <a:pt x="1867" y="0"/>
                    <a:pt x="1786" y="0"/>
                  </a:cubicBezTo>
                  <a:close/>
                </a:path>
              </a:pathLst>
            </a:custGeom>
            <a:solidFill>
              <a:srgbClr val="FF97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51"/>
            <p:cNvSpPr/>
            <p:nvPr/>
          </p:nvSpPr>
          <p:spPr>
            <a:xfrm>
              <a:off x="6913625" y="3014838"/>
              <a:ext cx="96550" cy="129375"/>
            </a:xfrm>
            <a:custGeom>
              <a:avLst/>
              <a:gdLst/>
              <a:ahLst/>
              <a:cxnLst/>
              <a:rect l="l" t="t" r="r" b="b"/>
              <a:pathLst>
                <a:path w="3862" h="5175" extrusionOk="0">
                  <a:moveTo>
                    <a:pt x="720" y="1"/>
                  </a:moveTo>
                  <a:cubicBezTo>
                    <a:pt x="500" y="104"/>
                    <a:pt x="294" y="265"/>
                    <a:pt x="162" y="471"/>
                  </a:cubicBezTo>
                  <a:cubicBezTo>
                    <a:pt x="1" y="838"/>
                    <a:pt x="221" y="1308"/>
                    <a:pt x="617" y="2218"/>
                  </a:cubicBezTo>
                  <a:cubicBezTo>
                    <a:pt x="1102" y="3360"/>
                    <a:pt x="1785" y="5174"/>
                    <a:pt x="2952" y="5174"/>
                  </a:cubicBezTo>
                  <a:cubicBezTo>
                    <a:pt x="3166" y="5174"/>
                    <a:pt x="3395" y="5114"/>
                    <a:pt x="3642" y="4978"/>
                  </a:cubicBezTo>
                  <a:cubicBezTo>
                    <a:pt x="3774" y="4890"/>
                    <a:pt x="3847" y="4714"/>
                    <a:pt x="3862" y="4464"/>
                  </a:cubicBezTo>
                  <a:lnTo>
                    <a:pt x="3862" y="4464"/>
                  </a:lnTo>
                  <a:cubicBezTo>
                    <a:pt x="3756" y="4490"/>
                    <a:pt x="3652" y="4502"/>
                    <a:pt x="3551" y="4502"/>
                  </a:cubicBezTo>
                  <a:cubicBezTo>
                    <a:pt x="1939" y="4502"/>
                    <a:pt x="1024" y="1341"/>
                    <a:pt x="720" y="1"/>
                  </a:cubicBezTo>
                  <a:close/>
                </a:path>
              </a:pathLst>
            </a:custGeom>
            <a:solidFill>
              <a:srgbClr val="FF8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51"/>
            <p:cNvSpPr/>
            <p:nvPr/>
          </p:nvSpPr>
          <p:spPr>
            <a:xfrm>
              <a:off x="7131650" y="2963163"/>
              <a:ext cx="121350" cy="111175"/>
            </a:xfrm>
            <a:custGeom>
              <a:avLst/>
              <a:gdLst/>
              <a:ahLst/>
              <a:cxnLst/>
              <a:rect l="l" t="t" r="r" b="b"/>
              <a:pathLst>
                <a:path w="4854" h="4447" extrusionOk="0">
                  <a:moveTo>
                    <a:pt x="1582" y="0"/>
                  </a:moveTo>
                  <a:cubicBezTo>
                    <a:pt x="1448" y="0"/>
                    <a:pt x="1316" y="32"/>
                    <a:pt x="1189" y="101"/>
                  </a:cubicBezTo>
                  <a:cubicBezTo>
                    <a:pt x="0" y="747"/>
                    <a:pt x="1292" y="3331"/>
                    <a:pt x="1718" y="4241"/>
                  </a:cubicBezTo>
                  <a:cubicBezTo>
                    <a:pt x="2073" y="4079"/>
                    <a:pt x="2380" y="4019"/>
                    <a:pt x="2672" y="4019"/>
                  </a:cubicBezTo>
                  <a:cubicBezTo>
                    <a:pt x="3308" y="4019"/>
                    <a:pt x="3868" y="4305"/>
                    <a:pt x="4683" y="4446"/>
                  </a:cubicBezTo>
                  <a:cubicBezTo>
                    <a:pt x="4727" y="4358"/>
                    <a:pt x="4772" y="4255"/>
                    <a:pt x="4786" y="4153"/>
                  </a:cubicBezTo>
                  <a:cubicBezTo>
                    <a:pt x="4853" y="3642"/>
                    <a:pt x="3029" y="0"/>
                    <a:pt x="1582" y="0"/>
                  </a:cubicBezTo>
                  <a:close/>
                </a:path>
              </a:pathLst>
            </a:custGeom>
            <a:solidFill>
              <a:srgbClr val="FF8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51"/>
            <p:cNvSpPr/>
            <p:nvPr/>
          </p:nvSpPr>
          <p:spPr>
            <a:xfrm>
              <a:off x="6967950" y="3272138"/>
              <a:ext cx="184275" cy="212075"/>
            </a:xfrm>
            <a:custGeom>
              <a:avLst/>
              <a:gdLst/>
              <a:ahLst/>
              <a:cxnLst/>
              <a:rect l="l" t="t" r="r" b="b"/>
              <a:pathLst>
                <a:path w="7371" h="8483" extrusionOk="0">
                  <a:moveTo>
                    <a:pt x="6985" y="1"/>
                  </a:moveTo>
                  <a:cubicBezTo>
                    <a:pt x="6976" y="1"/>
                    <a:pt x="6968" y="5"/>
                    <a:pt x="6959" y="15"/>
                  </a:cubicBezTo>
                  <a:cubicBezTo>
                    <a:pt x="6857" y="147"/>
                    <a:pt x="4948" y="455"/>
                    <a:pt x="4008" y="455"/>
                  </a:cubicBezTo>
                  <a:cubicBezTo>
                    <a:pt x="2599" y="455"/>
                    <a:pt x="309" y="455"/>
                    <a:pt x="221" y="353"/>
                  </a:cubicBezTo>
                  <a:cubicBezTo>
                    <a:pt x="208" y="340"/>
                    <a:pt x="196" y="334"/>
                    <a:pt x="185" y="334"/>
                  </a:cubicBezTo>
                  <a:cubicBezTo>
                    <a:pt x="106" y="334"/>
                    <a:pt x="68" y="638"/>
                    <a:pt x="133" y="896"/>
                  </a:cubicBezTo>
                  <a:cubicBezTo>
                    <a:pt x="147" y="999"/>
                    <a:pt x="191" y="1087"/>
                    <a:pt x="250" y="1175"/>
                  </a:cubicBezTo>
                  <a:cubicBezTo>
                    <a:pt x="485" y="1439"/>
                    <a:pt x="323" y="1674"/>
                    <a:pt x="162" y="1865"/>
                  </a:cubicBezTo>
                  <a:cubicBezTo>
                    <a:pt x="1" y="2056"/>
                    <a:pt x="15" y="2525"/>
                    <a:pt x="235" y="2599"/>
                  </a:cubicBezTo>
                  <a:cubicBezTo>
                    <a:pt x="450" y="2670"/>
                    <a:pt x="3347" y="8482"/>
                    <a:pt x="3952" y="8482"/>
                  </a:cubicBezTo>
                  <a:cubicBezTo>
                    <a:pt x="3968" y="8482"/>
                    <a:pt x="3981" y="8479"/>
                    <a:pt x="3994" y="8471"/>
                  </a:cubicBezTo>
                  <a:cubicBezTo>
                    <a:pt x="4004" y="8476"/>
                    <a:pt x="4016" y="8479"/>
                    <a:pt x="4028" y="8479"/>
                  </a:cubicBezTo>
                  <a:cubicBezTo>
                    <a:pt x="4250" y="8479"/>
                    <a:pt x="4712" y="7605"/>
                    <a:pt x="5227" y="6533"/>
                  </a:cubicBezTo>
                  <a:cubicBezTo>
                    <a:pt x="6064" y="4728"/>
                    <a:pt x="7033" y="2320"/>
                    <a:pt x="7150" y="2261"/>
                  </a:cubicBezTo>
                  <a:cubicBezTo>
                    <a:pt x="7370" y="2158"/>
                    <a:pt x="7356" y="1703"/>
                    <a:pt x="7179" y="1527"/>
                  </a:cubicBezTo>
                  <a:cubicBezTo>
                    <a:pt x="7003" y="1351"/>
                    <a:pt x="6812" y="1131"/>
                    <a:pt x="7018" y="852"/>
                  </a:cubicBezTo>
                  <a:cubicBezTo>
                    <a:pt x="7018" y="837"/>
                    <a:pt x="7018" y="837"/>
                    <a:pt x="7018" y="837"/>
                  </a:cubicBezTo>
                  <a:cubicBezTo>
                    <a:pt x="7180" y="567"/>
                    <a:pt x="7082" y="1"/>
                    <a:pt x="69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51"/>
            <p:cNvSpPr/>
            <p:nvPr/>
          </p:nvSpPr>
          <p:spPr>
            <a:xfrm>
              <a:off x="6967950" y="3294513"/>
              <a:ext cx="130675" cy="189700"/>
            </a:xfrm>
            <a:custGeom>
              <a:avLst/>
              <a:gdLst/>
              <a:ahLst/>
              <a:cxnLst/>
              <a:rect l="l" t="t" r="r" b="b"/>
              <a:pathLst>
                <a:path w="5227" h="7588" extrusionOk="0">
                  <a:moveTo>
                    <a:pt x="133" y="1"/>
                  </a:moveTo>
                  <a:lnTo>
                    <a:pt x="133" y="1"/>
                  </a:lnTo>
                  <a:cubicBezTo>
                    <a:pt x="147" y="104"/>
                    <a:pt x="191" y="192"/>
                    <a:pt x="250" y="280"/>
                  </a:cubicBezTo>
                  <a:cubicBezTo>
                    <a:pt x="485" y="544"/>
                    <a:pt x="323" y="779"/>
                    <a:pt x="162" y="970"/>
                  </a:cubicBezTo>
                  <a:cubicBezTo>
                    <a:pt x="1" y="1161"/>
                    <a:pt x="15" y="1630"/>
                    <a:pt x="235" y="1704"/>
                  </a:cubicBezTo>
                  <a:cubicBezTo>
                    <a:pt x="450" y="1775"/>
                    <a:pt x="3347" y="7587"/>
                    <a:pt x="3952" y="7587"/>
                  </a:cubicBezTo>
                  <a:cubicBezTo>
                    <a:pt x="3968" y="7587"/>
                    <a:pt x="3981" y="7584"/>
                    <a:pt x="3994" y="7576"/>
                  </a:cubicBezTo>
                  <a:cubicBezTo>
                    <a:pt x="4004" y="7581"/>
                    <a:pt x="4016" y="7584"/>
                    <a:pt x="4028" y="7584"/>
                  </a:cubicBezTo>
                  <a:cubicBezTo>
                    <a:pt x="4250" y="7584"/>
                    <a:pt x="4712" y="6710"/>
                    <a:pt x="5227" y="5638"/>
                  </a:cubicBezTo>
                  <a:cubicBezTo>
                    <a:pt x="3054" y="5345"/>
                    <a:pt x="1821" y="1528"/>
                    <a:pt x="1542" y="500"/>
                  </a:cubicBezTo>
                  <a:cubicBezTo>
                    <a:pt x="1498" y="338"/>
                    <a:pt x="1469" y="250"/>
                    <a:pt x="1469" y="250"/>
                  </a:cubicBezTo>
                  <a:cubicBezTo>
                    <a:pt x="1043" y="89"/>
                    <a:pt x="588" y="15"/>
                    <a:pt x="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51"/>
            <p:cNvSpPr/>
            <p:nvPr/>
          </p:nvSpPr>
          <p:spPr>
            <a:xfrm>
              <a:off x="6969275" y="3272138"/>
              <a:ext cx="178150" cy="35425"/>
            </a:xfrm>
            <a:custGeom>
              <a:avLst/>
              <a:gdLst/>
              <a:ahLst/>
              <a:cxnLst/>
              <a:rect l="l" t="t" r="r" b="b"/>
              <a:pathLst>
                <a:path w="7126" h="1417" extrusionOk="0">
                  <a:moveTo>
                    <a:pt x="6932" y="1"/>
                  </a:moveTo>
                  <a:cubicBezTo>
                    <a:pt x="6924" y="1"/>
                    <a:pt x="6915" y="5"/>
                    <a:pt x="6906" y="15"/>
                  </a:cubicBezTo>
                  <a:cubicBezTo>
                    <a:pt x="6804" y="147"/>
                    <a:pt x="4880" y="455"/>
                    <a:pt x="3955" y="455"/>
                  </a:cubicBezTo>
                  <a:cubicBezTo>
                    <a:pt x="2546" y="455"/>
                    <a:pt x="256" y="455"/>
                    <a:pt x="153" y="353"/>
                  </a:cubicBezTo>
                  <a:cubicBezTo>
                    <a:pt x="141" y="340"/>
                    <a:pt x="129" y="334"/>
                    <a:pt x="118" y="334"/>
                  </a:cubicBezTo>
                  <a:cubicBezTo>
                    <a:pt x="38" y="334"/>
                    <a:pt x="0" y="638"/>
                    <a:pt x="65" y="896"/>
                  </a:cubicBezTo>
                  <a:cubicBezTo>
                    <a:pt x="94" y="999"/>
                    <a:pt x="138" y="1087"/>
                    <a:pt x="197" y="1175"/>
                  </a:cubicBezTo>
                  <a:cubicBezTo>
                    <a:pt x="608" y="1292"/>
                    <a:pt x="1049" y="1380"/>
                    <a:pt x="1474" y="1395"/>
                  </a:cubicBezTo>
                  <a:cubicBezTo>
                    <a:pt x="1694" y="1410"/>
                    <a:pt x="1922" y="1416"/>
                    <a:pt x="2156" y="1416"/>
                  </a:cubicBezTo>
                  <a:cubicBezTo>
                    <a:pt x="4015" y="1416"/>
                    <a:pt x="6207" y="992"/>
                    <a:pt x="6950" y="822"/>
                  </a:cubicBezTo>
                  <a:cubicBezTo>
                    <a:pt x="7125" y="553"/>
                    <a:pt x="7029" y="1"/>
                    <a:pt x="69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7" name="Google Shape;1617;p51"/>
            <p:cNvGrpSpPr/>
            <p:nvPr/>
          </p:nvGrpSpPr>
          <p:grpSpPr>
            <a:xfrm>
              <a:off x="7220100" y="3115038"/>
              <a:ext cx="433100" cy="489650"/>
              <a:chOff x="6267625" y="3729350"/>
              <a:chExt cx="433100" cy="489650"/>
            </a:xfrm>
          </p:grpSpPr>
          <p:sp>
            <p:nvSpPr>
              <p:cNvPr id="1618" name="Google Shape;1618;p51"/>
              <p:cNvSpPr/>
              <p:nvPr/>
            </p:nvSpPr>
            <p:spPr>
              <a:xfrm>
                <a:off x="6582150" y="4076925"/>
                <a:ext cx="56925" cy="132900"/>
              </a:xfrm>
              <a:custGeom>
                <a:avLst/>
                <a:gdLst/>
                <a:ahLst/>
                <a:cxnLst/>
                <a:rect l="l" t="t" r="r" b="b"/>
                <a:pathLst>
                  <a:path w="2277" h="5316" extrusionOk="0">
                    <a:moveTo>
                      <a:pt x="1763" y="955"/>
                    </a:moveTo>
                    <a:cubicBezTo>
                      <a:pt x="1807" y="881"/>
                      <a:pt x="1836" y="808"/>
                      <a:pt x="1836" y="735"/>
                    </a:cubicBezTo>
                    <a:cubicBezTo>
                      <a:pt x="1851" y="632"/>
                      <a:pt x="1851" y="544"/>
                      <a:pt x="1836" y="441"/>
                    </a:cubicBezTo>
                    <a:cubicBezTo>
                      <a:pt x="1836" y="397"/>
                      <a:pt x="1836" y="368"/>
                      <a:pt x="1836" y="324"/>
                    </a:cubicBezTo>
                    <a:cubicBezTo>
                      <a:pt x="1851" y="250"/>
                      <a:pt x="1909" y="177"/>
                      <a:pt x="1997" y="147"/>
                    </a:cubicBezTo>
                    <a:cubicBezTo>
                      <a:pt x="2086" y="147"/>
                      <a:pt x="2159" y="191"/>
                      <a:pt x="2203" y="265"/>
                    </a:cubicBezTo>
                    <a:cubicBezTo>
                      <a:pt x="2247" y="353"/>
                      <a:pt x="2262" y="456"/>
                      <a:pt x="2262" y="559"/>
                    </a:cubicBezTo>
                    <a:cubicBezTo>
                      <a:pt x="2276" y="881"/>
                      <a:pt x="2159" y="1190"/>
                      <a:pt x="1939" y="1439"/>
                    </a:cubicBezTo>
                    <a:cubicBezTo>
                      <a:pt x="1909" y="1454"/>
                      <a:pt x="1895" y="1498"/>
                      <a:pt x="1909" y="1542"/>
                    </a:cubicBezTo>
                    <a:cubicBezTo>
                      <a:pt x="1953" y="1733"/>
                      <a:pt x="1997" y="1909"/>
                      <a:pt x="2027" y="2100"/>
                    </a:cubicBezTo>
                    <a:cubicBezTo>
                      <a:pt x="2100" y="2496"/>
                      <a:pt x="2130" y="2907"/>
                      <a:pt x="2130" y="3319"/>
                    </a:cubicBezTo>
                    <a:cubicBezTo>
                      <a:pt x="2130" y="3612"/>
                      <a:pt x="2100" y="3920"/>
                      <a:pt x="2027" y="4214"/>
                    </a:cubicBezTo>
                    <a:cubicBezTo>
                      <a:pt x="1968" y="4478"/>
                      <a:pt x="1851" y="4728"/>
                      <a:pt x="1689" y="4933"/>
                    </a:cubicBezTo>
                    <a:cubicBezTo>
                      <a:pt x="1572" y="5110"/>
                      <a:pt x="1381" y="5227"/>
                      <a:pt x="1175" y="5271"/>
                    </a:cubicBezTo>
                    <a:cubicBezTo>
                      <a:pt x="999" y="5315"/>
                      <a:pt x="808" y="5271"/>
                      <a:pt x="662" y="5154"/>
                    </a:cubicBezTo>
                    <a:cubicBezTo>
                      <a:pt x="441" y="4992"/>
                      <a:pt x="295" y="4772"/>
                      <a:pt x="236" y="4508"/>
                    </a:cubicBezTo>
                    <a:cubicBezTo>
                      <a:pt x="148" y="4214"/>
                      <a:pt x="104" y="3920"/>
                      <a:pt x="89" y="3627"/>
                    </a:cubicBezTo>
                    <a:cubicBezTo>
                      <a:pt x="60" y="3421"/>
                      <a:pt x="45" y="3216"/>
                      <a:pt x="30" y="3025"/>
                    </a:cubicBezTo>
                    <a:cubicBezTo>
                      <a:pt x="1" y="2629"/>
                      <a:pt x="1" y="2232"/>
                      <a:pt x="1" y="1850"/>
                    </a:cubicBezTo>
                    <a:cubicBezTo>
                      <a:pt x="1" y="1498"/>
                      <a:pt x="60" y="1146"/>
                      <a:pt x="177" y="808"/>
                    </a:cubicBezTo>
                    <a:cubicBezTo>
                      <a:pt x="250" y="588"/>
                      <a:pt x="368" y="382"/>
                      <a:pt x="529" y="221"/>
                    </a:cubicBezTo>
                    <a:cubicBezTo>
                      <a:pt x="632" y="89"/>
                      <a:pt x="779" y="15"/>
                      <a:pt x="940" y="1"/>
                    </a:cubicBezTo>
                    <a:cubicBezTo>
                      <a:pt x="1146" y="1"/>
                      <a:pt x="1322" y="103"/>
                      <a:pt x="1440" y="280"/>
                    </a:cubicBezTo>
                    <a:cubicBezTo>
                      <a:pt x="1557" y="470"/>
                      <a:pt x="1660" y="676"/>
                      <a:pt x="1733" y="881"/>
                    </a:cubicBezTo>
                    <a:cubicBezTo>
                      <a:pt x="1733" y="911"/>
                      <a:pt x="1748" y="926"/>
                      <a:pt x="1763" y="955"/>
                    </a:cubicBezTo>
                    <a:close/>
                    <a:moveTo>
                      <a:pt x="412" y="1498"/>
                    </a:moveTo>
                    <a:cubicBezTo>
                      <a:pt x="397" y="1616"/>
                      <a:pt x="397" y="1748"/>
                      <a:pt x="397" y="1865"/>
                    </a:cubicBezTo>
                    <a:cubicBezTo>
                      <a:pt x="397" y="2276"/>
                      <a:pt x="412" y="2687"/>
                      <a:pt x="456" y="3098"/>
                    </a:cubicBezTo>
                    <a:cubicBezTo>
                      <a:pt x="471" y="3274"/>
                      <a:pt x="485" y="3451"/>
                      <a:pt x="500" y="3612"/>
                    </a:cubicBezTo>
                    <a:cubicBezTo>
                      <a:pt x="515" y="3891"/>
                      <a:pt x="559" y="4170"/>
                      <a:pt x="632" y="4434"/>
                    </a:cubicBezTo>
                    <a:cubicBezTo>
                      <a:pt x="676" y="4581"/>
                      <a:pt x="764" y="4699"/>
                      <a:pt x="867" y="4801"/>
                    </a:cubicBezTo>
                    <a:cubicBezTo>
                      <a:pt x="955" y="4889"/>
                      <a:pt x="1073" y="4904"/>
                      <a:pt x="1175" y="4860"/>
                    </a:cubicBezTo>
                    <a:cubicBezTo>
                      <a:pt x="1293" y="4816"/>
                      <a:pt x="1381" y="4728"/>
                      <a:pt x="1440" y="4625"/>
                    </a:cubicBezTo>
                    <a:cubicBezTo>
                      <a:pt x="1557" y="4478"/>
                      <a:pt x="1630" y="4302"/>
                      <a:pt x="1660" y="4111"/>
                    </a:cubicBezTo>
                    <a:cubicBezTo>
                      <a:pt x="1763" y="3627"/>
                      <a:pt x="1792" y="3128"/>
                      <a:pt x="1733" y="2643"/>
                    </a:cubicBezTo>
                    <a:cubicBezTo>
                      <a:pt x="1704" y="2350"/>
                      <a:pt x="1660" y="2071"/>
                      <a:pt x="1586" y="1777"/>
                    </a:cubicBezTo>
                    <a:cubicBezTo>
                      <a:pt x="1586" y="1733"/>
                      <a:pt x="1572" y="1733"/>
                      <a:pt x="1528" y="1748"/>
                    </a:cubicBezTo>
                    <a:cubicBezTo>
                      <a:pt x="1234" y="1880"/>
                      <a:pt x="896" y="1850"/>
                      <a:pt x="632" y="1689"/>
                    </a:cubicBezTo>
                    <a:cubicBezTo>
                      <a:pt x="544" y="1630"/>
                      <a:pt x="471" y="1571"/>
                      <a:pt x="412" y="1498"/>
                    </a:cubicBezTo>
                    <a:close/>
                    <a:moveTo>
                      <a:pt x="617" y="1014"/>
                    </a:moveTo>
                    <a:cubicBezTo>
                      <a:pt x="617" y="1072"/>
                      <a:pt x="647" y="1146"/>
                      <a:pt x="676" y="1204"/>
                    </a:cubicBezTo>
                    <a:cubicBezTo>
                      <a:pt x="867" y="1425"/>
                      <a:pt x="1190" y="1483"/>
                      <a:pt x="1440" y="1322"/>
                    </a:cubicBezTo>
                    <a:cubicBezTo>
                      <a:pt x="1454" y="1307"/>
                      <a:pt x="1469" y="1293"/>
                      <a:pt x="1469" y="1263"/>
                    </a:cubicBezTo>
                    <a:cubicBezTo>
                      <a:pt x="1410" y="1043"/>
                      <a:pt x="1322" y="837"/>
                      <a:pt x="1219" y="632"/>
                    </a:cubicBezTo>
                    <a:cubicBezTo>
                      <a:pt x="1190" y="544"/>
                      <a:pt x="1131" y="470"/>
                      <a:pt x="1058" y="426"/>
                    </a:cubicBezTo>
                    <a:cubicBezTo>
                      <a:pt x="1014" y="368"/>
                      <a:pt x="926" y="368"/>
                      <a:pt x="882" y="426"/>
                    </a:cubicBezTo>
                    <a:cubicBezTo>
                      <a:pt x="691" y="559"/>
                      <a:pt x="588" y="779"/>
                      <a:pt x="617" y="101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51"/>
              <p:cNvSpPr/>
              <p:nvPr/>
            </p:nvSpPr>
            <p:spPr>
              <a:xfrm>
                <a:off x="6267625" y="4095650"/>
                <a:ext cx="62425" cy="123350"/>
              </a:xfrm>
              <a:custGeom>
                <a:avLst/>
                <a:gdLst/>
                <a:ahLst/>
                <a:cxnLst/>
                <a:rect l="l" t="t" r="r" b="b"/>
                <a:pathLst>
                  <a:path w="2497" h="4934" extrusionOk="0">
                    <a:moveTo>
                      <a:pt x="88" y="4390"/>
                    </a:moveTo>
                    <a:cubicBezTo>
                      <a:pt x="88" y="4155"/>
                      <a:pt x="59" y="3891"/>
                      <a:pt x="59" y="3656"/>
                    </a:cubicBezTo>
                    <a:lnTo>
                      <a:pt x="59" y="2540"/>
                    </a:lnTo>
                    <a:lnTo>
                      <a:pt x="59" y="2070"/>
                    </a:lnTo>
                    <a:cubicBezTo>
                      <a:pt x="59" y="1718"/>
                      <a:pt x="44" y="1366"/>
                      <a:pt x="30" y="1013"/>
                    </a:cubicBezTo>
                    <a:cubicBezTo>
                      <a:pt x="30" y="911"/>
                      <a:pt x="30" y="793"/>
                      <a:pt x="15" y="690"/>
                    </a:cubicBezTo>
                    <a:cubicBezTo>
                      <a:pt x="0" y="573"/>
                      <a:pt x="0" y="455"/>
                      <a:pt x="15" y="353"/>
                    </a:cubicBezTo>
                    <a:cubicBezTo>
                      <a:pt x="30" y="235"/>
                      <a:pt x="103" y="118"/>
                      <a:pt x="221" y="88"/>
                    </a:cubicBezTo>
                    <a:cubicBezTo>
                      <a:pt x="441" y="0"/>
                      <a:pt x="690" y="0"/>
                      <a:pt x="911" y="88"/>
                    </a:cubicBezTo>
                    <a:cubicBezTo>
                      <a:pt x="1380" y="250"/>
                      <a:pt x="1762" y="573"/>
                      <a:pt x="1982" y="1013"/>
                    </a:cubicBezTo>
                    <a:cubicBezTo>
                      <a:pt x="2129" y="1263"/>
                      <a:pt x="2246" y="1527"/>
                      <a:pt x="2320" y="1806"/>
                    </a:cubicBezTo>
                    <a:cubicBezTo>
                      <a:pt x="2496" y="2364"/>
                      <a:pt x="2467" y="2966"/>
                      <a:pt x="2232" y="3494"/>
                    </a:cubicBezTo>
                    <a:cubicBezTo>
                      <a:pt x="2026" y="3994"/>
                      <a:pt x="1659" y="4405"/>
                      <a:pt x="1189" y="4684"/>
                    </a:cubicBezTo>
                    <a:cubicBezTo>
                      <a:pt x="969" y="4816"/>
                      <a:pt x="720" y="4889"/>
                      <a:pt x="455" y="4904"/>
                    </a:cubicBezTo>
                    <a:cubicBezTo>
                      <a:pt x="294" y="4933"/>
                      <a:pt x="147" y="4816"/>
                      <a:pt x="132" y="4654"/>
                    </a:cubicBezTo>
                    <a:cubicBezTo>
                      <a:pt x="118" y="4566"/>
                      <a:pt x="103" y="4478"/>
                      <a:pt x="88" y="4390"/>
                    </a:cubicBezTo>
                    <a:close/>
                    <a:moveTo>
                      <a:pt x="2041" y="2423"/>
                    </a:moveTo>
                    <a:cubicBezTo>
                      <a:pt x="2026" y="2232"/>
                      <a:pt x="1982" y="2041"/>
                      <a:pt x="1938" y="1850"/>
                    </a:cubicBezTo>
                    <a:cubicBezTo>
                      <a:pt x="1835" y="1586"/>
                      <a:pt x="1718" y="1322"/>
                      <a:pt x="1571" y="1087"/>
                    </a:cubicBezTo>
                    <a:cubicBezTo>
                      <a:pt x="1395" y="808"/>
                      <a:pt x="1145" y="588"/>
                      <a:pt x="852" y="470"/>
                    </a:cubicBezTo>
                    <a:cubicBezTo>
                      <a:pt x="734" y="411"/>
                      <a:pt x="602" y="382"/>
                      <a:pt x="455" y="397"/>
                    </a:cubicBezTo>
                    <a:cubicBezTo>
                      <a:pt x="397" y="411"/>
                      <a:pt x="382" y="411"/>
                      <a:pt x="382" y="485"/>
                    </a:cubicBezTo>
                    <a:cubicBezTo>
                      <a:pt x="382" y="720"/>
                      <a:pt x="426" y="955"/>
                      <a:pt x="426" y="1190"/>
                    </a:cubicBezTo>
                    <a:cubicBezTo>
                      <a:pt x="426" y="1483"/>
                      <a:pt x="441" y="1791"/>
                      <a:pt x="455" y="2100"/>
                    </a:cubicBezTo>
                    <a:cubicBezTo>
                      <a:pt x="455" y="2555"/>
                      <a:pt x="485" y="3010"/>
                      <a:pt x="485" y="3465"/>
                    </a:cubicBezTo>
                    <a:cubicBezTo>
                      <a:pt x="485" y="3715"/>
                      <a:pt x="485" y="3950"/>
                      <a:pt x="470" y="4199"/>
                    </a:cubicBezTo>
                    <a:cubicBezTo>
                      <a:pt x="455" y="4272"/>
                      <a:pt x="455" y="4361"/>
                      <a:pt x="470" y="4449"/>
                    </a:cubicBezTo>
                    <a:cubicBezTo>
                      <a:pt x="470" y="4478"/>
                      <a:pt x="485" y="4493"/>
                      <a:pt x="529" y="4493"/>
                    </a:cubicBezTo>
                    <a:cubicBezTo>
                      <a:pt x="602" y="4478"/>
                      <a:pt x="676" y="4463"/>
                      <a:pt x="764" y="4434"/>
                    </a:cubicBezTo>
                    <a:cubicBezTo>
                      <a:pt x="1087" y="4287"/>
                      <a:pt x="1380" y="4052"/>
                      <a:pt x="1601" y="3773"/>
                    </a:cubicBezTo>
                    <a:cubicBezTo>
                      <a:pt x="1924" y="3392"/>
                      <a:pt x="2070" y="2907"/>
                      <a:pt x="2041" y="242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51"/>
              <p:cNvSpPr/>
              <p:nvPr/>
            </p:nvSpPr>
            <p:spPr>
              <a:xfrm>
                <a:off x="6653350" y="4072525"/>
                <a:ext cx="47375" cy="125550"/>
              </a:xfrm>
              <a:custGeom>
                <a:avLst/>
                <a:gdLst/>
                <a:ahLst/>
                <a:cxnLst/>
                <a:rect l="l" t="t" r="r" b="b"/>
                <a:pathLst>
                  <a:path w="1895" h="5022" extrusionOk="0">
                    <a:moveTo>
                      <a:pt x="251" y="690"/>
                    </a:moveTo>
                    <a:cubicBezTo>
                      <a:pt x="295" y="558"/>
                      <a:pt x="339" y="441"/>
                      <a:pt x="397" y="338"/>
                    </a:cubicBezTo>
                    <a:cubicBezTo>
                      <a:pt x="500" y="147"/>
                      <a:pt x="691" y="15"/>
                      <a:pt x="911" y="15"/>
                    </a:cubicBezTo>
                    <a:cubicBezTo>
                      <a:pt x="1117" y="0"/>
                      <a:pt x="1293" y="103"/>
                      <a:pt x="1381" y="294"/>
                    </a:cubicBezTo>
                    <a:cubicBezTo>
                      <a:pt x="1484" y="500"/>
                      <a:pt x="1542" y="705"/>
                      <a:pt x="1572" y="940"/>
                    </a:cubicBezTo>
                    <a:cubicBezTo>
                      <a:pt x="1616" y="1336"/>
                      <a:pt x="1645" y="1733"/>
                      <a:pt x="1689" y="2129"/>
                    </a:cubicBezTo>
                    <a:cubicBezTo>
                      <a:pt x="1719" y="2452"/>
                      <a:pt x="1733" y="2790"/>
                      <a:pt x="1777" y="3113"/>
                    </a:cubicBezTo>
                    <a:cubicBezTo>
                      <a:pt x="1792" y="3362"/>
                      <a:pt x="1821" y="3612"/>
                      <a:pt x="1836" y="3847"/>
                    </a:cubicBezTo>
                    <a:cubicBezTo>
                      <a:pt x="1836" y="3891"/>
                      <a:pt x="1836" y="3935"/>
                      <a:pt x="1836" y="3979"/>
                    </a:cubicBezTo>
                    <a:cubicBezTo>
                      <a:pt x="1821" y="4111"/>
                      <a:pt x="1836" y="4258"/>
                      <a:pt x="1865" y="4405"/>
                    </a:cubicBezTo>
                    <a:cubicBezTo>
                      <a:pt x="1895" y="4537"/>
                      <a:pt x="1895" y="4669"/>
                      <a:pt x="1865" y="4801"/>
                    </a:cubicBezTo>
                    <a:cubicBezTo>
                      <a:pt x="1865" y="4889"/>
                      <a:pt x="1807" y="4977"/>
                      <a:pt x="1704" y="4977"/>
                    </a:cubicBezTo>
                    <a:cubicBezTo>
                      <a:pt x="1616" y="4992"/>
                      <a:pt x="1528" y="4933"/>
                      <a:pt x="1498" y="4845"/>
                    </a:cubicBezTo>
                    <a:cubicBezTo>
                      <a:pt x="1484" y="4801"/>
                      <a:pt x="1469" y="4772"/>
                      <a:pt x="1469" y="4728"/>
                    </a:cubicBezTo>
                    <a:cubicBezTo>
                      <a:pt x="1469" y="4581"/>
                      <a:pt x="1469" y="4434"/>
                      <a:pt x="1425" y="4302"/>
                    </a:cubicBezTo>
                    <a:cubicBezTo>
                      <a:pt x="1410" y="4199"/>
                      <a:pt x="1410" y="4111"/>
                      <a:pt x="1425" y="4008"/>
                    </a:cubicBezTo>
                    <a:cubicBezTo>
                      <a:pt x="1425" y="3876"/>
                      <a:pt x="1410" y="3759"/>
                      <a:pt x="1396" y="3627"/>
                    </a:cubicBezTo>
                    <a:cubicBezTo>
                      <a:pt x="1381" y="3465"/>
                      <a:pt x="1366" y="3304"/>
                      <a:pt x="1352" y="3157"/>
                    </a:cubicBezTo>
                    <a:cubicBezTo>
                      <a:pt x="1322" y="2731"/>
                      <a:pt x="1293" y="2305"/>
                      <a:pt x="1249" y="1880"/>
                    </a:cubicBezTo>
                    <a:cubicBezTo>
                      <a:pt x="1234" y="1703"/>
                      <a:pt x="1220" y="1513"/>
                      <a:pt x="1205" y="1336"/>
                    </a:cubicBezTo>
                    <a:cubicBezTo>
                      <a:pt x="1190" y="1057"/>
                      <a:pt x="1146" y="779"/>
                      <a:pt x="1058" y="514"/>
                    </a:cubicBezTo>
                    <a:cubicBezTo>
                      <a:pt x="1014" y="412"/>
                      <a:pt x="941" y="367"/>
                      <a:pt x="867" y="397"/>
                    </a:cubicBezTo>
                    <a:cubicBezTo>
                      <a:pt x="808" y="412"/>
                      <a:pt x="764" y="456"/>
                      <a:pt x="735" y="514"/>
                    </a:cubicBezTo>
                    <a:cubicBezTo>
                      <a:pt x="676" y="602"/>
                      <a:pt x="632" y="720"/>
                      <a:pt x="603" y="837"/>
                    </a:cubicBezTo>
                    <a:cubicBezTo>
                      <a:pt x="530" y="1146"/>
                      <a:pt x="500" y="1469"/>
                      <a:pt x="500" y="1806"/>
                    </a:cubicBezTo>
                    <a:cubicBezTo>
                      <a:pt x="500" y="2144"/>
                      <a:pt x="515" y="2482"/>
                      <a:pt x="559" y="2819"/>
                    </a:cubicBezTo>
                    <a:cubicBezTo>
                      <a:pt x="574" y="3069"/>
                      <a:pt x="618" y="3333"/>
                      <a:pt x="632" y="3583"/>
                    </a:cubicBezTo>
                    <a:cubicBezTo>
                      <a:pt x="647" y="3803"/>
                      <a:pt x="647" y="4008"/>
                      <a:pt x="662" y="4214"/>
                    </a:cubicBezTo>
                    <a:cubicBezTo>
                      <a:pt x="691" y="4434"/>
                      <a:pt x="662" y="4581"/>
                      <a:pt x="706" y="4772"/>
                    </a:cubicBezTo>
                    <a:cubicBezTo>
                      <a:pt x="706" y="4830"/>
                      <a:pt x="691" y="4904"/>
                      <a:pt x="647" y="4948"/>
                    </a:cubicBezTo>
                    <a:cubicBezTo>
                      <a:pt x="588" y="4992"/>
                      <a:pt x="515" y="5021"/>
                      <a:pt x="456" y="4992"/>
                    </a:cubicBezTo>
                    <a:cubicBezTo>
                      <a:pt x="383" y="4977"/>
                      <a:pt x="339" y="4919"/>
                      <a:pt x="339" y="4845"/>
                    </a:cubicBezTo>
                    <a:cubicBezTo>
                      <a:pt x="309" y="4684"/>
                      <a:pt x="295" y="4522"/>
                      <a:pt x="280" y="4361"/>
                    </a:cubicBezTo>
                    <a:cubicBezTo>
                      <a:pt x="280" y="3994"/>
                      <a:pt x="236" y="3641"/>
                      <a:pt x="192" y="3289"/>
                    </a:cubicBezTo>
                    <a:cubicBezTo>
                      <a:pt x="177" y="3113"/>
                      <a:pt x="162" y="2951"/>
                      <a:pt x="148" y="2775"/>
                    </a:cubicBezTo>
                    <a:cubicBezTo>
                      <a:pt x="133" y="2526"/>
                      <a:pt x="118" y="2261"/>
                      <a:pt x="89" y="2012"/>
                    </a:cubicBezTo>
                    <a:cubicBezTo>
                      <a:pt x="60" y="1615"/>
                      <a:pt x="16" y="1219"/>
                      <a:pt x="1" y="823"/>
                    </a:cubicBezTo>
                    <a:cubicBezTo>
                      <a:pt x="1" y="676"/>
                      <a:pt x="1" y="514"/>
                      <a:pt x="16" y="353"/>
                    </a:cubicBezTo>
                    <a:cubicBezTo>
                      <a:pt x="16" y="323"/>
                      <a:pt x="30" y="294"/>
                      <a:pt x="30" y="265"/>
                    </a:cubicBezTo>
                    <a:cubicBezTo>
                      <a:pt x="45" y="221"/>
                      <a:pt x="89" y="206"/>
                      <a:pt x="118" y="265"/>
                    </a:cubicBezTo>
                    <a:cubicBezTo>
                      <a:pt x="133" y="279"/>
                      <a:pt x="148" y="309"/>
                      <a:pt x="162" y="353"/>
                    </a:cubicBezTo>
                    <a:cubicBezTo>
                      <a:pt x="207" y="456"/>
                      <a:pt x="236" y="558"/>
                      <a:pt x="251" y="676"/>
                    </a:cubicBezTo>
                    <a:cubicBezTo>
                      <a:pt x="251" y="676"/>
                      <a:pt x="251" y="676"/>
                      <a:pt x="251" y="69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51"/>
              <p:cNvSpPr/>
              <p:nvPr/>
            </p:nvSpPr>
            <p:spPr>
              <a:xfrm>
                <a:off x="6483075" y="4077650"/>
                <a:ext cx="51400" cy="132900"/>
              </a:xfrm>
              <a:custGeom>
                <a:avLst/>
                <a:gdLst/>
                <a:ahLst/>
                <a:cxnLst/>
                <a:rect l="l" t="t" r="r" b="b"/>
                <a:pathLst>
                  <a:path w="2056" h="5316" extrusionOk="0">
                    <a:moveTo>
                      <a:pt x="15" y="4332"/>
                    </a:moveTo>
                    <a:cubicBezTo>
                      <a:pt x="0" y="4273"/>
                      <a:pt x="0" y="4200"/>
                      <a:pt x="15" y="4126"/>
                    </a:cubicBezTo>
                    <a:cubicBezTo>
                      <a:pt x="0" y="3877"/>
                      <a:pt x="367" y="3862"/>
                      <a:pt x="382" y="4112"/>
                    </a:cubicBezTo>
                    <a:cubicBezTo>
                      <a:pt x="396" y="4170"/>
                      <a:pt x="411" y="4244"/>
                      <a:pt x="411" y="4302"/>
                    </a:cubicBezTo>
                    <a:cubicBezTo>
                      <a:pt x="411" y="4391"/>
                      <a:pt x="426" y="4479"/>
                      <a:pt x="470" y="4567"/>
                    </a:cubicBezTo>
                    <a:cubicBezTo>
                      <a:pt x="573" y="4758"/>
                      <a:pt x="793" y="4860"/>
                      <a:pt x="998" y="4831"/>
                    </a:cubicBezTo>
                    <a:cubicBezTo>
                      <a:pt x="1057" y="4816"/>
                      <a:pt x="1116" y="4802"/>
                      <a:pt x="1175" y="4787"/>
                    </a:cubicBezTo>
                    <a:cubicBezTo>
                      <a:pt x="1439" y="4684"/>
                      <a:pt x="1615" y="4449"/>
                      <a:pt x="1630" y="4170"/>
                    </a:cubicBezTo>
                    <a:cubicBezTo>
                      <a:pt x="1630" y="3906"/>
                      <a:pt x="1556" y="3642"/>
                      <a:pt x="1424" y="3407"/>
                    </a:cubicBezTo>
                    <a:cubicBezTo>
                      <a:pt x="1204" y="3011"/>
                      <a:pt x="954" y="2644"/>
                      <a:pt x="690" y="2277"/>
                    </a:cubicBezTo>
                    <a:cubicBezTo>
                      <a:pt x="499" y="2027"/>
                      <a:pt x="352" y="1763"/>
                      <a:pt x="235" y="1484"/>
                    </a:cubicBezTo>
                    <a:cubicBezTo>
                      <a:pt x="117" y="1249"/>
                      <a:pt x="88" y="985"/>
                      <a:pt x="162" y="735"/>
                    </a:cubicBezTo>
                    <a:cubicBezTo>
                      <a:pt x="264" y="265"/>
                      <a:pt x="763" y="1"/>
                      <a:pt x="1219" y="148"/>
                    </a:cubicBezTo>
                    <a:cubicBezTo>
                      <a:pt x="1409" y="207"/>
                      <a:pt x="1571" y="324"/>
                      <a:pt x="1674" y="515"/>
                    </a:cubicBezTo>
                    <a:cubicBezTo>
                      <a:pt x="1688" y="559"/>
                      <a:pt x="1703" y="618"/>
                      <a:pt x="1703" y="662"/>
                    </a:cubicBezTo>
                    <a:cubicBezTo>
                      <a:pt x="1703" y="706"/>
                      <a:pt x="1688" y="735"/>
                      <a:pt x="1674" y="764"/>
                    </a:cubicBezTo>
                    <a:cubicBezTo>
                      <a:pt x="1644" y="794"/>
                      <a:pt x="1600" y="794"/>
                      <a:pt x="1571" y="764"/>
                    </a:cubicBezTo>
                    <a:cubicBezTo>
                      <a:pt x="1424" y="588"/>
                      <a:pt x="1204" y="485"/>
                      <a:pt x="969" y="485"/>
                    </a:cubicBezTo>
                    <a:cubicBezTo>
                      <a:pt x="749" y="500"/>
                      <a:pt x="573" y="676"/>
                      <a:pt x="543" y="897"/>
                    </a:cubicBezTo>
                    <a:cubicBezTo>
                      <a:pt x="529" y="1073"/>
                      <a:pt x="573" y="1264"/>
                      <a:pt x="661" y="1425"/>
                    </a:cubicBezTo>
                    <a:cubicBezTo>
                      <a:pt x="807" y="1704"/>
                      <a:pt x="969" y="1954"/>
                      <a:pt x="1145" y="2188"/>
                    </a:cubicBezTo>
                    <a:cubicBezTo>
                      <a:pt x="1424" y="2555"/>
                      <a:pt x="1659" y="2937"/>
                      <a:pt x="1865" y="3348"/>
                    </a:cubicBezTo>
                    <a:cubicBezTo>
                      <a:pt x="1967" y="3583"/>
                      <a:pt x="2026" y="3818"/>
                      <a:pt x="2041" y="4068"/>
                    </a:cubicBezTo>
                    <a:cubicBezTo>
                      <a:pt x="2055" y="4332"/>
                      <a:pt x="1982" y="4611"/>
                      <a:pt x="1806" y="4816"/>
                    </a:cubicBezTo>
                    <a:cubicBezTo>
                      <a:pt x="1630" y="5051"/>
                      <a:pt x="1365" y="5213"/>
                      <a:pt x="1072" y="5242"/>
                    </a:cubicBezTo>
                    <a:cubicBezTo>
                      <a:pt x="646" y="5315"/>
                      <a:pt x="206" y="5081"/>
                      <a:pt x="44" y="4670"/>
                    </a:cubicBezTo>
                    <a:cubicBezTo>
                      <a:pt x="15" y="4552"/>
                      <a:pt x="0" y="4449"/>
                      <a:pt x="15" y="433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51"/>
              <p:cNvSpPr/>
              <p:nvPr/>
            </p:nvSpPr>
            <p:spPr>
              <a:xfrm>
                <a:off x="6378450" y="4086850"/>
                <a:ext cx="56550" cy="128475"/>
              </a:xfrm>
              <a:custGeom>
                <a:avLst/>
                <a:gdLst/>
                <a:ahLst/>
                <a:cxnLst/>
                <a:rect l="l" t="t" r="r" b="b"/>
                <a:pathLst>
                  <a:path w="2262" h="5139" extrusionOk="0">
                    <a:moveTo>
                      <a:pt x="456" y="3347"/>
                    </a:moveTo>
                    <a:cubicBezTo>
                      <a:pt x="456" y="3626"/>
                      <a:pt x="485" y="3905"/>
                      <a:pt x="559" y="4184"/>
                    </a:cubicBezTo>
                    <a:cubicBezTo>
                      <a:pt x="574" y="4287"/>
                      <a:pt x="618" y="4390"/>
                      <a:pt x="691" y="4492"/>
                    </a:cubicBezTo>
                    <a:cubicBezTo>
                      <a:pt x="764" y="4595"/>
                      <a:pt x="882" y="4683"/>
                      <a:pt x="1029" y="4698"/>
                    </a:cubicBezTo>
                    <a:cubicBezTo>
                      <a:pt x="1249" y="4742"/>
                      <a:pt x="1469" y="4698"/>
                      <a:pt x="1660" y="4580"/>
                    </a:cubicBezTo>
                    <a:cubicBezTo>
                      <a:pt x="1763" y="4507"/>
                      <a:pt x="1836" y="4390"/>
                      <a:pt x="1865" y="4272"/>
                    </a:cubicBezTo>
                    <a:cubicBezTo>
                      <a:pt x="1865" y="4199"/>
                      <a:pt x="1895" y="4140"/>
                      <a:pt x="1939" y="4096"/>
                    </a:cubicBezTo>
                    <a:cubicBezTo>
                      <a:pt x="1983" y="4037"/>
                      <a:pt x="2042" y="4008"/>
                      <a:pt x="2100" y="4023"/>
                    </a:cubicBezTo>
                    <a:cubicBezTo>
                      <a:pt x="2174" y="4037"/>
                      <a:pt x="2218" y="4096"/>
                      <a:pt x="2247" y="4155"/>
                    </a:cubicBezTo>
                    <a:cubicBezTo>
                      <a:pt x="2262" y="4243"/>
                      <a:pt x="2262" y="4331"/>
                      <a:pt x="2232" y="4419"/>
                    </a:cubicBezTo>
                    <a:cubicBezTo>
                      <a:pt x="2159" y="4669"/>
                      <a:pt x="1983" y="4874"/>
                      <a:pt x="1748" y="4977"/>
                    </a:cubicBezTo>
                    <a:cubicBezTo>
                      <a:pt x="1469" y="5109"/>
                      <a:pt x="1146" y="5138"/>
                      <a:pt x="852" y="5065"/>
                    </a:cubicBezTo>
                    <a:cubicBezTo>
                      <a:pt x="574" y="4992"/>
                      <a:pt x="339" y="4786"/>
                      <a:pt x="236" y="4507"/>
                    </a:cubicBezTo>
                    <a:cubicBezTo>
                      <a:pt x="148" y="4302"/>
                      <a:pt x="104" y="4096"/>
                      <a:pt x="74" y="3876"/>
                    </a:cubicBezTo>
                    <a:cubicBezTo>
                      <a:pt x="30" y="3597"/>
                      <a:pt x="16" y="3303"/>
                      <a:pt x="16" y="3024"/>
                    </a:cubicBezTo>
                    <a:cubicBezTo>
                      <a:pt x="1" y="2393"/>
                      <a:pt x="104" y="1762"/>
                      <a:pt x="295" y="1174"/>
                    </a:cubicBezTo>
                    <a:cubicBezTo>
                      <a:pt x="383" y="896"/>
                      <a:pt x="515" y="646"/>
                      <a:pt x="676" y="411"/>
                    </a:cubicBezTo>
                    <a:cubicBezTo>
                      <a:pt x="794" y="235"/>
                      <a:pt x="985" y="103"/>
                      <a:pt x="1190" y="44"/>
                    </a:cubicBezTo>
                    <a:cubicBezTo>
                      <a:pt x="1440" y="0"/>
                      <a:pt x="1689" y="117"/>
                      <a:pt x="1821" y="323"/>
                    </a:cubicBezTo>
                    <a:cubicBezTo>
                      <a:pt x="1865" y="396"/>
                      <a:pt x="1880" y="470"/>
                      <a:pt x="1865" y="543"/>
                    </a:cubicBezTo>
                    <a:cubicBezTo>
                      <a:pt x="1836" y="617"/>
                      <a:pt x="1777" y="631"/>
                      <a:pt x="1719" y="587"/>
                    </a:cubicBezTo>
                    <a:lnTo>
                      <a:pt x="1645" y="514"/>
                    </a:lnTo>
                    <a:cubicBezTo>
                      <a:pt x="1498" y="338"/>
                      <a:pt x="1234" y="352"/>
                      <a:pt x="1102" y="529"/>
                    </a:cubicBezTo>
                    <a:cubicBezTo>
                      <a:pt x="1014" y="631"/>
                      <a:pt x="926" y="763"/>
                      <a:pt x="867" y="896"/>
                    </a:cubicBezTo>
                    <a:cubicBezTo>
                      <a:pt x="720" y="1189"/>
                      <a:pt x="603" y="1512"/>
                      <a:pt x="544" y="1850"/>
                    </a:cubicBezTo>
                    <a:cubicBezTo>
                      <a:pt x="456" y="2349"/>
                      <a:pt x="427" y="2848"/>
                      <a:pt x="456" y="334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51"/>
              <p:cNvSpPr/>
              <p:nvPr/>
            </p:nvSpPr>
            <p:spPr>
              <a:xfrm>
                <a:off x="6336625" y="4092350"/>
                <a:ext cx="36350" cy="120400"/>
              </a:xfrm>
              <a:custGeom>
                <a:avLst/>
                <a:gdLst/>
                <a:ahLst/>
                <a:cxnLst/>
                <a:rect l="l" t="t" r="r" b="b"/>
                <a:pathLst>
                  <a:path w="1454" h="4816" extrusionOk="0">
                    <a:moveTo>
                      <a:pt x="30" y="4037"/>
                    </a:moveTo>
                    <a:cubicBezTo>
                      <a:pt x="15" y="3656"/>
                      <a:pt x="15" y="3245"/>
                      <a:pt x="30" y="2819"/>
                    </a:cubicBezTo>
                    <a:cubicBezTo>
                      <a:pt x="30" y="2687"/>
                      <a:pt x="15" y="2540"/>
                      <a:pt x="30" y="2408"/>
                    </a:cubicBezTo>
                    <a:cubicBezTo>
                      <a:pt x="44" y="2085"/>
                      <a:pt x="30" y="1762"/>
                      <a:pt x="44" y="1439"/>
                    </a:cubicBezTo>
                    <a:lnTo>
                      <a:pt x="44" y="1410"/>
                    </a:lnTo>
                    <a:cubicBezTo>
                      <a:pt x="44" y="1175"/>
                      <a:pt x="30" y="925"/>
                      <a:pt x="30" y="676"/>
                    </a:cubicBezTo>
                    <a:cubicBezTo>
                      <a:pt x="15" y="587"/>
                      <a:pt x="15" y="499"/>
                      <a:pt x="15" y="397"/>
                    </a:cubicBezTo>
                    <a:cubicBezTo>
                      <a:pt x="0" y="206"/>
                      <a:pt x="147" y="44"/>
                      <a:pt x="338" y="44"/>
                    </a:cubicBezTo>
                    <a:cubicBezTo>
                      <a:pt x="602" y="15"/>
                      <a:pt x="881" y="0"/>
                      <a:pt x="1145" y="15"/>
                    </a:cubicBezTo>
                    <a:lnTo>
                      <a:pt x="1204" y="15"/>
                    </a:lnTo>
                    <a:cubicBezTo>
                      <a:pt x="1307" y="30"/>
                      <a:pt x="1336" y="147"/>
                      <a:pt x="1263" y="206"/>
                    </a:cubicBezTo>
                    <a:cubicBezTo>
                      <a:pt x="1204" y="250"/>
                      <a:pt x="1145" y="279"/>
                      <a:pt x="1072" y="294"/>
                    </a:cubicBezTo>
                    <a:cubicBezTo>
                      <a:pt x="955" y="323"/>
                      <a:pt x="822" y="353"/>
                      <a:pt x="690" y="367"/>
                    </a:cubicBezTo>
                    <a:cubicBezTo>
                      <a:pt x="617" y="382"/>
                      <a:pt x="529" y="397"/>
                      <a:pt x="455" y="397"/>
                    </a:cubicBezTo>
                    <a:cubicBezTo>
                      <a:pt x="397" y="397"/>
                      <a:pt x="382" y="426"/>
                      <a:pt x="397" y="470"/>
                    </a:cubicBezTo>
                    <a:cubicBezTo>
                      <a:pt x="426" y="661"/>
                      <a:pt x="426" y="852"/>
                      <a:pt x="426" y="1057"/>
                    </a:cubicBezTo>
                    <a:cubicBezTo>
                      <a:pt x="441" y="1512"/>
                      <a:pt x="455" y="1967"/>
                      <a:pt x="426" y="2437"/>
                    </a:cubicBezTo>
                    <a:cubicBezTo>
                      <a:pt x="426" y="2437"/>
                      <a:pt x="426" y="2452"/>
                      <a:pt x="426" y="2452"/>
                    </a:cubicBezTo>
                    <a:cubicBezTo>
                      <a:pt x="426" y="2525"/>
                      <a:pt x="426" y="2540"/>
                      <a:pt x="514" y="2525"/>
                    </a:cubicBezTo>
                    <a:cubicBezTo>
                      <a:pt x="676" y="2496"/>
                      <a:pt x="852" y="2481"/>
                      <a:pt x="1013" y="2467"/>
                    </a:cubicBezTo>
                    <a:cubicBezTo>
                      <a:pt x="1087" y="2467"/>
                      <a:pt x="1145" y="2467"/>
                      <a:pt x="1204" y="2467"/>
                    </a:cubicBezTo>
                    <a:cubicBezTo>
                      <a:pt x="1439" y="2481"/>
                      <a:pt x="1454" y="2819"/>
                      <a:pt x="1234" y="2863"/>
                    </a:cubicBezTo>
                    <a:cubicBezTo>
                      <a:pt x="1101" y="2892"/>
                      <a:pt x="955" y="2892"/>
                      <a:pt x="822" y="2907"/>
                    </a:cubicBezTo>
                    <a:cubicBezTo>
                      <a:pt x="690" y="2936"/>
                      <a:pt x="602" y="2936"/>
                      <a:pt x="485" y="2936"/>
                    </a:cubicBezTo>
                    <a:cubicBezTo>
                      <a:pt x="441" y="2936"/>
                      <a:pt x="426" y="2951"/>
                      <a:pt x="426" y="2995"/>
                    </a:cubicBezTo>
                    <a:lnTo>
                      <a:pt x="426" y="3436"/>
                    </a:lnTo>
                    <a:cubicBezTo>
                      <a:pt x="426" y="3729"/>
                      <a:pt x="426" y="4008"/>
                      <a:pt x="455" y="4302"/>
                    </a:cubicBezTo>
                    <a:cubicBezTo>
                      <a:pt x="455" y="4331"/>
                      <a:pt x="455" y="4375"/>
                      <a:pt x="455" y="4404"/>
                    </a:cubicBezTo>
                    <a:cubicBezTo>
                      <a:pt x="470" y="4434"/>
                      <a:pt x="485" y="4449"/>
                      <a:pt x="514" y="4434"/>
                    </a:cubicBezTo>
                    <a:cubicBezTo>
                      <a:pt x="602" y="4404"/>
                      <a:pt x="676" y="4390"/>
                      <a:pt x="764" y="4390"/>
                    </a:cubicBezTo>
                    <a:cubicBezTo>
                      <a:pt x="911" y="4375"/>
                      <a:pt x="1057" y="4360"/>
                      <a:pt x="1204" y="4360"/>
                    </a:cubicBezTo>
                    <a:cubicBezTo>
                      <a:pt x="1263" y="4360"/>
                      <a:pt x="1322" y="4375"/>
                      <a:pt x="1366" y="4404"/>
                    </a:cubicBezTo>
                    <a:cubicBezTo>
                      <a:pt x="1424" y="4434"/>
                      <a:pt x="1454" y="4493"/>
                      <a:pt x="1454" y="4551"/>
                    </a:cubicBezTo>
                    <a:cubicBezTo>
                      <a:pt x="1454" y="4625"/>
                      <a:pt x="1395" y="4683"/>
                      <a:pt x="1336" y="4698"/>
                    </a:cubicBezTo>
                    <a:cubicBezTo>
                      <a:pt x="1307" y="4698"/>
                      <a:pt x="1278" y="4713"/>
                      <a:pt x="1248" y="4713"/>
                    </a:cubicBezTo>
                    <a:cubicBezTo>
                      <a:pt x="1087" y="4727"/>
                      <a:pt x="940" y="4772"/>
                      <a:pt x="778" y="4801"/>
                    </a:cubicBezTo>
                    <a:cubicBezTo>
                      <a:pt x="646" y="4816"/>
                      <a:pt x="529" y="4816"/>
                      <a:pt x="397" y="4816"/>
                    </a:cubicBezTo>
                    <a:cubicBezTo>
                      <a:pt x="279" y="4801"/>
                      <a:pt x="177" y="4727"/>
                      <a:pt x="132" y="4610"/>
                    </a:cubicBezTo>
                    <a:cubicBezTo>
                      <a:pt x="88" y="4522"/>
                      <a:pt x="74" y="4419"/>
                      <a:pt x="59" y="4316"/>
                    </a:cubicBezTo>
                    <a:cubicBezTo>
                      <a:pt x="44" y="4243"/>
                      <a:pt x="44" y="4155"/>
                      <a:pt x="30" y="403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51"/>
              <p:cNvSpPr/>
              <p:nvPr/>
            </p:nvSpPr>
            <p:spPr>
              <a:xfrm>
                <a:off x="6435725" y="4087575"/>
                <a:ext cx="42600" cy="123700"/>
              </a:xfrm>
              <a:custGeom>
                <a:avLst/>
                <a:gdLst/>
                <a:ahLst/>
                <a:cxnLst/>
                <a:rect l="l" t="t" r="r" b="b"/>
                <a:pathLst>
                  <a:path w="1704" h="4948" extrusionOk="0">
                    <a:moveTo>
                      <a:pt x="631" y="2408"/>
                    </a:moveTo>
                    <a:cubicBezTo>
                      <a:pt x="631" y="2276"/>
                      <a:pt x="617" y="2144"/>
                      <a:pt x="602" y="2012"/>
                    </a:cubicBezTo>
                    <a:cubicBezTo>
                      <a:pt x="602" y="1733"/>
                      <a:pt x="587" y="1454"/>
                      <a:pt x="573" y="1175"/>
                    </a:cubicBezTo>
                    <a:lnTo>
                      <a:pt x="573" y="793"/>
                    </a:lnTo>
                    <a:cubicBezTo>
                      <a:pt x="573" y="661"/>
                      <a:pt x="558" y="588"/>
                      <a:pt x="558" y="485"/>
                    </a:cubicBezTo>
                    <a:cubicBezTo>
                      <a:pt x="558" y="441"/>
                      <a:pt x="543" y="441"/>
                      <a:pt x="514" y="441"/>
                    </a:cubicBezTo>
                    <a:cubicBezTo>
                      <a:pt x="441" y="441"/>
                      <a:pt x="382" y="455"/>
                      <a:pt x="308" y="455"/>
                    </a:cubicBezTo>
                    <a:cubicBezTo>
                      <a:pt x="59" y="500"/>
                      <a:pt x="0" y="118"/>
                      <a:pt x="250" y="74"/>
                    </a:cubicBezTo>
                    <a:cubicBezTo>
                      <a:pt x="308" y="59"/>
                      <a:pt x="382" y="44"/>
                      <a:pt x="441" y="44"/>
                    </a:cubicBezTo>
                    <a:cubicBezTo>
                      <a:pt x="705" y="30"/>
                      <a:pt x="954" y="15"/>
                      <a:pt x="1219" y="0"/>
                    </a:cubicBezTo>
                    <a:cubicBezTo>
                      <a:pt x="1307" y="0"/>
                      <a:pt x="1395" y="15"/>
                      <a:pt x="1468" y="44"/>
                    </a:cubicBezTo>
                    <a:cubicBezTo>
                      <a:pt x="1703" y="103"/>
                      <a:pt x="1630" y="455"/>
                      <a:pt x="1380" y="411"/>
                    </a:cubicBezTo>
                    <a:lnTo>
                      <a:pt x="984" y="411"/>
                    </a:lnTo>
                    <a:cubicBezTo>
                      <a:pt x="910" y="411"/>
                      <a:pt x="896" y="411"/>
                      <a:pt x="910" y="485"/>
                    </a:cubicBezTo>
                    <a:cubicBezTo>
                      <a:pt x="984" y="984"/>
                      <a:pt x="1013" y="1468"/>
                      <a:pt x="1028" y="1953"/>
                    </a:cubicBezTo>
                    <a:cubicBezTo>
                      <a:pt x="1028" y="2158"/>
                      <a:pt x="1043" y="2364"/>
                      <a:pt x="1043" y="2570"/>
                    </a:cubicBezTo>
                    <a:cubicBezTo>
                      <a:pt x="1057" y="2995"/>
                      <a:pt x="1057" y="3436"/>
                      <a:pt x="1057" y="3876"/>
                    </a:cubicBezTo>
                    <a:lnTo>
                      <a:pt x="1057" y="4126"/>
                    </a:lnTo>
                    <a:cubicBezTo>
                      <a:pt x="1072" y="4243"/>
                      <a:pt x="1072" y="4361"/>
                      <a:pt x="1057" y="4478"/>
                    </a:cubicBezTo>
                    <a:cubicBezTo>
                      <a:pt x="1057" y="4522"/>
                      <a:pt x="1072" y="4522"/>
                      <a:pt x="1116" y="4522"/>
                    </a:cubicBezTo>
                    <a:cubicBezTo>
                      <a:pt x="1160" y="4522"/>
                      <a:pt x="1233" y="4507"/>
                      <a:pt x="1292" y="4507"/>
                    </a:cubicBezTo>
                    <a:cubicBezTo>
                      <a:pt x="1410" y="4493"/>
                      <a:pt x="1512" y="4581"/>
                      <a:pt x="1512" y="4684"/>
                    </a:cubicBezTo>
                    <a:cubicBezTo>
                      <a:pt x="1527" y="4801"/>
                      <a:pt x="1439" y="4889"/>
                      <a:pt x="1336" y="4904"/>
                    </a:cubicBezTo>
                    <a:cubicBezTo>
                      <a:pt x="1087" y="4933"/>
                      <a:pt x="852" y="4933"/>
                      <a:pt x="602" y="4948"/>
                    </a:cubicBezTo>
                    <a:cubicBezTo>
                      <a:pt x="529" y="4948"/>
                      <a:pt x="455" y="4933"/>
                      <a:pt x="382" y="4918"/>
                    </a:cubicBezTo>
                    <a:cubicBezTo>
                      <a:pt x="132" y="4904"/>
                      <a:pt x="162" y="4522"/>
                      <a:pt x="411" y="4537"/>
                    </a:cubicBezTo>
                    <a:lnTo>
                      <a:pt x="631" y="4537"/>
                    </a:lnTo>
                    <a:cubicBezTo>
                      <a:pt x="661" y="4537"/>
                      <a:pt x="676" y="4522"/>
                      <a:pt x="676" y="4493"/>
                    </a:cubicBezTo>
                    <a:cubicBezTo>
                      <a:pt x="690" y="4434"/>
                      <a:pt x="690" y="4375"/>
                      <a:pt x="676" y="4317"/>
                    </a:cubicBezTo>
                    <a:cubicBezTo>
                      <a:pt x="661" y="3979"/>
                      <a:pt x="661" y="3627"/>
                      <a:pt x="646" y="3289"/>
                    </a:cubicBezTo>
                    <a:cubicBezTo>
                      <a:pt x="661" y="3010"/>
                      <a:pt x="646" y="2716"/>
                      <a:pt x="631" y="240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51"/>
              <p:cNvSpPr/>
              <p:nvPr/>
            </p:nvSpPr>
            <p:spPr>
              <a:xfrm>
                <a:off x="6535550" y="4079875"/>
                <a:ext cx="38925" cy="125175"/>
              </a:xfrm>
              <a:custGeom>
                <a:avLst/>
                <a:gdLst/>
                <a:ahLst/>
                <a:cxnLst/>
                <a:rect l="l" t="t" r="r" b="b"/>
                <a:pathLst>
                  <a:path w="1557" h="5007" extrusionOk="0">
                    <a:moveTo>
                      <a:pt x="749" y="44"/>
                    </a:moveTo>
                    <a:cubicBezTo>
                      <a:pt x="925" y="44"/>
                      <a:pt x="1101" y="15"/>
                      <a:pt x="1278" y="29"/>
                    </a:cubicBezTo>
                    <a:cubicBezTo>
                      <a:pt x="1469" y="0"/>
                      <a:pt x="1557" y="250"/>
                      <a:pt x="1395" y="352"/>
                    </a:cubicBezTo>
                    <a:cubicBezTo>
                      <a:pt x="1366" y="382"/>
                      <a:pt x="1322" y="396"/>
                      <a:pt x="1278" y="411"/>
                    </a:cubicBezTo>
                    <a:cubicBezTo>
                      <a:pt x="1160" y="426"/>
                      <a:pt x="1057" y="426"/>
                      <a:pt x="940" y="426"/>
                    </a:cubicBezTo>
                    <a:cubicBezTo>
                      <a:pt x="896" y="426"/>
                      <a:pt x="881" y="441"/>
                      <a:pt x="896" y="485"/>
                    </a:cubicBezTo>
                    <a:cubicBezTo>
                      <a:pt x="925" y="690"/>
                      <a:pt x="955" y="896"/>
                      <a:pt x="969" y="1086"/>
                    </a:cubicBezTo>
                    <a:cubicBezTo>
                      <a:pt x="999" y="1336"/>
                      <a:pt x="999" y="1571"/>
                      <a:pt x="1013" y="1821"/>
                    </a:cubicBezTo>
                    <a:cubicBezTo>
                      <a:pt x="1043" y="2114"/>
                      <a:pt x="1057" y="2408"/>
                      <a:pt x="1087" y="2701"/>
                    </a:cubicBezTo>
                    <a:cubicBezTo>
                      <a:pt x="1116" y="3054"/>
                      <a:pt x="1131" y="3406"/>
                      <a:pt x="1131" y="3758"/>
                    </a:cubicBezTo>
                    <a:lnTo>
                      <a:pt x="1131" y="3935"/>
                    </a:lnTo>
                    <a:cubicBezTo>
                      <a:pt x="1131" y="4111"/>
                      <a:pt x="1131" y="4302"/>
                      <a:pt x="1131" y="4478"/>
                    </a:cubicBezTo>
                    <a:cubicBezTo>
                      <a:pt x="1131" y="4551"/>
                      <a:pt x="1131" y="4551"/>
                      <a:pt x="1204" y="4551"/>
                    </a:cubicBezTo>
                    <a:cubicBezTo>
                      <a:pt x="1263" y="4551"/>
                      <a:pt x="1336" y="4566"/>
                      <a:pt x="1380" y="4610"/>
                    </a:cubicBezTo>
                    <a:cubicBezTo>
                      <a:pt x="1439" y="4654"/>
                      <a:pt x="1469" y="4713"/>
                      <a:pt x="1469" y="4786"/>
                    </a:cubicBezTo>
                    <a:cubicBezTo>
                      <a:pt x="1454" y="4845"/>
                      <a:pt x="1395" y="4903"/>
                      <a:pt x="1336" y="4933"/>
                    </a:cubicBezTo>
                    <a:cubicBezTo>
                      <a:pt x="1307" y="4948"/>
                      <a:pt x="1278" y="4948"/>
                      <a:pt x="1248" y="4948"/>
                    </a:cubicBezTo>
                    <a:cubicBezTo>
                      <a:pt x="999" y="4948"/>
                      <a:pt x="749" y="4977"/>
                      <a:pt x="500" y="4992"/>
                    </a:cubicBezTo>
                    <a:cubicBezTo>
                      <a:pt x="470" y="4992"/>
                      <a:pt x="441" y="4992"/>
                      <a:pt x="397" y="4992"/>
                    </a:cubicBezTo>
                    <a:cubicBezTo>
                      <a:pt x="162" y="5006"/>
                      <a:pt x="133" y="4639"/>
                      <a:pt x="382" y="4625"/>
                    </a:cubicBezTo>
                    <a:cubicBezTo>
                      <a:pt x="470" y="4595"/>
                      <a:pt x="573" y="4581"/>
                      <a:pt x="676" y="4595"/>
                    </a:cubicBezTo>
                    <a:cubicBezTo>
                      <a:pt x="749" y="4595"/>
                      <a:pt x="749" y="4595"/>
                      <a:pt x="749" y="4492"/>
                    </a:cubicBezTo>
                    <a:cubicBezTo>
                      <a:pt x="749" y="4199"/>
                      <a:pt x="734" y="3891"/>
                      <a:pt x="720" y="3582"/>
                    </a:cubicBezTo>
                    <a:cubicBezTo>
                      <a:pt x="690" y="3274"/>
                      <a:pt x="676" y="2995"/>
                      <a:pt x="661" y="2701"/>
                    </a:cubicBezTo>
                    <a:cubicBezTo>
                      <a:pt x="646" y="2437"/>
                      <a:pt x="617" y="2188"/>
                      <a:pt x="602" y="1923"/>
                    </a:cubicBezTo>
                    <a:cubicBezTo>
                      <a:pt x="602" y="1542"/>
                      <a:pt x="544" y="1175"/>
                      <a:pt x="514" y="793"/>
                    </a:cubicBezTo>
                    <a:cubicBezTo>
                      <a:pt x="514" y="690"/>
                      <a:pt x="514" y="602"/>
                      <a:pt x="514" y="499"/>
                    </a:cubicBezTo>
                    <a:cubicBezTo>
                      <a:pt x="514" y="455"/>
                      <a:pt x="485" y="441"/>
                      <a:pt x="441" y="455"/>
                    </a:cubicBezTo>
                    <a:cubicBezTo>
                      <a:pt x="397" y="455"/>
                      <a:pt x="323" y="470"/>
                      <a:pt x="265" y="470"/>
                    </a:cubicBezTo>
                    <a:cubicBezTo>
                      <a:pt x="206" y="485"/>
                      <a:pt x="133" y="455"/>
                      <a:pt x="88" y="411"/>
                    </a:cubicBezTo>
                    <a:cubicBezTo>
                      <a:pt x="0" y="323"/>
                      <a:pt x="30" y="162"/>
                      <a:pt x="147" y="103"/>
                    </a:cubicBezTo>
                    <a:cubicBezTo>
                      <a:pt x="191" y="73"/>
                      <a:pt x="250" y="59"/>
                      <a:pt x="309" y="59"/>
                    </a:cubicBezTo>
                    <a:lnTo>
                      <a:pt x="514" y="5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51"/>
              <p:cNvSpPr/>
              <p:nvPr/>
            </p:nvSpPr>
            <p:spPr>
              <a:xfrm>
                <a:off x="6275325" y="3729350"/>
                <a:ext cx="227950" cy="351275"/>
              </a:xfrm>
              <a:custGeom>
                <a:avLst/>
                <a:gdLst/>
                <a:ahLst/>
                <a:cxnLst/>
                <a:rect l="l" t="t" r="r" b="b"/>
                <a:pathLst>
                  <a:path w="9118" h="14051" extrusionOk="0">
                    <a:moveTo>
                      <a:pt x="4126" y="4023"/>
                    </a:moveTo>
                    <a:cubicBezTo>
                      <a:pt x="4199" y="3598"/>
                      <a:pt x="4258" y="3231"/>
                      <a:pt x="4346" y="2849"/>
                    </a:cubicBezTo>
                    <a:cubicBezTo>
                      <a:pt x="4478" y="2130"/>
                      <a:pt x="4757" y="1425"/>
                      <a:pt x="5183" y="823"/>
                    </a:cubicBezTo>
                    <a:cubicBezTo>
                      <a:pt x="5623" y="206"/>
                      <a:pt x="6372" y="1"/>
                      <a:pt x="6989" y="338"/>
                    </a:cubicBezTo>
                    <a:cubicBezTo>
                      <a:pt x="7341" y="529"/>
                      <a:pt x="7605" y="838"/>
                      <a:pt x="7767" y="1219"/>
                    </a:cubicBezTo>
                    <a:cubicBezTo>
                      <a:pt x="8104" y="1953"/>
                      <a:pt x="8325" y="2746"/>
                      <a:pt x="8457" y="3539"/>
                    </a:cubicBezTo>
                    <a:cubicBezTo>
                      <a:pt x="8706" y="5403"/>
                      <a:pt x="8883" y="7268"/>
                      <a:pt x="8956" y="9147"/>
                    </a:cubicBezTo>
                    <a:cubicBezTo>
                      <a:pt x="9015" y="10277"/>
                      <a:pt x="9029" y="11408"/>
                      <a:pt x="9103" y="12538"/>
                    </a:cubicBezTo>
                    <a:cubicBezTo>
                      <a:pt x="9117" y="12729"/>
                      <a:pt x="9073" y="12905"/>
                      <a:pt x="8985" y="13067"/>
                    </a:cubicBezTo>
                    <a:cubicBezTo>
                      <a:pt x="8868" y="13272"/>
                      <a:pt x="8633" y="13360"/>
                      <a:pt x="8413" y="13316"/>
                    </a:cubicBezTo>
                    <a:cubicBezTo>
                      <a:pt x="8207" y="13258"/>
                      <a:pt x="8046" y="13067"/>
                      <a:pt x="8046" y="12847"/>
                    </a:cubicBezTo>
                    <a:cubicBezTo>
                      <a:pt x="8016" y="12406"/>
                      <a:pt x="7972" y="11966"/>
                      <a:pt x="7972" y="11511"/>
                    </a:cubicBezTo>
                    <a:cubicBezTo>
                      <a:pt x="7972" y="10879"/>
                      <a:pt x="7899" y="10233"/>
                      <a:pt x="7914" y="9587"/>
                    </a:cubicBezTo>
                    <a:cubicBezTo>
                      <a:pt x="7914" y="8765"/>
                      <a:pt x="7855" y="7958"/>
                      <a:pt x="7796" y="7136"/>
                    </a:cubicBezTo>
                    <a:cubicBezTo>
                      <a:pt x="7679" y="5800"/>
                      <a:pt x="7576" y="4479"/>
                      <a:pt x="7341" y="3157"/>
                    </a:cubicBezTo>
                    <a:cubicBezTo>
                      <a:pt x="7238" y="2629"/>
                      <a:pt x="7077" y="2115"/>
                      <a:pt x="6842" y="1616"/>
                    </a:cubicBezTo>
                    <a:cubicBezTo>
                      <a:pt x="6798" y="1542"/>
                      <a:pt x="6754" y="1469"/>
                      <a:pt x="6695" y="1396"/>
                    </a:cubicBezTo>
                    <a:cubicBezTo>
                      <a:pt x="6548" y="1117"/>
                      <a:pt x="6152" y="1117"/>
                      <a:pt x="6005" y="1396"/>
                    </a:cubicBezTo>
                    <a:cubicBezTo>
                      <a:pt x="5770" y="1704"/>
                      <a:pt x="5609" y="2041"/>
                      <a:pt x="5491" y="2409"/>
                    </a:cubicBezTo>
                    <a:cubicBezTo>
                      <a:pt x="5212" y="3231"/>
                      <a:pt x="5124" y="4097"/>
                      <a:pt x="5051" y="4978"/>
                    </a:cubicBezTo>
                    <a:cubicBezTo>
                      <a:pt x="4948" y="6108"/>
                      <a:pt x="4963" y="7253"/>
                      <a:pt x="4963" y="8384"/>
                    </a:cubicBezTo>
                    <a:cubicBezTo>
                      <a:pt x="4963" y="8927"/>
                      <a:pt x="5007" y="9455"/>
                      <a:pt x="5021" y="9999"/>
                    </a:cubicBezTo>
                    <a:cubicBezTo>
                      <a:pt x="5036" y="10101"/>
                      <a:pt x="5036" y="10204"/>
                      <a:pt x="5007" y="10307"/>
                    </a:cubicBezTo>
                    <a:cubicBezTo>
                      <a:pt x="4963" y="10542"/>
                      <a:pt x="4772" y="10703"/>
                      <a:pt x="4537" y="10718"/>
                    </a:cubicBezTo>
                    <a:cubicBezTo>
                      <a:pt x="4302" y="10733"/>
                      <a:pt x="4097" y="10571"/>
                      <a:pt x="4038" y="10351"/>
                    </a:cubicBezTo>
                    <a:cubicBezTo>
                      <a:pt x="3994" y="10233"/>
                      <a:pt x="3979" y="10116"/>
                      <a:pt x="3964" y="10013"/>
                    </a:cubicBezTo>
                    <a:cubicBezTo>
                      <a:pt x="3891" y="9220"/>
                      <a:pt x="3818" y="8428"/>
                      <a:pt x="3715" y="7650"/>
                    </a:cubicBezTo>
                    <a:cubicBezTo>
                      <a:pt x="3553" y="6255"/>
                      <a:pt x="3392" y="4860"/>
                      <a:pt x="2863" y="3539"/>
                    </a:cubicBezTo>
                    <a:cubicBezTo>
                      <a:pt x="2702" y="3143"/>
                      <a:pt x="2511" y="2776"/>
                      <a:pt x="2276" y="2423"/>
                    </a:cubicBezTo>
                    <a:cubicBezTo>
                      <a:pt x="2217" y="2320"/>
                      <a:pt x="2129" y="2218"/>
                      <a:pt x="2041" y="2144"/>
                    </a:cubicBezTo>
                    <a:cubicBezTo>
                      <a:pt x="1909" y="2012"/>
                      <a:pt x="1689" y="2027"/>
                      <a:pt x="1571" y="2174"/>
                    </a:cubicBezTo>
                    <a:cubicBezTo>
                      <a:pt x="1483" y="2276"/>
                      <a:pt x="1410" y="2394"/>
                      <a:pt x="1351" y="2526"/>
                    </a:cubicBezTo>
                    <a:cubicBezTo>
                      <a:pt x="1116" y="3113"/>
                      <a:pt x="999" y="3759"/>
                      <a:pt x="1014" y="4390"/>
                    </a:cubicBezTo>
                    <a:cubicBezTo>
                      <a:pt x="999" y="5447"/>
                      <a:pt x="1014" y="6504"/>
                      <a:pt x="1014" y="7561"/>
                    </a:cubicBezTo>
                    <a:cubicBezTo>
                      <a:pt x="1014" y="8237"/>
                      <a:pt x="1190" y="8868"/>
                      <a:pt x="1263" y="9529"/>
                    </a:cubicBezTo>
                    <a:cubicBezTo>
                      <a:pt x="1454" y="10791"/>
                      <a:pt x="1557" y="12069"/>
                      <a:pt x="1601" y="13346"/>
                    </a:cubicBezTo>
                    <a:cubicBezTo>
                      <a:pt x="1601" y="13478"/>
                      <a:pt x="1586" y="13610"/>
                      <a:pt x="1542" y="13742"/>
                    </a:cubicBezTo>
                    <a:cubicBezTo>
                      <a:pt x="1469" y="13933"/>
                      <a:pt x="1263" y="14050"/>
                      <a:pt x="1058" y="14036"/>
                    </a:cubicBezTo>
                    <a:cubicBezTo>
                      <a:pt x="852" y="14021"/>
                      <a:pt x="691" y="13860"/>
                      <a:pt x="647" y="13669"/>
                    </a:cubicBezTo>
                    <a:cubicBezTo>
                      <a:pt x="632" y="13566"/>
                      <a:pt x="617" y="13463"/>
                      <a:pt x="617" y="13360"/>
                    </a:cubicBezTo>
                    <a:cubicBezTo>
                      <a:pt x="617" y="12582"/>
                      <a:pt x="456" y="11819"/>
                      <a:pt x="353" y="11041"/>
                    </a:cubicBezTo>
                    <a:cubicBezTo>
                      <a:pt x="147" y="9764"/>
                      <a:pt x="45" y="8472"/>
                      <a:pt x="30" y="7180"/>
                    </a:cubicBezTo>
                    <a:cubicBezTo>
                      <a:pt x="30" y="6270"/>
                      <a:pt x="1" y="5345"/>
                      <a:pt x="15" y="4434"/>
                    </a:cubicBezTo>
                    <a:cubicBezTo>
                      <a:pt x="15" y="3598"/>
                      <a:pt x="118" y="2761"/>
                      <a:pt x="500" y="1983"/>
                    </a:cubicBezTo>
                    <a:cubicBezTo>
                      <a:pt x="661" y="1586"/>
                      <a:pt x="999" y="1263"/>
                      <a:pt x="1410" y="1102"/>
                    </a:cubicBezTo>
                    <a:cubicBezTo>
                      <a:pt x="1968" y="926"/>
                      <a:pt x="2570" y="1117"/>
                      <a:pt x="2922" y="1586"/>
                    </a:cubicBezTo>
                    <a:cubicBezTo>
                      <a:pt x="3407" y="2232"/>
                      <a:pt x="3774" y="2966"/>
                      <a:pt x="4023" y="3730"/>
                    </a:cubicBezTo>
                    <a:cubicBezTo>
                      <a:pt x="4053" y="3803"/>
                      <a:pt x="4082" y="3891"/>
                      <a:pt x="4126" y="402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51"/>
              <p:cNvSpPr/>
              <p:nvPr/>
            </p:nvSpPr>
            <p:spPr>
              <a:xfrm>
                <a:off x="6507650" y="3741100"/>
                <a:ext cx="152700" cy="323750"/>
              </a:xfrm>
              <a:custGeom>
                <a:avLst/>
                <a:gdLst/>
                <a:ahLst/>
                <a:cxnLst/>
                <a:rect l="l" t="t" r="r" b="b"/>
                <a:pathLst>
                  <a:path w="6108" h="12950" extrusionOk="0">
                    <a:moveTo>
                      <a:pt x="4669" y="5168"/>
                    </a:moveTo>
                    <a:cubicBezTo>
                      <a:pt x="4552" y="5300"/>
                      <a:pt x="4493" y="5374"/>
                      <a:pt x="4420" y="5462"/>
                    </a:cubicBezTo>
                    <a:cubicBezTo>
                      <a:pt x="3686" y="6313"/>
                      <a:pt x="2394" y="6431"/>
                      <a:pt x="1527" y="5697"/>
                    </a:cubicBezTo>
                    <a:cubicBezTo>
                      <a:pt x="764" y="5080"/>
                      <a:pt x="382" y="4229"/>
                      <a:pt x="192" y="3304"/>
                    </a:cubicBezTo>
                    <a:cubicBezTo>
                      <a:pt x="1" y="2423"/>
                      <a:pt x="133" y="1586"/>
                      <a:pt x="397" y="749"/>
                    </a:cubicBezTo>
                    <a:cubicBezTo>
                      <a:pt x="397" y="661"/>
                      <a:pt x="470" y="588"/>
                      <a:pt x="559" y="558"/>
                    </a:cubicBezTo>
                    <a:cubicBezTo>
                      <a:pt x="661" y="558"/>
                      <a:pt x="749" y="603"/>
                      <a:pt x="793" y="691"/>
                    </a:cubicBezTo>
                    <a:cubicBezTo>
                      <a:pt x="867" y="823"/>
                      <a:pt x="896" y="970"/>
                      <a:pt x="896" y="1116"/>
                    </a:cubicBezTo>
                    <a:cubicBezTo>
                      <a:pt x="911" y="1704"/>
                      <a:pt x="970" y="2291"/>
                      <a:pt x="1072" y="2878"/>
                    </a:cubicBezTo>
                    <a:cubicBezTo>
                      <a:pt x="1249" y="3612"/>
                      <a:pt x="1513" y="4302"/>
                      <a:pt x="2100" y="4816"/>
                    </a:cubicBezTo>
                    <a:cubicBezTo>
                      <a:pt x="2658" y="5286"/>
                      <a:pt x="3333" y="5198"/>
                      <a:pt x="3759" y="4610"/>
                    </a:cubicBezTo>
                    <a:cubicBezTo>
                      <a:pt x="4067" y="4126"/>
                      <a:pt x="4273" y="3597"/>
                      <a:pt x="4361" y="3025"/>
                    </a:cubicBezTo>
                    <a:cubicBezTo>
                      <a:pt x="4478" y="2306"/>
                      <a:pt x="4537" y="1571"/>
                      <a:pt x="4522" y="852"/>
                    </a:cubicBezTo>
                    <a:cubicBezTo>
                      <a:pt x="4522" y="735"/>
                      <a:pt x="4537" y="617"/>
                      <a:pt x="4552" y="514"/>
                    </a:cubicBezTo>
                    <a:cubicBezTo>
                      <a:pt x="4684" y="15"/>
                      <a:pt x="5389" y="1"/>
                      <a:pt x="5535" y="485"/>
                    </a:cubicBezTo>
                    <a:cubicBezTo>
                      <a:pt x="5565" y="603"/>
                      <a:pt x="5579" y="705"/>
                      <a:pt x="5594" y="823"/>
                    </a:cubicBezTo>
                    <a:cubicBezTo>
                      <a:pt x="5594" y="1792"/>
                      <a:pt x="5697" y="2746"/>
                      <a:pt x="5712" y="3715"/>
                    </a:cubicBezTo>
                    <a:cubicBezTo>
                      <a:pt x="5726" y="5477"/>
                      <a:pt x="5756" y="7253"/>
                      <a:pt x="5888" y="9015"/>
                    </a:cubicBezTo>
                    <a:cubicBezTo>
                      <a:pt x="5946" y="9763"/>
                      <a:pt x="5961" y="10512"/>
                      <a:pt x="6064" y="11261"/>
                    </a:cubicBezTo>
                    <a:cubicBezTo>
                      <a:pt x="6093" y="11599"/>
                      <a:pt x="6108" y="11936"/>
                      <a:pt x="6093" y="12274"/>
                    </a:cubicBezTo>
                    <a:cubicBezTo>
                      <a:pt x="6093" y="12362"/>
                      <a:pt x="6079" y="12465"/>
                      <a:pt x="6049" y="12553"/>
                    </a:cubicBezTo>
                    <a:cubicBezTo>
                      <a:pt x="6005" y="12773"/>
                      <a:pt x="5814" y="12920"/>
                      <a:pt x="5594" y="12934"/>
                    </a:cubicBezTo>
                    <a:cubicBezTo>
                      <a:pt x="5359" y="12949"/>
                      <a:pt x="5154" y="12802"/>
                      <a:pt x="5080" y="12597"/>
                    </a:cubicBezTo>
                    <a:cubicBezTo>
                      <a:pt x="5036" y="12494"/>
                      <a:pt x="5022" y="12377"/>
                      <a:pt x="5022" y="12274"/>
                    </a:cubicBezTo>
                    <a:cubicBezTo>
                      <a:pt x="5022" y="11907"/>
                      <a:pt x="4992" y="11540"/>
                      <a:pt x="4963" y="11173"/>
                    </a:cubicBezTo>
                    <a:cubicBezTo>
                      <a:pt x="4860" y="9675"/>
                      <a:pt x="4772" y="8178"/>
                      <a:pt x="4684" y="6680"/>
                    </a:cubicBezTo>
                    <a:cubicBezTo>
                      <a:pt x="4655" y="6211"/>
                      <a:pt x="4669" y="5711"/>
                      <a:pt x="4669" y="516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31"/>
        <p:cNvGrpSpPr/>
        <p:nvPr/>
      </p:nvGrpSpPr>
      <p:grpSpPr>
        <a:xfrm>
          <a:off x="0" y="0"/>
          <a:ext cx="0" cy="0"/>
          <a:chOff x="0" y="0"/>
          <a:chExt cx="0" cy="0"/>
        </a:xfrm>
      </p:grpSpPr>
      <p:sp>
        <p:nvSpPr>
          <p:cNvPr id="1632" name="Google Shape;1632;p5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900">
                <a:solidFill>
                  <a:schemeClr val="accent5"/>
                </a:solidFill>
              </a:rPr>
              <a:t>Organizations that Provide &amp; Advocate for Abortions</a:t>
            </a:r>
            <a:endParaRPr sz="2900">
              <a:solidFill>
                <a:schemeClr val="accent5"/>
              </a:solidFill>
            </a:endParaRPr>
          </a:p>
          <a:p>
            <a:pPr marL="0" lvl="0" indent="0" algn="ctr" rtl="0">
              <a:spcBef>
                <a:spcPts val="0"/>
              </a:spcBef>
              <a:spcAft>
                <a:spcPts val="0"/>
              </a:spcAft>
              <a:buNone/>
            </a:pPr>
            <a:endParaRPr/>
          </a:p>
        </p:txBody>
      </p:sp>
      <p:sp>
        <p:nvSpPr>
          <p:cNvPr id="1633" name="Google Shape;1633;p52"/>
          <p:cNvSpPr txBox="1"/>
          <p:nvPr/>
        </p:nvSpPr>
        <p:spPr>
          <a:xfrm>
            <a:off x="747150" y="1521175"/>
            <a:ext cx="7649700" cy="3070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500" b="1">
                <a:solidFill>
                  <a:srgbClr val="4C1130"/>
                </a:solidFill>
                <a:latin typeface="Montserrat"/>
                <a:ea typeface="Montserrat"/>
                <a:cs typeface="Montserrat"/>
                <a:sym typeface="Montserrat"/>
              </a:rPr>
              <a:t>National Abortion Federation</a:t>
            </a:r>
            <a:endParaRPr sz="1500" b="1">
              <a:solidFill>
                <a:srgbClr val="4C1130"/>
              </a:solidFill>
              <a:latin typeface="Montserrat"/>
              <a:ea typeface="Montserrat"/>
              <a:cs typeface="Montserrat"/>
              <a:sym typeface="Montserrat"/>
            </a:endParaRPr>
          </a:p>
          <a:p>
            <a:pPr marL="457200" lvl="0" indent="0" algn="l" rtl="0">
              <a:lnSpc>
                <a:spcPct val="115000"/>
              </a:lnSpc>
              <a:spcBef>
                <a:spcPts val="0"/>
              </a:spcBef>
              <a:spcAft>
                <a:spcPts val="0"/>
              </a:spcAft>
              <a:buNone/>
            </a:pPr>
            <a:r>
              <a:rPr lang="en" sz="1500" b="1">
                <a:solidFill>
                  <a:srgbClr val="4C1130"/>
                </a:solidFill>
                <a:latin typeface="Montserrat"/>
                <a:ea typeface="Montserrat"/>
                <a:cs typeface="Montserrat"/>
                <a:sym typeface="Montserrat"/>
              </a:rPr>
              <a:t>→ The NAF is a professional association of abortion providers</a:t>
            </a:r>
            <a:endParaRPr sz="1500" b="1">
              <a:solidFill>
                <a:srgbClr val="4C1130"/>
              </a:solidFill>
              <a:latin typeface="Montserrat"/>
              <a:ea typeface="Montserrat"/>
              <a:cs typeface="Montserrat"/>
              <a:sym typeface="Montserrat"/>
            </a:endParaRPr>
          </a:p>
          <a:p>
            <a:pPr marL="457200" lvl="0" indent="0" algn="l" rtl="0">
              <a:lnSpc>
                <a:spcPct val="115000"/>
              </a:lnSpc>
              <a:spcBef>
                <a:spcPts val="0"/>
              </a:spcBef>
              <a:spcAft>
                <a:spcPts val="0"/>
              </a:spcAft>
              <a:buNone/>
            </a:pPr>
            <a:r>
              <a:rPr lang="en" sz="1500" b="1">
                <a:solidFill>
                  <a:srgbClr val="4C1130"/>
                </a:solidFill>
                <a:latin typeface="Montserrat"/>
                <a:ea typeface="Montserrat"/>
                <a:cs typeface="Montserrat"/>
                <a:sym typeface="Montserrat"/>
              </a:rPr>
              <a:t>→ Was established in 1977</a:t>
            </a:r>
            <a:endParaRPr sz="1500" b="1">
              <a:solidFill>
                <a:srgbClr val="4C1130"/>
              </a:solidFill>
              <a:latin typeface="Montserrat"/>
              <a:ea typeface="Montserrat"/>
              <a:cs typeface="Montserrat"/>
              <a:sym typeface="Montserrat"/>
            </a:endParaRPr>
          </a:p>
          <a:p>
            <a:pPr marL="457200" lvl="0" indent="0" algn="l" rtl="0">
              <a:lnSpc>
                <a:spcPct val="115000"/>
              </a:lnSpc>
              <a:spcBef>
                <a:spcPts val="0"/>
              </a:spcBef>
              <a:spcAft>
                <a:spcPts val="0"/>
              </a:spcAft>
              <a:buNone/>
            </a:pPr>
            <a:r>
              <a:rPr lang="en" sz="1500" b="1">
                <a:solidFill>
                  <a:srgbClr val="4C1130"/>
                </a:solidFill>
                <a:latin typeface="Montserrat"/>
                <a:ea typeface="Montserrat"/>
                <a:cs typeface="Montserrat"/>
                <a:sym typeface="Montserrat"/>
              </a:rPr>
              <a:t>→ In a partnership with Planned Parenthood and together they developed a project called Clinical Abortion Staffing Solutions(CASS) </a:t>
            </a:r>
            <a:endParaRPr sz="1500" b="1">
              <a:solidFill>
                <a:srgbClr val="4C1130"/>
              </a:solidFill>
              <a:latin typeface="Montserrat"/>
              <a:ea typeface="Montserrat"/>
              <a:cs typeface="Montserrat"/>
              <a:sym typeface="Montserrat"/>
            </a:endParaRPr>
          </a:p>
          <a:p>
            <a:pPr marL="457200" lvl="0" indent="0" algn="l" rtl="0">
              <a:lnSpc>
                <a:spcPct val="115000"/>
              </a:lnSpc>
              <a:spcBef>
                <a:spcPts val="0"/>
              </a:spcBef>
              <a:spcAft>
                <a:spcPts val="0"/>
              </a:spcAft>
              <a:buNone/>
            </a:pPr>
            <a:r>
              <a:rPr lang="en" sz="1500" b="1">
                <a:solidFill>
                  <a:srgbClr val="4C1130"/>
                </a:solidFill>
                <a:latin typeface="Montserrat"/>
                <a:ea typeface="Montserrat"/>
                <a:cs typeface="Montserrat"/>
                <a:sym typeface="Montserrat"/>
              </a:rPr>
              <a:t>→ Also created the Clinicians in Abortion Care(CIAC) a group sponsoring by NAF who represent certified nurse-midwives, nurse practitioners, physician assistants, registered nurses, and students of those professions.  </a:t>
            </a:r>
            <a:endParaRPr sz="1500" b="1">
              <a:solidFill>
                <a:srgbClr val="4C1130"/>
              </a:solidFill>
              <a:latin typeface="Montserrat"/>
              <a:ea typeface="Montserrat"/>
              <a:cs typeface="Montserrat"/>
              <a:sym typeface="Montserrat"/>
            </a:endParaRPr>
          </a:p>
          <a:p>
            <a:pPr marL="457200" lvl="0" indent="0" algn="l" rtl="0">
              <a:lnSpc>
                <a:spcPct val="115000"/>
              </a:lnSpc>
              <a:spcBef>
                <a:spcPts val="0"/>
              </a:spcBef>
              <a:spcAft>
                <a:spcPts val="0"/>
              </a:spcAft>
              <a:buNone/>
            </a:pPr>
            <a:r>
              <a:rPr lang="en" sz="1500" b="1">
                <a:solidFill>
                  <a:srgbClr val="4C1130"/>
                </a:solidFill>
                <a:latin typeface="Montserrat"/>
                <a:ea typeface="Montserrat"/>
                <a:cs typeface="Montserrat"/>
                <a:sym typeface="Montserrat"/>
              </a:rPr>
              <a:t>→ Gives easy access information on what to expect if a person wants an abortion on their website(https://bit.ly/3y7dr6U)</a:t>
            </a:r>
            <a:endParaRPr sz="1700" b="1">
              <a:solidFill>
                <a:srgbClr val="4C1130"/>
              </a:solidFill>
              <a:latin typeface="Montserrat"/>
              <a:ea typeface="Montserrat"/>
              <a:cs typeface="Montserrat"/>
              <a:sym typeface="Montserrat"/>
            </a:endParaRPr>
          </a:p>
        </p:txBody>
      </p:sp>
      <p:grpSp>
        <p:nvGrpSpPr>
          <p:cNvPr id="1634" name="Google Shape;1634;p52"/>
          <p:cNvGrpSpPr/>
          <p:nvPr/>
        </p:nvGrpSpPr>
        <p:grpSpPr>
          <a:xfrm rot="1808433">
            <a:off x="7225644" y="646481"/>
            <a:ext cx="1952411" cy="670070"/>
            <a:chOff x="3850474" y="922893"/>
            <a:chExt cx="3386357" cy="1398360"/>
          </a:xfrm>
        </p:grpSpPr>
        <p:sp>
          <p:nvSpPr>
            <p:cNvPr id="1635" name="Google Shape;1635;p52"/>
            <p:cNvSpPr/>
            <p:nvPr/>
          </p:nvSpPr>
          <p:spPr>
            <a:xfrm>
              <a:off x="3850474" y="922893"/>
              <a:ext cx="3386357" cy="1398360"/>
            </a:xfrm>
            <a:custGeom>
              <a:avLst/>
              <a:gdLst/>
              <a:ahLst/>
              <a:cxnLst/>
              <a:rect l="l" t="t" r="r" b="b"/>
              <a:pathLst>
                <a:path w="48874" h="20182" extrusionOk="0">
                  <a:moveTo>
                    <a:pt x="20014" y="1"/>
                  </a:moveTo>
                  <a:cubicBezTo>
                    <a:pt x="19984" y="1"/>
                    <a:pt x="19954" y="1"/>
                    <a:pt x="19923" y="3"/>
                  </a:cubicBezTo>
                  <a:cubicBezTo>
                    <a:pt x="18181" y="91"/>
                    <a:pt x="4751" y="7256"/>
                    <a:pt x="4233" y="7256"/>
                  </a:cubicBezTo>
                  <a:cubicBezTo>
                    <a:pt x="4232" y="7256"/>
                    <a:pt x="4230" y="7256"/>
                    <a:pt x="4229" y="7256"/>
                  </a:cubicBezTo>
                  <a:cubicBezTo>
                    <a:pt x="4009" y="7234"/>
                    <a:pt x="3377" y="7223"/>
                    <a:pt x="2709" y="7223"/>
                  </a:cubicBezTo>
                  <a:cubicBezTo>
                    <a:pt x="2041" y="7223"/>
                    <a:pt x="1337" y="7234"/>
                    <a:pt x="970" y="7256"/>
                  </a:cubicBezTo>
                  <a:cubicBezTo>
                    <a:pt x="236" y="7300"/>
                    <a:pt x="236" y="7887"/>
                    <a:pt x="133" y="9884"/>
                  </a:cubicBezTo>
                  <a:cubicBezTo>
                    <a:pt x="59" y="11587"/>
                    <a:pt x="1" y="13642"/>
                    <a:pt x="280" y="13642"/>
                  </a:cubicBezTo>
                  <a:cubicBezTo>
                    <a:pt x="390" y="13642"/>
                    <a:pt x="535" y="13636"/>
                    <a:pt x="671" y="13636"/>
                  </a:cubicBezTo>
                  <a:cubicBezTo>
                    <a:pt x="898" y="13636"/>
                    <a:pt x="1100" y="13653"/>
                    <a:pt x="1072" y="13745"/>
                  </a:cubicBezTo>
                  <a:cubicBezTo>
                    <a:pt x="1014" y="13877"/>
                    <a:pt x="250" y="18986"/>
                    <a:pt x="397" y="19338"/>
                  </a:cubicBezTo>
                  <a:cubicBezTo>
                    <a:pt x="529" y="19641"/>
                    <a:pt x="1799" y="20182"/>
                    <a:pt x="3120" y="20182"/>
                  </a:cubicBezTo>
                  <a:cubicBezTo>
                    <a:pt x="3270" y="20182"/>
                    <a:pt x="3419" y="20175"/>
                    <a:pt x="3568" y="20160"/>
                  </a:cubicBezTo>
                  <a:cubicBezTo>
                    <a:pt x="5022" y="20013"/>
                    <a:pt x="5858" y="19676"/>
                    <a:pt x="5800" y="19382"/>
                  </a:cubicBezTo>
                  <a:cubicBezTo>
                    <a:pt x="5756" y="19088"/>
                    <a:pt x="5066" y="16402"/>
                    <a:pt x="5271" y="16314"/>
                  </a:cubicBezTo>
                  <a:cubicBezTo>
                    <a:pt x="5462" y="16211"/>
                    <a:pt x="7165" y="15624"/>
                    <a:pt x="7312" y="15139"/>
                  </a:cubicBezTo>
                  <a:cubicBezTo>
                    <a:pt x="7319" y="15115"/>
                    <a:pt x="7353" y="15104"/>
                    <a:pt x="7411" y="15104"/>
                  </a:cubicBezTo>
                  <a:cubicBezTo>
                    <a:pt x="8489" y="15104"/>
                    <a:pt x="17872" y="19053"/>
                    <a:pt x="19392" y="19053"/>
                  </a:cubicBezTo>
                  <a:cubicBezTo>
                    <a:pt x="19433" y="19053"/>
                    <a:pt x="19468" y="19050"/>
                    <a:pt x="19497" y="19044"/>
                  </a:cubicBezTo>
                  <a:cubicBezTo>
                    <a:pt x="20672" y="18795"/>
                    <a:pt x="22081" y="17136"/>
                    <a:pt x="22228" y="16314"/>
                  </a:cubicBezTo>
                  <a:cubicBezTo>
                    <a:pt x="22270" y="16073"/>
                    <a:pt x="22340" y="15990"/>
                    <a:pt x="22443" y="15990"/>
                  </a:cubicBezTo>
                  <a:cubicBezTo>
                    <a:pt x="22668" y="15990"/>
                    <a:pt x="23046" y="16381"/>
                    <a:pt x="23626" y="16381"/>
                  </a:cubicBezTo>
                  <a:cubicBezTo>
                    <a:pt x="23704" y="16381"/>
                    <a:pt x="23786" y="16374"/>
                    <a:pt x="23872" y="16358"/>
                  </a:cubicBezTo>
                  <a:cubicBezTo>
                    <a:pt x="24821" y="16182"/>
                    <a:pt x="25019" y="15416"/>
                    <a:pt x="25240" y="15416"/>
                  </a:cubicBezTo>
                  <a:cubicBezTo>
                    <a:pt x="25259" y="15416"/>
                    <a:pt x="25277" y="15422"/>
                    <a:pt x="25296" y="15433"/>
                  </a:cubicBezTo>
                  <a:cubicBezTo>
                    <a:pt x="25517" y="15585"/>
                    <a:pt x="25922" y="16233"/>
                    <a:pt x="27148" y="16233"/>
                  </a:cubicBezTo>
                  <a:cubicBezTo>
                    <a:pt x="27222" y="16233"/>
                    <a:pt x="27300" y="16231"/>
                    <a:pt x="27381" y="16226"/>
                  </a:cubicBezTo>
                  <a:cubicBezTo>
                    <a:pt x="28727" y="16129"/>
                    <a:pt x="28932" y="15336"/>
                    <a:pt x="29186" y="15336"/>
                  </a:cubicBezTo>
                  <a:cubicBezTo>
                    <a:pt x="29200" y="15336"/>
                    <a:pt x="29215" y="15339"/>
                    <a:pt x="29231" y="15345"/>
                  </a:cubicBezTo>
                  <a:cubicBezTo>
                    <a:pt x="29496" y="15424"/>
                    <a:pt x="29449" y="15997"/>
                    <a:pt x="30513" y="15997"/>
                  </a:cubicBezTo>
                  <a:cubicBezTo>
                    <a:pt x="30626" y="15997"/>
                    <a:pt x="30751" y="15990"/>
                    <a:pt x="30889" y="15976"/>
                  </a:cubicBezTo>
                  <a:cubicBezTo>
                    <a:pt x="31886" y="15876"/>
                    <a:pt x="32095" y="15004"/>
                    <a:pt x="32241" y="15004"/>
                  </a:cubicBezTo>
                  <a:cubicBezTo>
                    <a:pt x="32246" y="15004"/>
                    <a:pt x="32250" y="15005"/>
                    <a:pt x="32255" y="15007"/>
                  </a:cubicBezTo>
                  <a:cubicBezTo>
                    <a:pt x="32386" y="15047"/>
                    <a:pt x="33496" y="15911"/>
                    <a:pt x="34950" y="15911"/>
                  </a:cubicBezTo>
                  <a:cubicBezTo>
                    <a:pt x="35119" y="15911"/>
                    <a:pt x="35293" y="15899"/>
                    <a:pt x="35470" y="15873"/>
                  </a:cubicBezTo>
                  <a:cubicBezTo>
                    <a:pt x="37116" y="15646"/>
                    <a:pt x="37116" y="15049"/>
                    <a:pt x="37300" y="15049"/>
                  </a:cubicBezTo>
                  <a:cubicBezTo>
                    <a:pt x="37306" y="15049"/>
                    <a:pt x="37313" y="15050"/>
                    <a:pt x="37320" y="15051"/>
                  </a:cubicBezTo>
                  <a:cubicBezTo>
                    <a:pt x="37505" y="15091"/>
                    <a:pt x="38193" y="15812"/>
                    <a:pt x="39394" y="15812"/>
                  </a:cubicBezTo>
                  <a:cubicBezTo>
                    <a:pt x="39523" y="15812"/>
                    <a:pt x="39659" y="15804"/>
                    <a:pt x="39801" y="15785"/>
                  </a:cubicBezTo>
                  <a:cubicBezTo>
                    <a:pt x="41269" y="15594"/>
                    <a:pt x="40931" y="14963"/>
                    <a:pt x="41225" y="14963"/>
                  </a:cubicBezTo>
                  <a:cubicBezTo>
                    <a:pt x="41353" y="14963"/>
                    <a:pt x="41755" y="14935"/>
                    <a:pt x="42185" y="14935"/>
                  </a:cubicBezTo>
                  <a:cubicBezTo>
                    <a:pt x="42743" y="14935"/>
                    <a:pt x="43348" y="14982"/>
                    <a:pt x="43456" y="15198"/>
                  </a:cubicBezTo>
                  <a:cubicBezTo>
                    <a:pt x="43552" y="15382"/>
                    <a:pt x="43833" y="15490"/>
                    <a:pt x="44152" y="15490"/>
                  </a:cubicBezTo>
                  <a:cubicBezTo>
                    <a:pt x="44520" y="15490"/>
                    <a:pt x="44938" y="15346"/>
                    <a:pt x="45174" y="15007"/>
                  </a:cubicBezTo>
                  <a:cubicBezTo>
                    <a:pt x="45255" y="14887"/>
                    <a:pt x="45341" y="14841"/>
                    <a:pt x="45435" y="14841"/>
                  </a:cubicBezTo>
                  <a:cubicBezTo>
                    <a:pt x="45748" y="14841"/>
                    <a:pt x="46160" y="15345"/>
                    <a:pt x="46848" y="15345"/>
                  </a:cubicBezTo>
                  <a:cubicBezTo>
                    <a:pt x="47044" y="15345"/>
                    <a:pt x="47263" y="15304"/>
                    <a:pt x="47508" y="15198"/>
                  </a:cubicBezTo>
                  <a:cubicBezTo>
                    <a:pt x="48874" y="14611"/>
                    <a:pt x="47890" y="12673"/>
                    <a:pt x="46877" y="10383"/>
                  </a:cubicBezTo>
                  <a:cubicBezTo>
                    <a:pt x="45849" y="8092"/>
                    <a:pt x="45659" y="7652"/>
                    <a:pt x="45893" y="7447"/>
                  </a:cubicBezTo>
                  <a:cubicBezTo>
                    <a:pt x="46143" y="7256"/>
                    <a:pt x="48096" y="4921"/>
                    <a:pt x="46378" y="3013"/>
                  </a:cubicBezTo>
                  <a:cubicBezTo>
                    <a:pt x="45849" y="2424"/>
                    <a:pt x="45324" y="2226"/>
                    <a:pt x="44843" y="2226"/>
                  </a:cubicBezTo>
                  <a:cubicBezTo>
                    <a:pt x="43844" y="2226"/>
                    <a:pt x="43037" y="3084"/>
                    <a:pt x="42781" y="3084"/>
                  </a:cubicBezTo>
                  <a:cubicBezTo>
                    <a:pt x="42764" y="3084"/>
                    <a:pt x="42749" y="3080"/>
                    <a:pt x="42737" y="3072"/>
                  </a:cubicBezTo>
                  <a:cubicBezTo>
                    <a:pt x="42516" y="2917"/>
                    <a:pt x="41936" y="2770"/>
                    <a:pt x="41387" y="2770"/>
                  </a:cubicBezTo>
                  <a:cubicBezTo>
                    <a:pt x="41208" y="2770"/>
                    <a:pt x="41032" y="2786"/>
                    <a:pt x="40873" y="2822"/>
                  </a:cubicBezTo>
                  <a:cubicBezTo>
                    <a:pt x="40241" y="2969"/>
                    <a:pt x="40300" y="3453"/>
                    <a:pt x="40094" y="3512"/>
                  </a:cubicBezTo>
                  <a:cubicBezTo>
                    <a:pt x="40087" y="3514"/>
                    <a:pt x="40079" y="3515"/>
                    <a:pt x="40070" y="3515"/>
                  </a:cubicBezTo>
                  <a:cubicBezTo>
                    <a:pt x="39879" y="3515"/>
                    <a:pt x="39417" y="3103"/>
                    <a:pt x="38634" y="3103"/>
                  </a:cubicBezTo>
                  <a:cubicBezTo>
                    <a:pt x="38556" y="3103"/>
                    <a:pt x="38475" y="3107"/>
                    <a:pt x="38391" y="3116"/>
                  </a:cubicBezTo>
                  <a:cubicBezTo>
                    <a:pt x="37422" y="3218"/>
                    <a:pt x="37129" y="3600"/>
                    <a:pt x="37026" y="3850"/>
                  </a:cubicBezTo>
                  <a:cubicBezTo>
                    <a:pt x="37013" y="3886"/>
                    <a:pt x="37006" y="3901"/>
                    <a:pt x="36999" y="3901"/>
                  </a:cubicBezTo>
                  <a:cubicBezTo>
                    <a:pt x="36960" y="3901"/>
                    <a:pt x="36964" y="3350"/>
                    <a:pt x="36248" y="3262"/>
                  </a:cubicBezTo>
                  <a:cubicBezTo>
                    <a:pt x="35971" y="3228"/>
                    <a:pt x="35648" y="3205"/>
                    <a:pt x="35340" y="3205"/>
                  </a:cubicBezTo>
                  <a:cubicBezTo>
                    <a:pt x="34736" y="3205"/>
                    <a:pt x="34188" y="3293"/>
                    <a:pt x="34149" y="3556"/>
                  </a:cubicBezTo>
                  <a:cubicBezTo>
                    <a:pt x="34140" y="3633"/>
                    <a:pt x="34121" y="3663"/>
                    <a:pt x="34078" y="3663"/>
                  </a:cubicBezTo>
                  <a:cubicBezTo>
                    <a:pt x="33925" y="3663"/>
                    <a:pt x="33469" y="3288"/>
                    <a:pt x="32081" y="3288"/>
                  </a:cubicBezTo>
                  <a:cubicBezTo>
                    <a:pt x="31909" y="3288"/>
                    <a:pt x="31723" y="3294"/>
                    <a:pt x="31521" y="3306"/>
                  </a:cubicBezTo>
                  <a:cubicBezTo>
                    <a:pt x="29377" y="3444"/>
                    <a:pt x="29073" y="4392"/>
                    <a:pt x="28681" y="4392"/>
                  </a:cubicBezTo>
                  <a:cubicBezTo>
                    <a:pt x="28654" y="4392"/>
                    <a:pt x="28627" y="4388"/>
                    <a:pt x="28599" y="4378"/>
                  </a:cubicBezTo>
                  <a:cubicBezTo>
                    <a:pt x="28159" y="4246"/>
                    <a:pt x="28496" y="3262"/>
                    <a:pt x="26793" y="3160"/>
                  </a:cubicBezTo>
                  <a:cubicBezTo>
                    <a:pt x="26608" y="3150"/>
                    <a:pt x="26407" y="3146"/>
                    <a:pt x="26194" y="3146"/>
                  </a:cubicBezTo>
                  <a:cubicBezTo>
                    <a:pt x="25073" y="3146"/>
                    <a:pt x="23645" y="3258"/>
                    <a:pt x="22733" y="3258"/>
                  </a:cubicBezTo>
                  <a:cubicBezTo>
                    <a:pt x="22226" y="3258"/>
                    <a:pt x="21878" y="3223"/>
                    <a:pt x="21831" y="3116"/>
                  </a:cubicBezTo>
                  <a:cubicBezTo>
                    <a:pt x="21687" y="2784"/>
                    <a:pt x="21685" y="1"/>
                    <a:pt x="200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52"/>
            <p:cNvSpPr/>
            <p:nvPr/>
          </p:nvSpPr>
          <p:spPr>
            <a:xfrm>
              <a:off x="5570644" y="1285204"/>
              <a:ext cx="257403" cy="593101"/>
            </a:xfrm>
            <a:custGeom>
              <a:avLst/>
              <a:gdLst/>
              <a:ahLst/>
              <a:cxnLst/>
              <a:rect l="l" t="t" r="r" b="b"/>
              <a:pathLst>
                <a:path w="3715" h="8560" extrusionOk="0">
                  <a:moveTo>
                    <a:pt x="1674" y="793"/>
                  </a:moveTo>
                  <a:cubicBezTo>
                    <a:pt x="1703" y="793"/>
                    <a:pt x="1747" y="823"/>
                    <a:pt x="1777" y="852"/>
                  </a:cubicBezTo>
                  <a:cubicBezTo>
                    <a:pt x="1923" y="999"/>
                    <a:pt x="2026" y="1175"/>
                    <a:pt x="2056" y="1381"/>
                  </a:cubicBezTo>
                  <a:cubicBezTo>
                    <a:pt x="2144" y="1718"/>
                    <a:pt x="2188" y="2071"/>
                    <a:pt x="2202" y="2408"/>
                  </a:cubicBezTo>
                  <a:lnTo>
                    <a:pt x="2202" y="2511"/>
                  </a:lnTo>
                  <a:cubicBezTo>
                    <a:pt x="2188" y="2526"/>
                    <a:pt x="2158" y="2526"/>
                    <a:pt x="2144" y="2526"/>
                  </a:cubicBezTo>
                  <a:lnTo>
                    <a:pt x="2129" y="2540"/>
                  </a:lnTo>
                  <a:cubicBezTo>
                    <a:pt x="2085" y="2555"/>
                    <a:pt x="2026" y="2555"/>
                    <a:pt x="1982" y="2555"/>
                  </a:cubicBezTo>
                  <a:cubicBezTo>
                    <a:pt x="1777" y="2555"/>
                    <a:pt x="1586" y="2452"/>
                    <a:pt x="1483" y="2291"/>
                  </a:cubicBezTo>
                  <a:cubicBezTo>
                    <a:pt x="1336" y="2100"/>
                    <a:pt x="1277" y="1865"/>
                    <a:pt x="1292" y="1630"/>
                  </a:cubicBezTo>
                  <a:cubicBezTo>
                    <a:pt x="1307" y="1381"/>
                    <a:pt x="1380" y="1146"/>
                    <a:pt x="1512" y="940"/>
                  </a:cubicBezTo>
                  <a:cubicBezTo>
                    <a:pt x="1527" y="911"/>
                    <a:pt x="1556" y="882"/>
                    <a:pt x="1571" y="852"/>
                  </a:cubicBezTo>
                  <a:cubicBezTo>
                    <a:pt x="1615" y="808"/>
                    <a:pt x="1659" y="793"/>
                    <a:pt x="1674" y="793"/>
                  </a:cubicBezTo>
                  <a:close/>
                  <a:moveTo>
                    <a:pt x="837" y="2658"/>
                  </a:moveTo>
                  <a:cubicBezTo>
                    <a:pt x="866" y="2702"/>
                    <a:pt x="896" y="2761"/>
                    <a:pt x="925" y="2805"/>
                  </a:cubicBezTo>
                  <a:cubicBezTo>
                    <a:pt x="1157" y="3170"/>
                    <a:pt x="1560" y="3374"/>
                    <a:pt x="1976" y="3374"/>
                  </a:cubicBezTo>
                  <a:cubicBezTo>
                    <a:pt x="2061" y="3374"/>
                    <a:pt x="2147" y="3365"/>
                    <a:pt x="2232" y="3348"/>
                  </a:cubicBezTo>
                  <a:lnTo>
                    <a:pt x="2261" y="3348"/>
                  </a:lnTo>
                  <a:lnTo>
                    <a:pt x="2261" y="3377"/>
                  </a:lnTo>
                  <a:cubicBezTo>
                    <a:pt x="2276" y="4199"/>
                    <a:pt x="2202" y="5007"/>
                    <a:pt x="2070" y="5814"/>
                  </a:cubicBezTo>
                  <a:cubicBezTo>
                    <a:pt x="1982" y="6343"/>
                    <a:pt x="1865" y="6871"/>
                    <a:pt x="1703" y="7385"/>
                  </a:cubicBezTo>
                  <a:cubicBezTo>
                    <a:pt x="1645" y="7532"/>
                    <a:pt x="1556" y="7679"/>
                    <a:pt x="1454" y="7811"/>
                  </a:cubicBezTo>
                  <a:cubicBezTo>
                    <a:pt x="1433" y="7821"/>
                    <a:pt x="1405" y="7832"/>
                    <a:pt x="1380" y="7832"/>
                  </a:cubicBezTo>
                  <a:cubicBezTo>
                    <a:pt x="1369" y="7832"/>
                    <a:pt x="1359" y="7830"/>
                    <a:pt x="1351" y="7826"/>
                  </a:cubicBezTo>
                  <a:cubicBezTo>
                    <a:pt x="1219" y="7796"/>
                    <a:pt x="1131" y="7693"/>
                    <a:pt x="1087" y="7576"/>
                  </a:cubicBezTo>
                  <a:cubicBezTo>
                    <a:pt x="955" y="7312"/>
                    <a:pt x="866" y="7018"/>
                    <a:pt x="822" y="6710"/>
                  </a:cubicBezTo>
                  <a:cubicBezTo>
                    <a:pt x="749" y="6225"/>
                    <a:pt x="705" y="5741"/>
                    <a:pt x="705" y="5242"/>
                  </a:cubicBezTo>
                  <a:lnTo>
                    <a:pt x="705" y="5198"/>
                  </a:lnTo>
                  <a:cubicBezTo>
                    <a:pt x="690" y="4346"/>
                    <a:pt x="734" y="3495"/>
                    <a:pt x="837" y="2658"/>
                  </a:cubicBezTo>
                  <a:close/>
                  <a:moveTo>
                    <a:pt x="1668" y="0"/>
                  </a:moveTo>
                  <a:cubicBezTo>
                    <a:pt x="1601" y="0"/>
                    <a:pt x="1534" y="10"/>
                    <a:pt x="1468" y="30"/>
                  </a:cubicBezTo>
                  <a:cubicBezTo>
                    <a:pt x="1116" y="148"/>
                    <a:pt x="852" y="397"/>
                    <a:pt x="646" y="867"/>
                  </a:cubicBezTo>
                  <a:cubicBezTo>
                    <a:pt x="397" y="1425"/>
                    <a:pt x="220" y="2027"/>
                    <a:pt x="147" y="2643"/>
                  </a:cubicBezTo>
                  <a:cubicBezTo>
                    <a:pt x="74" y="3172"/>
                    <a:pt x="30" y="3700"/>
                    <a:pt x="30" y="4229"/>
                  </a:cubicBezTo>
                  <a:cubicBezTo>
                    <a:pt x="0" y="4963"/>
                    <a:pt x="15" y="5697"/>
                    <a:pt x="103" y="6416"/>
                  </a:cubicBezTo>
                  <a:cubicBezTo>
                    <a:pt x="147" y="6930"/>
                    <a:pt x="279" y="7415"/>
                    <a:pt x="485" y="7884"/>
                  </a:cubicBezTo>
                  <a:cubicBezTo>
                    <a:pt x="587" y="8134"/>
                    <a:pt x="778" y="8339"/>
                    <a:pt x="1028" y="8472"/>
                  </a:cubicBezTo>
                  <a:cubicBezTo>
                    <a:pt x="1131" y="8530"/>
                    <a:pt x="1263" y="8560"/>
                    <a:pt x="1395" y="8560"/>
                  </a:cubicBezTo>
                  <a:cubicBezTo>
                    <a:pt x="1615" y="8545"/>
                    <a:pt x="1806" y="8428"/>
                    <a:pt x="1938" y="8251"/>
                  </a:cubicBezTo>
                  <a:cubicBezTo>
                    <a:pt x="2114" y="8046"/>
                    <a:pt x="2246" y="7796"/>
                    <a:pt x="2320" y="7547"/>
                  </a:cubicBezTo>
                  <a:cubicBezTo>
                    <a:pt x="2467" y="7092"/>
                    <a:pt x="2569" y="6636"/>
                    <a:pt x="2657" y="6167"/>
                  </a:cubicBezTo>
                  <a:cubicBezTo>
                    <a:pt x="2848" y="5154"/>
                    <a:pt x="2951" y="4126"/>
                    <a:pt x="2936" y="3084"/>
                  </a:cubicBezTo>
                  <a:cubicBezTo>
                    <a:pt x="2936" y="3054"/>
                    <a:pt x="2936" y="3054"/>
                    <a:pt x="2951" y="3040"/>
                  </a:cubicBezTo>
                  <a:cubicBezTo>
                    <a:pt x="3098" y="2937"/>
                    <a:pt x="3215" y="2805"/>
                    <a:pt x="3318" y="2673"/>
                  </a:cubicBezTo>
                  <a:cubicBezTo>
                    <a:pt x="3538" y="2335"/>
                    <a:pt x="3670" y="1953"/>
                    <a:pt x="3715" y="1557"/>
                  </a:cubicBezTo>
                  <a:cubicBezTo>
                    <a:pt x="3715" y="1483"/>
                    <a:pt x="3715" y="1410"/>
                    <a:pt x="3685" y="1337"/>
                  </a:cubicBezTo>
                  <a:cubicBezTo>
                    <a:pt x="3656" y="1205"/>
                    <a:pt x="3553" y="1087"/>
                    <a:pt x="3421" y="1072"/>
                  </a:cubicBezTo>
                  <a:cubicBezTo>
                    <a:pt x="3399" y="1068"/>
                    <a:pt x="3378" y="1066"/>
                    <a:pt x="3357" y="1066"/>
                  </a:cubicBezTo>
                  <a:cubicBezTo>
                    <a:pt x="3236" y="1066"/>
                    <a:pt x="3131" y="1136"/>
                    <a:pt x="3069" y="1249"/>
                  </a:cubicBezTo>
                  <a:cubicBezTo>
                    <a:pt x="3025" y="1337"/>
                    <a:pt x="2995" y="1439"/>
                    <a:pt x="2980" y="1528"/>
                  </a:cubicBezTo>
                  <a:lnTo>
                    <a:pt x="2966" y="1586"/>
                  </a:lnTo>
                  <a:cubicBezTo>
                    <a:pt x="2951" y="1704"/>
                    <a:pt x="2907" y="1836"/>
                    <a:pt x="2863" y="1953"/>
                  </a:cubicBezTo>
                  <a:lnTo>
                    <a:pt x="2863" y="1968"/>
                  </a:lnTo>
                  <a:cubicBezTo>
                    <a:pt x="2819" y="1689"/>
                    <a:pt x="2775" y="1425"/>
                    <a:pt x="2716" y="1160"/>
                  </a:cubicBezTo>
                  <a:cubicBezTo>
                    <a:pt x="2643" y="720"/>
                    <a:pt x="2393" y="353"/>
                    <a:pt x="2026" y="103"/>
                  </a:cubicBezTo>
                  <a:cubicBezTo>
                    <a:pt x="1920" y="36"/>
                    <a:pt x="1795" y="0"/>
                    <a:pt x="16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52"/>
            <p:cNvSpPr/>
            <p:nvPr/>
          </p:nvSpPr>
          <p:spPr>
            <a:xfrm>
              <a:off x="6835031" y="1237326"/>
              <a:ext cx="231005" cy="640979"/>
            </a:xfrm>
            <a:custGeom>
              <a:avLst/>
              <a:gdLst/>
              <a:ahLst/>
              <a:cxnLst/>
              <a:rect l="l" t="t" r="r" b="b"/>
              <a:pathLst>
                <a:path w="3334" h="9251" extrusionOk="0">
                  <a:moveTo>
                    <a:pt x="1439" y="824"/>
                  </a:moveTo>
                  <a:cubicBezTo>
                    <a:pt x="1527" y="824"/>
                    <a:pt x="1616" y="853"/>
                    <a:pt x="1674" y="897"/>
                  </a:cubicBezTo>
                  <a:cubicBezTo>
                    <a:pt x="1718" y="927"/>
                    <a:pt x="1733" y="927"/>
                    <a:pt x="1704" y="985"/>
                  </a:cubicBezTo>
                  <a:cubicBezTo>
                    <a:pt x="1603" y="1271"/>
                    <a:pt x="1238" y="1544"/>
                    <a:pt x="948" y="1544"/>
                  </a:cubicBezTo>
                  <a:cubicBezTo>
                    <a:pt x="940" y="1544"/>
                    <a:pt x="933" y="1544"/>
                    <a:pt x="926" y="1543"/>
                  </a:cubicBezTo>
                  <a:lnTo>
                    <a:pt x="808" y="1529"/>
                  </a:lnTo>
                  <a:cubicBezTo>
                    <a:pt x="793" y="1470"/>
                    <a:pt x="793" y="1411"/>
                    <a:pt x="793" y="1367"/>
                  </a:cubicBezTo>
                  <a:lnTo>
                    <a:pt x="793" y="1279"/>
                  </a:lnTo>
                  <a:cubicBezTo>
                    <a:pt x="793" y="1220"/>
                    <a:pt x="793" y="1161"/>
                    <a:pt x="779" y="1103"/>
                  </a:cubicBezTo>
                  <a:cubicBezTo>
                    <a:pt x="764" y="1059"/>
                    <a:pt x="793" y="1000"/>
                    <a:pt x="852" y="985"/>
                  </a:cubicBezTo>
                  <a:cubicBezTo>
                    <a:pt x="1028" y="897"/>
                    <a:pt x="1234" y="853"/>
                    <a:pt x="1439" y="839"/>
                  </a:cubicBezTo>
                  <a:lnTo>
                    <a:pt x="1439" y="824"/>
                  </a:lnTo>
                  <a:close/>
                  <a:moveTo>
                    <a:pt x="1453" y="0"/>
                  </a:moveTo>
                  <a:cubicBezTo>
                    <a:pt x="1433" y="0"/>
                    <a:pt x="1414" y="1"/>
                    <a:pt x="1395" y="2"/>
                  </a:cubicBezTo>
                  <a:cubicBezTo>
                    <a:pt x="1116" y="31"/>
                    <a:pt x="837" y="90"/>
                    <a:pt x="588" y="207"/>
                  </a:cubicBezTo>
                  <a:cubicBezTo>
                    <a:pt x="221" y="354"/>
                    <a:pt x="1" y="736"/>
                    <a:pt x="45" y="1117"/>
                  </a:cubicBezTo>
                  <a:cubicBezTo>
                    <a:pt x="45" y="1411"/>
                    <a:pt x="74" y="1690"/>
                    <a:pt x="89" y="1954"/>
                  </a:cubicBezTo>
                  <a:lnTo>
                    <a:pt x="103" y="2160"/>
                  </a:lnTo>
                  <a:cubicBezTo>
                    <a:pt x="103" y="2277"/>
                    <a:pt x="118" y="2380"/>
                    <a:pt x="133" y="2497"/>
                  </a:cubicBezTo>
                  <a:cubicBezTo>
                    <a:pt x="147" y="2600"/>
                    <a:pt x="162" y="2732"/>
                    <a:pt x="177" y="2864"/>
                  </a:cubicBezTo>
                  <a:cubicBezTo>
                    <a:pt x="177" y="3011"/>
                    <a:pt x="177" y="3158"/>
                    <a:pt x="192" y="3305"/>
                  </a:cubicBezTo>
                  <a:cubicBezTo>
                    <a:pt x="206" y="3745"/>
                    <a:pt x="221" y="4186"/>
                    <a:pt x="221" y="4611"/>
                  </a:cubicBezTo>
                  <a:cubicBezTo>
                    <a:pt x="221" y="4934"/>
                    <a:pt x="221" y="5257"/>
                    <a:pt x="236" y="5566"/>
                  </a:cubicBezTo>
                  <a:cubicBezTo>
                    <a:pt x="236" y="5713"/>
                    <a:pt x="236" y="5845"/>
                    <a:pt x="250" y="5977"/>
                  </a:cubicBezTo>
                  <a:cubicBezTo>
                    <a:pt x="265" y="6359"/>
                    <a:pt x="265" y="6740"/>
                    <a:pt x="280" y="7122"/>
                  </a:cubicBezTo>
                  <a:cubicBezTo>
                    <a:pt x="280" y="7460"/>
                    <a:pt x="294" y="7797"/>
                    <a:pt x="294" y="8120"/>
                  </a:cubicBezTo>
                  <a:cubicBezTo>
                    <a:pt x="294" y="8355"/>
                    <a:pt x="324" y="8605"/>
                    <a:pt x="353" y="8840"/>
                  </a:cubicBezTo>
                  <a:cubicBezTo>
                    <a:pt x="368" y="9089"/>
                    <a:pt x="500" y="9251"/>
                    <a:pt x="676" y="9251"/>
                  </a:cubicBezTo>
                  <a:lnTo>
                    <a:pt x="705" y="9251"/>
                  </a:lnTo>
                  <a:cubicBezTo>
                    <a:pt x="896" y="9221"/>
                    <a:pt x="984" y="9045"/>
                    <a:pt x="970" y="8796"/>
                  </a:cubicBezTo>
                  <a:lnTo>
                    <a:pt x="970" y="8605"/>
                  </a:lnTo>
                  <a:cubicBezTo>
                    <a:pt x="955" y="8399"/>
                    <a:pt x="955" y="8179"/>
                    <a:pt x="955" y="7973"/>
                  </a:cubicBezTo>
                  <a:cubicBezTo>
                    <a:pt x="955" y="7753"/>
                    <a:pt x="955" y="7577"/>
                    <a:pt x="955" y="7371"/>
                  </a:cubicBezTo>
                  <a:cubicBezTo>
                    <a:pt x="955" y="6902"/>
                    <a:pt x="970" y="6403"/>
                    <a:pt x="955" y="5903"/>
                  </a:cubicBezTo>
                  <a:lnTo>
                    <a:pt x="955" y="5536"/>
                  </a:lnTo>
                  <a:cubicBezTo>
                    <a:pt x="955" y="5243"/>
                    <a:pt x="955" y="4949"/>
                    <a:pt x="940" y="4641"/>
                  </a:cubicBezTo>
                  <a:lnTo>
                    <a:pt x="940" y="4112"/>
                  </a:lnTo>
                  <a:lnTo>
                    <a:pt x="940" y="4054"/>
                  </a:lnTo>
                  <a:lnTo>
                    <a:pt x="940" y="3995"/>
                  </a:lnTo>
                  <a:cubicBezTo>
                    <a:pt x="999" y="4186"/>
                    <a:pt x="1058" y="4377"/>
                    <a:pt x="1116" y="4567"/>
                  </a:cubicBezTo>
                  <a:cubicBezTo>
                    <a:pt x="1249" y="5125"/>
                    <a:pt x="1425" y="5639"/>
                    <a:pt x="1601" y="6153"/>
                  </a:cubicBezTo>
                  <a:cubicBezTo>
                    <a:pt x="1674" y="6373"/>
                    <a:pt x="1748" y="6579"/>
                    <a:pt x="1821" y="6799"/>
                  </a:cubicBezTo>
                  <a:cubicBezTo>
                    <a:pt x="1895" y="7019"/>
                    <a:pt x="1953" y="7195"/>
                    <a:pt x="2027" y="7401"/>
                  </a:cubicBezTo>
                  <a:cubicBezTo>
                    <a:pt x="2129" y="7694"/>
                    <a:pt x="2247" y="8003"/>
                    <a:pt x="2335" y="8311"/>
                  </a:cubicBezTo>
                  <a:cubicBezTo>
                    <a:pt x="2394" y="8531"/>
                    <a:pt x="2467" y="8722"/>
                    <a:pt x="2570" y="8928"/>
                  </a:cubicBezTo>
                  <a:cubicBezTo>
                    <a:pt x="2646" y="9101"/>
                    <a:pt x="2777" y="9202"/>
                    <a:pt x="2918" y="9202"/>
                  </a:cubicBezTo>
                  <a:cubicBezTo>
                    <a:pt x="2968" y="9202"/>
                    <a:pt x="3019" y="9190"/>
                    <a:pt x="3069" y="9163"/>
                  </a:cubicBezTo>
                  <a:cubicBezTo>
                    <a:pt x="3260" y="9030"/>
                    <a:pt x="3333" y="8781"/>
                    <a:pt x="3230" y="8575"/>
                  </a:cubicBezTo>
                  <a:cubicBezTo>
                    <a:pt x="3157" y="8384"/>
                    <a:pt x="3069" y="8164"/>
                    <a:pt x="3010" y="7944"/>
                  </a:cubicBezTo>
                  <a:lnTo>
                    <a:pt x="2981" y="7841"/>
                  </a:lnTo>
                  <a:cubicBezTo>
                    <a:pt x="2922" y="7650"/>
                    <a:pt x="2863" y="7445"/>
                    <a:pt x="2790" y="7269"/>
                  </a:cubicBezTo>
                  <a:cubicBezTo>
                    <a:pt x="2423" y="6241"/>
                    <a:pt x="2144" y="5390"/>
                    <a:pt x="1895" y="4582"/>
                  </a:cubicBezTo>
                  <a:cubicBezTo>
                    <a:pt x="1689" y="3819"/>
                    <a:pt x="1410" y="3085"/>
                    <a:pt x="1043" y="2380"/>
                  </a:cubicBezTo>
                  <a:cubicBezTo>
                    <a:pt x="1307" y="2351"/>
                    <a:pt x="1542" y="2263"/>
                    <a:pt x="1748" y="2116"/>
                  </a:cubicBezTo>
                  <a:cubicBezTo>
                    <a:pt x="2071" y="1896"/>
                    <a:pt x="2306" y="1587"/>
                    <a:pt x="2408" y="1220"/>
                  </a:cubicBezTo>
                  <a:cubicBezTo>
                    <a:pt x="2511" y="868"/>
                    <a:pt x="2394" y="486"/>
                    <a:pt x="2129" y="237"/>
                  </a:cubicBezTo>
                  <a:cubicBezTo>
                    <a:pt x="1939" y="87"/>
                    <a:pt x="1697" y="0"/>
                    <a:pt x="14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52"/>
            <p:cNvSpPr/>
            <p:nvPr/>
          </p:nvSpPr>
          <p:spPr>
            <a:xfrm>
              <a:off x="6436272" y="1244462"/>
              <a:ext cx="180147" cy="647076"/>
            </a:xfrm>
            <a:custGeom>
              <a:avLst/>
              <a:gdLst/>
              <a:ahLst/>
              <a:cxnLst/>
              <a:rect l="l" t="t" r="r" b="b"/>
              <a:pathLst>
                <a:path w="2600" h="9339" extrusionOk="0">
                  <a:moveTo>
                    <a:pt x="2123" y="1"/>
                  </a:moveTo>
                  <a:cubicBezTo>
                    <a:pt x="2044" y="1"/>
                    <a:pt x="1967" y="37"/>
                    <a:pt x="1909" y="104"/>
                  </a:cubicBezTo>
                  <a:cubicBezTo>
                    <a:pt x="1836" y="192"/>
                    <a:pt x="1792" y="324"/>
                    <a:pt x="1806" y="457"/>
                  </a:cubicBezTo>
                  <a:cubicBezTo>
                    <a:pt x="1806" y="515"/>
                    <a:pt x="1806" y="574"/>
                    <a:pt x="1806" y="633"/>
                  </a:cubicBezTo>
                  <a:cubicBezTo>
                    <a:pt x="1806" y="750"/>
                    <a:pt x="1821" y="868"/>
                    <a:pt x="1806" y="970"/>
                  </a:cubicBezTo>
                  <a:cubicBezTo>
                    <a:pt x="1792" y="1293"/>
                    <a:pt x="1806" y="1631"/>
                    <a:pt x="1806" y="1954"/>
                  </a:cubicBezTo>
                  <a:lnTo>
                    <a:pt x="1806" y="2365"/>
                  </a:lnTo>
                  <a:lnTo>
                    <a:pt x="1806" y="2776"/>
                  </a:lnTo>
                  <a:cubicBezTo>
                    <a:pt x="1806" y="3173"/>
                    <a:pt x="1806" y="3584"/>
                    <a:pt x="1821" y="3995"/>
                  </a:cubicBezTo>
                  <a:cubicBezTo>
                    <a:pt x="1836" y="4171"/>
                    <a:pt x="1836" y="4362"/>
                    <a:pt x="1821" y="4553"/>
                  </a:cubicBezTo>
                  <a:cubicBezTo>
                    <a:pt x="1513" y="4582"/>
                    <a:pt x="1190" y="4597"/>
                    <a:pt x="882" y="4597"/>
                  </a:cubicBezTo>
                  <a:lnTo>
                    <a:pt x="749" y="4597"/>
                  </a:lnTo>
                  <a:lnTo>
                    <a:pt x="749" y="3892"/>
                  </a:lnTo>
                  <a:lnTo>
                    <a:pt x="749" y="3055"/>
                  </a:lnTo>
                  <a:cubicBezTo>
                    <a:pt x="749" y="2585"/>
                    <a:pt x="720" y="2116"/>
                    <a:pt x="705" y="1660"/>
                  </a:cubicBezTo>
                  <a:cubicBezTo>
                    <a:pt x="676" y="1352"/>
                    <a:pt x="661" y="1029"/>
                    <a:pt x="661" y="721"/>
                  </a:cubicBezTo>
                  <a:cubicBezTo>
                    <a:pt x="661" y="647"/>
                    <a:pt x="647" y="574"/>
                    <a:pt x="617" y="501"/>
                  </a:cubicBezTo>
                  <a:cubicBezTo>
                    <a:pt x="588" y="354"/>
                    <a:pt x="471" y="251"/>
                    <a:pt x="324" y="251"/>
                  </a:cubicBezTo>
                  <a:cubicBezTo>
                    <a:pt x="192" y="251"/>
                    <a:pt x="74" y="339"/>
                    <a:pt x="30" y="471"/>
                  </a:cubicBezTo>
                  <a:cubicBezTo>
                    <a:pt x="1" y="545"/>
                    <a:pt x="1" y="633"/>
                    <a:pt x="1" y="721"/>
                  </a:cubicBezTo>
                  <a:lnTo>
                    <a:pt x="15" y="1014"/>
                  </a:lnTo>
                  <a:cubicBezTo>
                    <a:pt x="30" y="1220"/>
                    <a:pt x="30" y="1426"/>
                    <a:pt x="45" y="1631"/>
                  </a:cubicBezTo>
                  <a:cubicBezTo>
                    <a:pt x="59" y="2277"/>
                    <a:pt x="45" y="2938"/>
                    <a:pt x="45" y="3510"/>
                  </a:cubicBezTo>
                  <a:cubicBezTo>
                    <a:pt x="30" y="4391"/>
                    <a:pt x="15" y="5287"/>
                    <a:pt x="15" y="6138"/>
                  </a:cubicBezTo>
                  <a:cubicBezTo>
                    <a:pt x="15" y="6740"/>
                    <a:pt x="15" y="7445"/>
                    <a:pt x="45" y="8149"/>
                  </a:cubicBezTo>
                  <a:lnTo>
                    <a:pt x="59" y="8883"/>
                  </a:lnTo>
                  <a:lnTo>
                    <a:pt x="59" y="8957"/>
                  </a:lnTo>
                  <a:cubicBezTo>
                    <a:pt x="45" y="9148"/>
                    <a:pt x="192" y="9309"/>
                    <a:pt x="382" y="9339"/>
                  </a:cubicBezTo>
                  <a:cubicBezTo>
                    <a:pt x="559" y="9339"/>
                    <a:pt x="691" y="9192"/>
                    <a:pt x="720" y="8986"/>
                  </a:cubicBezTo>
                  <a:cubicBezTo>
                    <a:pt x="735" y="8883"/>
                    <a:pt x="735" y="8795"/>
                    <a:pt x="735" y="8707"/>
                  </a:cubicBezTo>
                  <a:lnTo>
                    <a:pt x="735" y="8267"/>
                  </a:lnTo>
                  <a:lnTo>
                    <a:pt x="735" y="7166"/>
                  </a:lnTo>
                  <a:lnTo>
                    <a:pt x="735" y="6740"/>
                  </a:lnTo>
                  <a:cubicBezTo>
                    <a:pt x="735" y="6534"/>
                    <a:pt x="735" y="6329"/>
                    <a:pt x="735" y="6109"/>
                  </a:cubicBezTo>
                  <a:lnTo>
                    <a:pt x="735" y="5698"/>
                  </a:lnTo>
                  <a:lnTo>
                    <a:pt x="735" y="5448"/>
                  </a:lnTo>
                  <a:lnTo>
                    <a:pt x="970" y="5433"/>
                  </a:lnTo>
                  <a:lnTo>
                    <a:pt x="1278" y="5419"/>
                  </a:lnTo>
                  <a:cubicBezTo>
                    <a:pt x="1469" y="5419"/>
                    <a:pt x="1645" y="5404"/>
                    <a:pt x="1836" y="5375"/>
                  </a:cubicBezTo>
                  <a:lnTo>
                    <a:pt x="1836" y="6211"/>
                  </a:lnTo>
                  <a:cubicBezTo>
                    <a:pt x="1836" y="6358"/>
                    <a:pt x="1836" y="6490"/>
                    <a:pt x="1821" y="6637"/>
                  </a:cubicBezTo>
                  <a:cubicBezTo>
                    <a:pt x="1806" y="6828"/>
                    <a:pt x="1806" y="7004"/>
                    <a:pt x="1821" y="7195"/>
                  </a:cubicBezTo>
                  <a:cubicBezTo>
                    <a:pt x="1821" y="7371"/>
                    <a:pt x="1836" y="7533"/>
                    <a:pt x="1836" y="7709"/>
                  </a:cubicBezTo>
                  <a:cubicBezTo>
                    <a:pt x="1836" y="7885"/>
                    <a:pt x="1836" y="8003"/>
                    <a:pt x="1851" y="8149"/>
                  </a:cubicBezTo>
                  <a:cubicBezTo>
                    <a:pt x="1865" y="8414"/>
                    <a:pt x="1880" y="8678"/>
                    <a:pt x="1895" y="8942"/>
                  </a:cubicBezTo>
                  <a:cubicBezTo>
                    <a:pt x="1895" y="9089"/>
                    <a:pt x="1983" y="9221"/>
                    <a:pt x="2115" y="9309"/>
                  </a:cubicBezTo>
                  <a:cubicBezTo>
                    <a:pt x="2159" y="9324"/>
                    <a:pt x="2203" y="9339"/>
                    <a:pt x="2247" y="9339"/>
                  </a:cubicBezTo>
                  <a:cubicBezTo>
                    <a:pt x="2335" y="9339"/>
                    <a:pt x="2408" y="9294"/>
                    <a:pt x="2467" y="9236"/>
                  </a:cubicBezTo>
                  <a:cubicBezTo>
                    <a:pt x="2555" y="9148"/>
                    <a:pt x="2599" y="9016"/>
                    <a:pt x="2599" y="8883"/>
                  </a:cubicBezTo>
                  <a:lnTo>
                    <a:pt x="2599" y="8281"/>
                  </a:lnTo>
                  <a:cubicBezTo>
                    <a:pt x="2599" y="7591"/>
                    <a:pt x="2570" y="6887"/>
                    <a:pt x="2570" y="6197"/>
                  </a:cubicBezTo>
                  <a:lnTo>
                    <a:pt x="2570" y="5962"/>
                  </a:lnTo>
                  <a:cubicBezTo>
                    <a:pt x="2570" y="5859"/>
                    <a:pt x="2570" y="5756"/>
                    <a:pt x="2570" y="5654"/>
                  </a:cubicBezTo>
                  <a:cubicBezTo>
                    <a:pt x="2585" y="5433"/>
                    <a:pt x="2570" y="5198"/>
                    <a:pt x="2570" y="4978"/>
                  </a:cubicBezTo>
                  <a:cubicBezTo>
                    <a:pt x="2570" y="4787"/>
                    <a:pt x="2570" y="4597"/>
                    <a:pt x="2570" y="4406"/>
                  </a:cubicBezTo>
                  <a:cubicBezTo>
                    <a:pt x="2570" y="4274"/>
                    <a:pt x="2570" y="4156"/>
                    <a:pt x="2570" y="4039"/>
                  </a:cubicBezTo>
                  <a:cubicBezTo>
                    <a:pt x="2555" y="3921"/>
                    <a:pt x="2555" y="3818"/>
                    <a:pt x="2555" y="3716"/>
                  </a:cubicBezTo>
                  <a:lnTo>
                    <a:pt x="2555" y="3598"/>
                  </a:lnTo>
                  <a:cubicBezTo>
                    <a:pt x="2555" y="3510"/>
                    <a:pt x="2555" y="3407"/>
                    <a:pt x="2555" y="3319"/>
                  </a:cubicBezTo>
                  <a:cubicBezTo>
                    <a:pt x="2541" y="3128"/>
                    <a:pt x="2541" y="2952"/>
                    <a:pt x="2541" y="2776"/>
                  </a:cubicBezTo>
                  <a:lnTo>
                    <a:pt x="2541" y="2438"/>
                  </a:lnTo>
                  <a:lnTo>
                    <a:pt x="2541" y="1881"/>
                  </a:lnTo>
                  <a:cubicBezTo>
                    <a:pt x="2541" y="1587"/>
                    <a:pt x="2541" y="1279"/>
                    <a:pt x="2511" y="985"/>
                  </a:cubicBezTo>
                  <a:cubicBezTo>
                    <a:pt x="2496" y="868"/>
                    <a:pt x="2482" y="750"/>
                    <a:pt x="2482" y="647"/>
                  </a:cubicBezTo>
                  <a:cubicBezTo>
                    <a:pt x="2467" y="530"/>
                    <a:pt x="2467" y="457"/>
                    <a:pt x="2467" y="368"/>
                  </a:cubicBezTo>
                  <a:cubicBezTo>
                    <a:pt x="2452" y="222"/>
                    <a:pt x="2379" y="90"/>
                    <a:pt x="2247" y="31"/>
                  </a:cubicBezTo>
                  <a:cubicBezTo>
                    <a:pt x="2207" y="11"/>
                    <a:pt x="2165" y="1"/>
                    <a:pt x="21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52"/>
            <p:cNvSpPr/>
            <p:nvPr/>
          </p:nvSpPr>
          <p:spPr>
            <a:xfrm>
              <a:off x="5839208" y="1269614"/>
              <a:ext cx="213613" cy="626983"/>
            </a:xfrm>
            <a:custGeom>
              <a:avLst/>
              <a:gdLst/>
              <a:ahLst/>
              <a:cxnLst/>
              <a:rect l="l" t="t" r="r" b="b"/>
              <a:pathLst>
                <a:path w="3083" h="9049" extrusionOk="0">
                  <a:moveTo>
                    <a:pt x="1688" y="1"/>
                  </a:moveTo>
                  <a:cubicBezTo>
                    <a:pt x="1664" y="1"/>
                    <a:pt x="1640" y="2"/>
                    <a:pt x="1615" y="5"/>
                  </a:cubicBezTo>
                  <a:cubicBezTo>
                    <a:pt x="1233" y="64"/>
                    <a:pt x="984" y="358"/>
                    <a:pt x="793" y="637"/>
                  </a:cubicBezTo>
                  <a:cubicBezTo>
                    <a:pt x="455" y="1151"/>
                    <a:pt x="250" y="1738"/>
                    <a:pt x="176" y="2354"/>
                  </a:cubicBezTo>
                  <a:cubicBezTo>
                    <a:pt x="73" y="3088"/>
                    <a:pt x="15" y="3837"/>
                    <a:pt x="15" y="4586"/>
                  </a:cubicBezTo>
                  <a:cubicBezTo>
                    <a:pt x="0" y="5437"/>
                    <a:pt x="59" y="6289"/>
                    <a:pt x="162" y="7126"/>
                  </a:cubicBezTo>
                  <a:cubicBezTo>
                    <a:pt x="220" y="7713"/>
                    <a:pt x="470" y="8271"/>
                    <a:pt x="852" y="8726"/>
                  </a:cubicBezTo>
                  <a:cubicBezTo>
                    <a:pt x="1013" y="8917"/>
                    <a:pt x="1248" y="9034"/>
                    <a:pt x="1512" y="9049"/>
                  </a:cubicBezTo>
                  <a:cubicBezTo>
                    <a:pt x="1703" y="9034"/>
                    <a:pt x="1894" y="8961"/>
                    <a:pt x="2041" y="8843"/>
                  </a:cubicBezTo>
                  <a:cubicBezTo>
                    <a:pt x="2290" y="8623"/>
                    <a:pt x="2496" y="8344"/>
                    <a:pt x="2599" y="8021"/>
                  </a:cubicBezTo>
                  <a:cubicBezTo>
                    <a:pt x="2775" y="7537"/>
                    <a:pt x="2907" y="7023"/>
                    <a:pt x="2980" y="6494"/>
                  </a:cubicBezTo>
                  <a:cubicBezTo>
                    <a:pt x="3083" y="5907"/>
                    <a:pt x="3083" y="5305"/>
                    <a:pt x="2980" y="4718"/>
                  </a:cubicBezTo>
                  <a:cubicBezTo>
                    <a:pt x="2936" y="4454"/>
                    <a:pt x="2819" y="4204"/>
                    <a:pt x="2657" y="3999"/>
                  </a:cubicBezTo>
                  <a:cubicBezTo>
                    <a:pt x="2523" y="3839"/>
                    <a:pt x="2335" y="3756"/>
                    <a:pt x="2144" y="3756"/>
                  </a:cubicBezTo>
                  <a:cubicBezTo>
                    <a:pt x="2002" y="3756"/>
                    <a:pt x="1858" y="3802"/>
                    <a:pt x="1732" y="3896"/>
                  </a:cubicBezTo>
                  <a:cubicBezTo>
                    <a:pt x="1542" y="4043"/>
                    <a:pt x="1395" y="4234"/>
                    <a:pt x="1307" y="4468"/>
                  </a:cubicBezTo>
                  <a:lnTo>
                    <a:pt x="1292" y="4542"/>
                  </a:lnTo>
                  <a:cubicBezTo>
                    <a:pt x="1204" y="4733"/>
                    <a:pt x="1145" y="4938"/>
                    <a:pt x="1145" y="5158"/>
                  </a:cubicBezTo>
                  <a:cubicBezTo>
                    <a:pt x="1130" y="5320"/>
                    <a:pt x="1219" y="5481"/>
                    <a:pt x="1380" y="5555"/>
                  </a:cubicBezTo>
                  <a:cubicBezTo>
                    <a:pt x="1408" y="5563"/>
                    <a:pt x="1437" y="5566"/>
                    <a:pt x="1466" y="5566"/>
                  </a:cubicBezTo>
                  <a:cubicBezTo>
                    <a:pt x="1600" y="5566"/>
                    <a:pt x="1731" y="5485"/>
                    <a:pt x="1791" y="5364"/>
                  </a:cubicBezTo>
                  <a:cubicBezTo>
                    <a:pt x="1806" y="5305"/>
                    <a:pt x="1835" y="5247"/>
                    <a:pt x="1850" y="5203"/>
                  </a:cubicBezTo>
                  <a:cubicBezTo>
                    <a:pt x="1879" y="5144"/>
                    <a:pt x="1894" y="5070"/>
                    <a:pt x="1909" y="5012"/>
                  </a:cubicBezTo>
                  <a:lnTo>
                    <a:pt x="1953" y="4894"/>
                  </a:lnTo>
                  <a:cubicBezTo>
                    <a:pt x="1982" y="4791"/>
                    <a:pt x="2041" y="4689"/>
                    <a:pt x="2114" y="4615"/>
                  </a:cubicBezTo>
                  <a:cubicBezTo>
                    <a:pt x="2129" y="4601"/>
                    <a:pt x="2143" y="4601"/>
                    <a:pt x="2158" y="4586"/>
                  </a:cubicBezTo>
                  <a:cubicBezTo>
                    <a:pt x="2173" y="4601"/>
                    <a:pt x="2187" y="4615"/>
                    <a:pt x="2202" y="4630"/>
                  </a:cubicBezTo>
                  <a:cubicBezTo>
                    <a:pt x="2246" y="4703"/>
                    <a:pt x="2290" y="4791"/>
                    <a:pt x="2305" y="4880"/>
                  </a:cubicBezTo>
                  <a:cubicBezTo>
                    <a:pt x="2378" y="5276"/>
                    <a:pt x="2393" y="5687"/>
                    <a:pt x="2334" y="6083"/>
                  </a:cubicBezTo>
                  <a:cubicBezTo>
                    <a:pt x="2305" y="6509"/>
                    <a:pt x="2217" y="6935"/>
                    <a:pt x="2099" y="7346"/>
                  </a:cubicBezTo>
                  <a:cubicBezTo>
                    <a:pt x="2041" y="7625"/>
                    <a:pt x="1909" y="7889"/>
                    <a:pt x="1732" y="8109"/>
                  </a:cubicBezTo>
                  <a:cubicBezTo>
                    <a:pt x="1674" y="8168"/>
                    <a:pt x="1600" y="8212"/>
                    <a:pt x="1527" y="8227"/>
                  </a:cubicBezTo>
                  <a:cubicBezTo>
                    <a:pt x="1439" y="8212"/>
                    <a:pt x="1365" y="8168"/>
                    <a:pt x="1321" y="8095"/>
                  </a:cubicBezTo>
                  <a:cubicBezTo>
                    <a:pt x="1116" y="7845"/>
                    <a:pt x="984" y="7551"/>
                    <a:pt x="925" y="7228"/>
                  </a:cubicBezTo>
                  <a:cubicBezTo>
                    <a:pt x="807" y="6494"/>
                    <a:pt x="763" y="5760"/>
                    <a:pt x="763" y="5026"/>
                  </a:cubicBezTo>
                  <a:lnTo>
                    <a:pt x="763" y="4278"/>
                  </a:lnTo>
                  <a:cubicBezTo>
                    <a:pt x="763" y="3588"/>
                    <a:pt x="837" y="2912"/>
                    <a:pt x="954" y="2237"/>
                  </a:cubicBezTo>
                  <a:cubicBezTo>
                    <a:pt x="1028" y="1738"/>
                    <a:pt x="1219" y="1253"/>
                    <a:pt x="1542" y="857"/>
                  </a:cubicBezTo>
                  <a:cubicBezTo>
                    <a:pt x="1644" y="740"/>
                    <a:pt x="1732" y="725"/>
                    <a:pt x="1776" y="725"/>
                  </a:cubicBezTo>
                  <a:cubicBezTo>
                    <a:pt x="1835" y="725"/>
                    <a:pt x="1909" y="754"/>
                    <a:pt x="1967" y="798"/>
                  </a:cubicBezTo>
                  <a:cubicBezTo>
                    <a:pt x="2011" y="828"/>
                    <a:pt x="2055" y="842"/>
                    <a:pt x="2099" y="842"/>
                  </a:cubicBezTo>
                  <a:cubicBezTo>
                    <a:pt x="2173" y="842"/>
                    <a:pt x="2276" y="769"/>
                    <a:pt x="2276" y="593"/>
                  </a:cubicBezTo>
                  <a:cubicBezTo>
                    <a:pt x="2276" y="265"/>
                    <a:pt x="2009" y="1"/>
                    <a:pt x="16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52"/>
            <p:cNvSpPr/>
            <p:nvPr/>
          </p:nvSpPr>
          <p:spPr>
            <a:xfrm>
              <a:off x="5328548" y="1222151"/>
              <a:ext cx="310269" cy="683660"/>
            </a:xfrm>
            <a:custGeom>
              <a:avLst/>
              <a:gdLst/>
              <a:ahLst/>
              <a:cxnLst/>
              <a:rect l="l" t="t" r="r" b="b"/>
              <a:pathLst>
                <a:path w="4478" h="9867" extrusionOk="0">
                  <a:moveTo>
                    <a:pt x="3612" y="0"/>
                  </a:moveTo>
                  <a:cubicBezTo>
                    <a:pt x="3127" y="0"/>
                    <a:pt x="2643" y="0"/>
                    <a:pt x="2144" y="30"/>
                  </a:cubicBezTo>
                  <a:lnTo>
                    <a:pt x="1145" y="89"/>
                  </a:lnTo>
                  <a:lnTo>
                    <a:pt x="411" y="133"/>
                  </a:lnTo>
                  <a:cubicBezTo>
                    <a:pt x="338" y="133"/>
                    <a:pt x="264" y="147"/>
                    <a:pt x="191" y="191"/>
                  </a:cubicBezTo>
                  <a:cubicBezTo>
                    <a:pt x="74" y="265"/>
                    <a:pt x="0" y="412"/>
                    <a:pt x="15" y="558"/>
                  </a:cubicBezTo>
                  <a:cubicBezTo>
                    <a:pt x="15" y="705"/>
                    <a:pt x="103" y="837"/>
                    <a:pt x="250" y="896"/>
                  </a:cubicBezTo>
                  <a:cubicBezTo>
                    <a:pt x="293" y="918"/>
                    <a:pt x="336" y="931"/>
                    <a:pt x="379" y="931"/>
                  </a:cubicBezTo>
                  <a:cubicBezTo>
                    <a:pt x="394" y="931"/>
                    <a:pt x="410" y="929"/>
                    <a:pt x="426" y="925"/>
                  </a:cubicBezTo>
                  <a:lnTo>
                    <a:pt x="764" y="911"/>
                  </a:lnTo>
                  <a:lnTo>
                    <a:pt x="1556" y="867"/>
                  </a:lnTo>
                  <a:lnTo>
                    <a:pt x="1556" y="1087"/>
                  </a:lnTo>
                  <a:cubicBezTo>
                    <a:pt x="1556" y="1160"/>
                    <a:pt x="1556" y="1248"/>
                    <a:pt x="1556" y="1322"/>
                  </a:cubicBezTo>
                  <a:cubicBezTo>
                    <a:pt x="1527" y="1689"/>
                    <a:pt x="1512" y="2056"/>
                    <a:pt x="1512" y="2423"/>
                  </a:cubicBezTo>
                  <a:lnTo>
                    <a:pt x="1512" y="2746"/>
                  </a:lnTo>
                  <a:cubicBezTo>
                    <a:pt x="1512" y="3304"/>
                    <a:pt x="1542" y="3876"/>
                    <a:pt x="1571" y="4434"/>
                  </a:cubicBezTo>
                  <a:cubicBezTo>
                    <a:pt x="1600" y="4845"/>
                    <a:pt x="1615" y="5271"/>
                    <a:pt x="1630" y="5697"/>
                  </a:cubicBezTo>
                  <a:lnTo>
                    <a:pt x="1630" y="6166"/>
                  </a:lnTo>
                  <a:lnTo>
                    <a:pt x="1630" y="6695"/>
                  </a:lnTo>
                  <a:lnTo>
                    <a:pt x="1659" y="7840"/>
                  </a:lnTo>
                  <a:lnTo>
                    <a:pt x="1688" y="9396"/>
                  </a:lnTo>
                  <a:cubicBezTo>
                    <a:pt x="1688" y="9470"/>
                    <a:pt x="1703" y="9558"/>
                    <a:pt x="1718" y="9631"/>
                  </a:cubicBezTo>
                  <a:cubicBezTo>
                    <a:pt x="1762" y="9763"/>
                    <a:pt x="1879" y="9866"/>
                    <a:pt x="2026" y="9866"/>
                  </a:cubicBezTo>
                  <a:lnTo>
                    <a:pt x="2041" y="9866"/>
                  </a:lnTo>
                  <a:cubicBezTo>
                    <a:pt x="2173" y="9866"/>
                    <a:pt x="2290" y="9778"/>
                    <a:pt x="2320" y="9646"/>
                  </a:cubicBezTo>
                  <a:cubicBezTo>
                    <a:pt x="2364" y="9558"/>
                    <a:pt x="2378" y="9484"/>
                    <a:pt x="2364" y="9396"/>
                  </a:cubicBezTo>
                  <a:lnTo>
                    <a:pt x="2364" y="9235"/>
                  </a:lnTo>
                  <a:lnTo>
                    <a:pt x="2364" y="8750"/>
                  </a:lnTo>
                  <a:lnTo>
                    <a:pt x="2364" y="8413"/>
                  </a:lnTo>
                  <a:cubicBezTo>
                    <a:pt x="2378" y="8280"/>
                    <a:pt x="2378" y="8148"/>
                    <a:pt x="2364" y="8031"/>
                  </a:cubicBezTo>
                  <a:cubicBezTo>
                    <a:pt x="2349" y="7767"/>
                    <a:pt x="2349" y="7502"/>
                    <a:pt x="2349" y="7238"/>
                  </a:cubicBezTo>
                  <a:cubicBezTo>
                    <a:pt x="2349" y="7047"/>
                    <a:pt x="2349" y="6856"/>
                    <a:pt x="2334" y="6666"/>
                  </a:cubicBezTo>
                  <a:cubicBezTo>
                    <a:pt x="2320" y="6401"/>
                    <a:pt x="2320" y="6122"/>
                    <a:pt x="2320" y="5858"/>
                  </a:cubicBezTo>
                  <a:lnTo>
                    <a:pt x="2320" y="5227"/>
                  </a:lnTo>
                  <a:lnTo>
                    <a:pt x="2320" y="4728"/>
                  </a:lnTo>
                  <a:cubicBezTo>
                    <a:pt x="2320" y="4449"/>
                    <a:pt x="2320" y="4170"/>
                    <a:pt x="2305" y="3876"/>
                  </a:cubicBezTo>
                  <a:cubicBezTo>
                    <a:pt x="2305" y="3818"/>
                    <a:pt x="2305" y="3773"/>
                    <a:pt x="2305" y="3715"/>
                  </a:cubicBezTo>
                  <a:cubicBezTo>
                    <a:pt x="2320" y="3641"/>
                    <a:pt x="2320" y="3568"/>
                    <a:pt x="2305" y="3495"/>
                  </a:cubicBezTo>
                  <a:cubicBezTo>
                    <a:pt x="2290" y="3260"/>
                    <a:pt x="2276" y="3010"/>
                    <a:pt x="2261" y="2746"/>
                  </a:cubicBezTo>
                  <a:cubicBezTo>
                    <a:pt x="2261" y="2305"/>
                    <a:pt x="2246" y="1792"/>
                    <a:pt x="2202" y="1278"/>
                  </a:cubicBezTo>
                  <a:cubicBezTo>
                    <a:pt x="2188" y="1131"/>
                    <a:pt x="2188" y="969"/>
                    <a:pt x="2188" y="823"/>
                  </a:cubicBezTo>
                  <a:lnTo>
                    <a:pt x="2555" y="823"/>
                  </a:lnTo>
                  <a:lnTo>
                    <a:pt x="3113" y="808"/>
                  </a:lnTo>
                  <a:lnTo>
                    <a:pt x="3729" y="808"/>
                  </a:lnTo>
                  <a:cubicBezTo>
                    <a:pt x="3832" y="808"/>
                    <a:pt x="3935" y="793"/>
                    <a:pt x="4023" y="779"/>
                  </a:cubicBezTo>
                  <a:cubicBezTo>
                    <a:pt x="4478" y="705"/>
                    <a:pt x="4449" y="45"/>
                    <a:pt x="39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52"/>
            <p:cNvSpPr/>
            <p:nvPr/>
          </p:nvSpPr>
          <p:spPr>
            <a:xfrm>
              <a:off x="6652939" y="1256726"/>
              <a:ext cx="129290" cy="627745"/>
            </a:xfrm>
            <a:custGeom>
              <a:avLst/>
              <a:gdLst/>
              <a:ahLst/>
              <a:cxnLst/>
              <a:rect l="l" t="t" r="r" b="b"/>
              <a:pathLst>
                <a:path w="1866" h="9060" extrusionOk="0">
                  <a:moveTo>
                    <a:pt x="1337" y="1"/>
                  </a:moveTo>
                  <a:cubicBezTo>
                    <a:pt x="1072" y="15"/>
                    <a:pt x="808" y="15"/>
                    <a:pt x="559" y="45"/>
                  </a:cubicBezTo>
                  <a:cubicBezTo>
                    <a:pt x="309" y="74"/>
                    <a:pt x="104" y="265"/>
                    <a:pt x="59" y="514"/>
                  </a:cubicBezTo>
                  <a:cubicBezTo>
                    <a:pt x="15" y="691"/>
                    <a:pt x="1" y="896"/>
                    <a:pt x="15" y="1087"/>
                  </a:cubicBezTo>
                  <a:lnTo>
                    <a:pt x="30" y="2306"/>
                  </a:lnTo>
                  <a:lnTo>
                    <a:pt x="30" y="2775"/>
                  </a:lnTo>
                  <a:cubicBezTo>
                    <a:pt x="45" y="3040"/>
                    <a:pt x="59" y="3289"/>
                    <a:pt x="45" y="3539"/>
                  </a:cubicBezTo>
                  <a:lnTo>
                    <a:pt x="45" y="3891"/>
                  </a:lnTo>
                  <a:cubicBezTo>
                    <a:pt x="45" y="4493"/>
                    <a:pt x="74" y="5095"/>
                    <a:pt x="74" y="5697"/>
                  </a:cubicBezTo>
                  <a:lnTo>
                    <a:pt x="89" y="6211"/>
                  </a:lnTo>
                  <a:cubicBezTo>
                    <a:pt x="89" y="6534"/>
                    <a:pt x="104" y="6857"/>
                    <a:pt x="118" y="7194"/>
                  </a:cubicBezTo>
                  <a:lnTo>
                    <a:pt x="133" y="8104"/>
                  </a:lnTo>
                  <a:cubicBezTo>
                    <a:pt x="133" y="8266"/>
                    <a:pt x="162" y="8413"/>
                    <a:pt x="192" y="8574"/>
                  </a:cubicBezTo>
                  <a:cubicBezTo>
                    <a:pt x="276" y="8885"/>
                    <a:pt x="456" y="9060"/>
                    <a:pt x="718" y="9060"/>
                  </a:cubicBezTo>
                  <a:cubicBezTo>
                    <a:pt x="728" y="9060"/>
                    <a:pt x="739" y="9059"/>
                    <a:pt x="750" y="9059"/>
                  </a:cubicBezTo>
                  <a:lnTo>
                    <a:pt x="764" y="9059"/>
                  </a:lnTo>
                  <a:cubicBezTo>
                    <a:pt x="984" y="9059"/>
                    <a:pt x="1219" y="9029"/>
                    <a:pt x="1440" y="9000"/>
                  </a:cubicBezTo>
                  <a:lnTo>
                    <a:pt x="1528" y="9000"/>
                  </a:lnTo>
                  <a:cubicBezTo>
                    <a:pt x="1674" y="8971"/>
                    <a:pt x="1792" y="8883"/>
                    <a:pt x="1821" y="8736"/>
                  </a:cubicBezTo>
                  <a:cubicBezTo>
                    <a:pt x="1865" y="8618"/>
                    <a:pt x="1865" y="8486"/>
                    <a:pt x="1792" y="8369"/>
                  </a:cubicBezTo>
                  <a:cubicBezTo>
                    <a:pt x="1733" y="8251"/>
                    <a:pt x="1616" y="8178"/>
                    <a:pt x="1484" y="8163"/>
                  </a:cubicBezTo>
                  <a:cubicBezTo>
                    <a:pt x="1436" y="8159"/>
                    <a:pt x="1390" y="8157"/>
                    <a:pt x="1345" y="8157"/>
                  </a:cubicBezTo>
                  <a:cubicBezTo>
                    <a:pt x="1221" y="8157"/>
                    <a:pt x="1103" y="8171"/>
                    <a:pt x="984" y="8193"/>
                  </a:cubicBezTo>
                  <a:cubicBezTo>
                    <a:pt x="940" y="8207"/>
                    <a:pt x="911" y="8207"/>
                    <a:pt x="867" y="8207"/>
                  </a:cubicBezTo>
                  <a:lnTo>
                    <a:pt x="867" y="8090"/>
                  </a:lnTo>
                  <a:lnTo>
                    <a:pt x="867" y="7870"/>
                  </a:lnTo>
                  <a:lnTo>
                    <a:pt x="867" y="7532"/>
                  </a:lnTo>
                  <a:cubicBezTo>
                    <a:pt x="852" y="7165"/>
                    <a:pt x="838" y="6798"/>
                    <a:pt x="838" y="6431"/>
                  </a:cubicBezTo>
                  <a:lnTo>
                    <a:pt x="838" y="5785"/>
                  </a:lnTo>
                  <a:cubicBezTo>
                    <a:pt x="926" y="5770"/>
                    <a:pt x="1014" y="5756"/>
                    <a:pt x="1117" y="5726"/>
                  </a:cubicBezTo>
                  <a:cubicBezTo>
                    <a:pt x="1249" y="5697"/>
                    <a:pt x="1366" y="5682"/>
                    <a:pt x="1498" y="5667"/>
                  </a:cubicBezTo>
                  <a:cubicBezTo>
                    <a:pt x="1689" y="5653"/>
                    <a:pt x="1836" y="5506"/>
                    <a:pt x="1836" y="5315"/>
                  </a:cubicBezTo>
                  <a:cubicBezTo>
                    <a:pt x="1865" y="5124"/>
                    <a:pt x="1748" y="4933"/>
                    <a:pt x="1572" y="4860"/>
                  </a:cubicBezTo>
                  <a:cubicBezTo>
                    <a:pt x="1498" y="4831"/>
                    <a:pt x="1395" y="4831"/>
                    <a:pt x="1307" y="4831"/>
                  </a:cubicBezTo>
                  <a:cubicBezTo>
                    <a:pt x="1205" y="4845"/>
                    <a:pt x="1102" y="4860"/>
                    <a:pt x="999" y="4889"/>
                  </a:cubicBezTo>
                  <a:cubicBezTo>
                    <a:pt x="940" y="4904"/>
                    <a:pt x="882" y="4919"/>
                    <a:pt x="823" y="4919"/>
                  </a:cubicBezTo>
                  <a:cubicBezTo>
                    <a:pt x="838" y="4684"/>
                    <a:pt x="823" y="4434"/>
                    <a:pt x="823" y="4199"/>
                  </a:cubicBezTo>
                  <a:lnTo>
                    <a:pt x="823" y="4170"/>
                  </a:lnTo>
                  <a:lnTo>
                    <a:pt x="823" y="4038"/>
                  </a:lnTo>
                  <a:cubicBezTo>
                    <a:pt x="823" y="3964"/>
                    <a:pt x="823" y="3906"/>
                    <a:pt x="823" y="3847"/>
                  </a:cubicBezTo>
                  <a:cubicBezTo>
                    <a:pt x="852" y="3142"/>
                    <a:pt x="838" y="2438"/>
                    <a:pt x="794" y="1733"/>
                  </a:cubicBezTo>
                  <a:cubicBezTo>
                    <a:pt x="779" y="1527"/>
                    <a:pt x="779" y="1337"/>
                    <a:pt x="779" y="1131"/>
                  </a:cubicBezTo>
                  <a:cubicBezTo>
                    <a:pt x="779" y="1028"/>
                    <a:pt x="779" y="940"/>
                    <a:pt x="764" y="823"/>
                  </a:cubicBezTo>
                  <a:lnTo>
                    <a:pt x="794" y="823"/>
                  </a:lnTo>
                  <a:cubicBezTo>
                    <a:pt x="999" y="793"/>
                    <a:pt x="1205" y="735"/>
                    <a:pt x="1395" y="661"/>
                  </a:cubicBezTo>
                  <a:cubicBezTo>
                    <a:pt x="1484" y="632"/>
                    <a:pt x="1586" y="588"/>
                    <a:pt x="1660" y="544"/>
                  </a:cubicBezTo>
                  <a:cubicBezTo>
                    <a:pt x="1748" y="485"/>
                    <a:pt x="1792" y="382"/>
                    <a:pt x="1792" y="280"/>
                  </a:cubicBezTo>
                  <a:cubicBezTo>
                    <a:pt x="1777" y="191"/>
                    <a:pt x="1718" y="89"/>
                    <a:pt x="1630" y="59"/>
                  </a:cubicBezTo>
                  <a:cubicBezTo>
                    <a:pt x="1528" y="15"/>
                    <a:pt x="1440" y="1"/>
                    <a:pt x="13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52"/>
            <p:cNvSpPr/>
            <p:nvPr/>
          </p:nvSpPr>
          <p:spPr>
            <a:xfrm>
              <a:off x="6097518" y="1279107"/>
              <a:ext cx="129290" cy="629754"/>
            </a:xfrm>
            <a:custGeom>
              <a:avLst/>
              <a:gdLst/>
              <a:ahLst/>
              <a:cxnLst/>
              <a:rect l="l" t="t" r="r" b="b"/>
              <a:pathLst>
                <a:path w="1866" h="9089" extrusionOk="0">
                  <a:moveTo>
                    <a:pt x="1246" y="1"/>
                  </a:moveTo>
                  <a:cubicBezTo>
                    <a:pt x="1096" y="1"/>
                    <a:pt x="945" y="20"/>
                    <a:pt x="808" y="59"/>
                  </a:cubicBezTo>
                  <a:cubicBezTo>
                    <a:pt x="339" y="177"/>
                    <a:pt x="162" y="397"/>
                    <a:pt x="104" y="970"/>
                  </a:cubicBezTo>
                  <a:cubicBezTo>
                    <a:pt x="60" y="1278"/>
                    <a:pt x="45" y="1571"/>
                    <a:pt x="45" y="1880"/>
                  </a:cubicBezTo>
                  <a:cubicBezTo>
                    <a:pt x="45" y="2027"/>
                    <a:pt x="45" y="2188"/>
                    <a:pt x="16" y="2350"/>
                  </a:cubicBezTo>
                  <a:cubicBezTo>
                    <a:pt x="16" y="2540"/>
                    <a:pt x="16" y="2746"/>
                    <a:pt x="16" y="2937"/>
                  </a:cubicBezTo>
                  <a:lnTo>
                    <a:pt x="16" y="3289"/>
                  </a:lnTo>
                  <a:lnTo>
                    <a:pt x="16" y="3700"/>
                  </a:lnTo>
                  <a:cubicBezTo>
                    <a:pt x="16" y="4170"/>
                    <a:pt x="1" y="4669"/>
                    <a:pt x="1" y="5139"/>
                  </a:cubicBezTo>
                  <a:lnTo>
                    <a:pt x="1" y="5388"/>
                  </a:lnTo>
                  <a:cubicBezTo>
                    <a:pt x="1" y="5814"/>
                    <a:pt x="1" y="6240"/>
                    <a:pt x="30" y="6666"/>
                  </a:cubicBezTo>
                  <a:lnTo>
                    <a:pt x="30" y="7033"/>
                  </a:lnTo>
                  <a:cubicBezTo>
                    <a:pt x="30" y="7326"/>
                    <a:pt x="30" y="7620"/>
                    <a:pt x="45" y="7914"/>
                  </a:cubicBezTo>
                  <a:cubicBezTo>
                    <a:pt x="45" y="8134"/>
                    <a:pt x="74" y="8339"/>
                    <a:pt x="133" y="8560"/>
                  </a:cubicBezTo>
                  <a:cubicBezTo>
                    <a:pt x="177" y="8809"/>
                    <a:pt x="383" y="9000"/>
                    <a:pt x="632" y="9044"/>
                  </a:cubicBezTo>
                  <a:lnTo>
                    <a:pt x="706" y="9044"/>
                  </a:lnTo>
                  <a:cubicBezTo>
                    <a:pt x="852" y="9059"/>
                    <a:pt x="999" y="9073"/>
                    <a:pt x="1161" y="9088"/>
                  </a:cubicBezTo>
                  <a:lnTo>
                    <a:pt x="1205" y="9088"/>
                  </a:lnTo>
                  <a:cubicBezTo>
                    <a:pt x="1337" y="9073"/>
                    <a:pt x="1454" y="9059"/>
                    <a:pt x="1572" y="9044"/>
                  </a:cubicBezTo>
                  <a:cubicBezTo>
                    <a:pt x="1748" y="9000"/>
                    <a:pt x="1865" y="8853"/>
                    <a:pt x="1851" y="8677"/>
                  </a:cubicBezTo>
                  <a:cubicBezTo>
                    <a:pt x="1865" y="8486"/>
                    <a:pt x="1748" y="8310"/>
                    <a:pt x="1572" y="8266"/>
                  </a:cubicBezTo>
                  <a:cubicBezTo>
                    <a:pt x="1530" y="8256"/>
                    <a:pt x="1496" y="8245"/>
                    <a:pt x="1459" y="8245"/>
                  </a:cubicBezTo>
                  <a:cubicBezTo>
                    <a:pt x="1443" y="8245"/>
                    <a:pt x="1428" y="8247"/>
                    <a:pt x="1410" y="8251"/>
                  </a:cubicBezTo>
                  <a:lnTo>
                    <a:pt x="750" y="8251"/>
                  </a:lnTo>
                  <a:cubicBezTo>
                    <a:pt x="750" y="8237"/>
                    <a:pt x="750" y="8222"/>
                    <a:pt x="750" y="8222"/>
                  </a:cubicBezTo>
                  <a:lnTo>
                    <a:pt x="750" y="8119"/>
                  </a:lnTo>
                  <a:cubicBezTo>
                    <a:pt x="750" y="8016"/>
                    <a:pt x="735" y="7914"/>
                    <a:pt x="735" y="7826"/>
                  </a:cubicBezTo>
                  <a:cubicBezTo>
                    <a:pt x="735" y="7664"/>
                    <a:pt x="735" y="7503"/>
                    <a:pt x="720" y="7341"/>
                  </a:cubicBezTo>
                  <a:cubicBezTo>
                    <a:pt x="720" y="7062"/>
                    <a:pt x="706" y="6768"/>
                    <a:pt x="706" y="6475"/>
                  </a:cubicBezTo>
                  <a:cubicBezTo>
                    <a:pt x="838" y="6475"/>
                    <a:pt x="955" y="6460"/>
                    <a:pt x="1087" y="6446"/>
                  </a:cubicBezTo>
                  <a:cubicBezTo>
                    <a:pt x="1131" y="6446"/>
                    <a:pt x="1175" y="6446"/>
                    <a:pt x="1234" y="6431"/>
                  </a:cubicBezTo>
                  <a:cubicBezTo>
                    <a:pt x="1322" y="6431"/>
                    <a:pt x="1410" y="6431"/>
                    <a:pt x="1498" y="6401"/>
                  </a:cubicBezTo>
                  <a:cubicBezTo>
                    <a:pt x="1689" y="6343"/>
                    <a:pt x="1821" y="6152"/>
                    <a:pt x="1792" y="5961"/>
                  </a:cubicBezTo>
                  <a:cubicBezTo>
                    <a:pt x="1777" y="5756"/>
                    <a:pt x="1616" y="5594"/>
                    <a:pt x="1425" y="5579"/>
                  </a:cubicBezTo>
                  <a:cubicBezTo>
                    <a:pt x="1337" y="5579"/>
                    <a:pt x="1264" y="5579"/>
                    <a:pt x="1175" y="5594"/>
                  </a:cubicBezTo>
                  <a:lnTo>
                    <a:pt x="1161" y="5594"/>
                  </a:lnTo>
                  <a:lnTo>
                    <a:pt x="867" y="5609"/>
                  </a:lnTo>
                  <a:lnTo>
                    <a:pt x="691" y="5623"/>
                  </a:lnTo>
                  <a:lnTo>
                    <a:pt x="691" y="5286"/>
                  </a:lnTo>
                  <a:lnTo>
                    <a:pt x="691" y="5036"/>
                  </a:lnTo>
                  <a:cubicBezTo>
                    <a:pt x="691" y="4860"/>
                    <a:pt x="706" y="4698"/>
                    <a:pt x="706" y="4522"/>
                  </a:cubicBezTo>
                  <a:cubicBezTo>
                    <a:pt x="720" y="4361"/>
                    <a:pt x="720" y="4214"/>
                    <a:pt x="735" y="4053"/>
                  </a:cubicBezTo>
                  <a:cubicBezTo>
                    <a:pt x="735" y="3788"/>
                    <a:pt x="735" y="3524"/>
                    <a:pt x="750" y="3260"/>
                  </a:cubicBezTo>
                  <a:cubicBezTo>
                    <a:pt x="750" y="2893"/>
                    <a:pt x="750" y="2540"/>
                    <a:pt x="764" y="2173"/>
                  </a:cubicBezTo>
                  <a:lnTo>
                    <a:pt x="764" y="1909"/>
                  </a:lnTo>
                  <a:cubicBezTo>
                    <a:pt x="764" y="1630"/>
                    <a:pt x="779" y="1337"/>
                    <a:pt x="808" y="1043"/>
                  </a:cubicBezTo>
                  <a:cubicBezTo>
                    <a:pt x="823" y="911"/>
                    <a:pt x="867" y="852"/>
                    <a:pt x="970" y="808"/>
                  </a:cubicBezTo>
                  <a:cubicBezTo>
                    <a:pt x="1029" y="779"/>
                    <a:pt x="1087" y="764"/>
                    <a:pt x="1146" y="749"/>
                  </a:cubicBezTo>
                  <a:cubicBezTo>
                    <a:pt x="1278" y="705"/>
                    <a:pt x="1410" y="632"/>
                    <a:pt x="1542" y="558"/>
                  </a:cubicBezTo>
                  <a:cubicBezTo>
                    <a:pt x="1660" y="500"/>
                    <a:pt x="1719" y="368"/>
                    <a:pt x="1704" y="236"/>
                  </a:cubicBezTo>
                  <a:cubicBezTo>
                    <a:pt x="1689" y="118"/>
                    <a:pt x="1587" y="30"/>
                    <a:pt x="1469" y="15"/>
                  </a:cubicBezTo>
                  <a:cubicBezTo>
                    <a:pt x="1396" y="6"/>
                    <a:pt x="1321" y="1"/>
                    <a:pt x="12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52"/>
            <p:cNvSpPr/>
            <p:nvPr/>
          </p:nvSpPr>
          <p:spPr>
            <a:xfrm>
              <a:off x="6246074" y="1268921"/>
              <a:ext cx="163865" cy="622617"/>
            </a:xfrm>
            <a:custGeom>
              <a:avLst/>
              <a:gdLst/>
              <a:ahLst/>
              <a:cxnLst/>
              <a:rect l="l" t="t" r="r" b="b"/>
              <a:pathLst>
                <a:path w="2365" h="8986" extrusionOk="0">
                  <a:moveTo>
                    <a:pt x="1924" y="1"/>
                  </a:moveTo>
                  <a:cubicBezTo>
                    <a:pt x="1733" y="15"/>
                    <a:pt x="1527" y="30"/>
                    <a:pt x="1278" y="30"/>
                  </a:cubicBezTo>
                  <a:lnTo>
                    <a:pt x="1131" y="30"/>
                  </a:lnTo>
                  <a:cubicBezTo>
                    <a:pt x="1065" y="38"/>
                    <a:pt x="999" y="41"/>
                    <a:pt x="934" y="41"/>
                  </a:cubicBezTo>
                  <a:cubicBezTo>
                    <a:pt x="870" y="41"/>
                    <a:pt x="808" y="38"/>
                    <a:pt x="749" y="30"/>
                  </a:cubicBezTo>
                  <a:cubicBezTo>
                    <a:pt x="683" y="23"/>
                    <a:pt x="617" y="19"/>
                    <a:pt x="551" y="19"/>
                  </a:cubicBezTo>
                  <a:cubicBezTo>
                    <a:pt x="485" y="19"/>
                    <a:pt x="419" y="23"/>
                    <a:pt x="353" y="30"/>
                  </a:cubicBezTo>
                  <a:cubicBezTo>
                    <a:pt x="206" y="60"/>
                    <a:pt x="88" y="162"/>
                    <a:pt x="44" y="294"/>
                  </a:cubicBezTo>
                  <a:cubicBezTo>
                    <a:pt x="0" y="427"/>
                    <a:pt x="15" y="559"/>
                    <a:pt x="88" y="676"/>
                  </a:cubicBezTo>
                  <a:cubicBezTo>
                    <a:pt x="147" y="794"/>
                    <a:pt x="279" y="852"/>
                    <a:pt x="411" y="852"/>
                  </a:cubicBezTo>
                  <a:lnTo>
                    <a:pt x="764" y="852"/>
                  </a:lnTo>
                  <a:cubicBezTo>
                    <a:pt x="764" y="867"/>
                    <a:pt x="764" y="867"/>
                    <a:pt x="764" y="882"/>
                  </a:cubicBezTo>
                  <a:cubicBezTo>
                    <a:pt x="808" y="1278"/>
                    <a:pt x="808" y="1674"/>
                    <a:pt x="778" y="2071"/>
                  </a:cubicBezTo>
                  <a:lnTo>
                    <a:pt x="778" y="2306"/>
                  </a:lnTo>
                  <a:cubicBezTo>
                    <a:pt x="778" y="2643"/>
                    <a:pt x="764" y="2981"/>
                    <a:pt x="764" y="3319"/>
                  </a:cubicBezTo>
                  <a:cubicBezTo>
                    <a:pt x="764" y="3700"/>
                    <a:pt x="734" y="4097"/>
                    <a:pt x="734" y="4508"/>
                  </a:cubicBezTo>
                  <a:lnTo>
                    <a:pt x="734" y="4948"/>
                  </a:lnTo>
                  <a:lnTo>
                    <a:pt x="734" y="5638"/>
                  </a:lnTo>
                  <a:lnTo>
                    <a:pt x="734" y="5903"/>
                  </a:lnTo>
                  <a:lnTo>
                    <a:pt x="734" y="6314"/>
                  </a:lnTo>
                  <a:lnTo>
                    <a:pt x="734" y="6960"/>
                  </a:lnTo>
                  <a:cubicBezTo>
                    <a:pt x="734" y="7077"/>
                    <a:pt x="734" y="7194"/>
                    <a:pt x="749" y="7312"/>
                  </a:cubicBezTo>
                  <a:cubicBezTo>
                    <a:pt x="764" y="7429"/>
                    <a:pt x="764" y="7591"/>
                    <a:pt x="764" y="7723"/>
                  </a:cubicBezTo>
                  <a:cubicBezTo>
                    <a:pt x="764" y="7855"/>
                    <a:pt x="778" y="8017"/>
                    <a:pt x="793" y="8163"/>
                  </a:cubicBezTo>
                  <a:cubicBezTo>
                    <a:pt x="808" y="8310"/>
                    <a:pt x="823" y="8428"/>
                    <a:pt x="823" y="8574"/>
                  </a:cubicBezTo>
                  <a:cubicBezTo>
                    <a:pt x="823" y="8648"/>
                    <a:pt x="837" y="8721"/>
                    <a:pt x="867" y="8780"/>
                  </a:cubicBezTo>
                  <a:cubicBezTo>
                    <a:pt x="925" y="8912"/>
                    <a:pt x="1043" y="8986"/>
                    <a:pt x="1175" y="8986"/>
                  </a:cubicBezTo>
                  <a:cubicBezTo>
                    <a:pt x="1292" y="8986"/>
                    <a:pt x="1410" y="8897"/>
                    <a:pt x="1454" y="8780"/>
                  </a:cubicBezTo>
                  <a:cubicBezTo>
                    <a:pt x="1483" y="8692"/>
                    <a:pt x="1513" y="8589"/>
                    <a:pt x="1498" y="8501"/>
                  </a:cubicBezTo>
                  <a:lnTo>
                    <a:pt x="1498" y="8207"/>
                  </a:lnTo>
                  <a:lnTo>
                    <a:pt x="1498" y="8046"/>
                  </a:lnTo>
                  <a:cubicBezTo>
                    <a:pt x="1468" y="6960"/>
                    <a:pt x="1468" y="5903"/>
                    <a:pt x="1483" y="5110"/>
                  </a:cubicBezTo>
                  <a:cubicBezTo>
                    <a:pt x="1498" y="4390"/>
                    <a:pt x="1513" y="3627"/>
                    <a:pt x="1542" y="2629"/>
                  </a:cubicBezTo>
                  <a:lnTo>
                    <a:pt x="1542" y="2159"/>
                  </a:lnTo>
                  <a:lnTo>
                    <a:pt x="1542" y="1586"/>
                  </a:lnTo>
                  <a:cubicBezTo>
                    <a:pt x="1557" y="1351"/>
                    <a:pt x="1542" y="1102"/>
                    <a:pt x="1498" y="852"/>
                  </a:cubicBezTo>
                  <a:lnTo>
                    <a:pt x="1498" y="852"/>
                  </a:lnTo>
                  <a:cubicBezTo>
                    <a:pt x="1542" y="856"/>
                    <a:pt x="1586" y="858"/>
                    <a:pt x="1630" y="858"/>
                  </a:cubicBezTo>
                  <a:cubicBezTo>
                    <a:pt x="1762" y="858"/>
                    <a:pt x="1894" y="841"/>
                    <a:pt x="2026" y="808"/>
                  </a:cubicBezTo>
                  <a:cubicBezTo>
                    <a:pt x="2232" y="764"/>
                    <a:pt x="2364" y="573"/>
                    <a:pt x="2320" y="368"/>
                  </a:cubicBezTo>
                  <a:cubicBezTo>
                    <a:pt x="2320" y="162"/>
                    <a:pt x="2158" y="1"/>
                    <a:pt x="19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52"/>
            <p:cNvSpPr/>
            <p:nvPr/>
          </p:nvSpPr>
          <p:spPr>
            <a:xfrm>
              <a:off x="4049888" y="1065420"/>
              <a:ext cx="1154607" cy="1025455"/>
            </a:xfrm>
            <a:custGeom>
              <a:avLst/>
              <a:gdLst/>
              <a:ahLst/>
              <a:cxnLst/>
              <a:rect l="l" t="t" r="r" b="b"/>
              <a:pathLst>
                <a:path w="16664" h="14800" extrusionOk="0">
                  <a:moveTo>
                    <a:pt x="16537" y="0"/>
                  </a:moveTo>
                  <a:cubicBezTo>
                    <a:pt x="16535" y="0"/>
                    <a:pt x="16533" y="1"/>
                    <a:pt x="16531" y="2"/>
                  </a:cubicBezTo>
                  <a:cubicBezTo>
                    <a:pt x="16487" y="16"/>
                    <a:pt x="16458" y="16"/>
                    <a:pt x="16428" y="31"/>
                  </a:cubicBezTo>
                  <a:cubicBezTo>
                    <a:pt x="16032" y="192"/>
                    <a:pt x="14490" y="912"/>
                    <a:pt x="12494" y="1822"/>
                  </a:cubicBezTo>
                  <a:lnTo>
                    <a:pt x="9881" y="3041"/>
                  </a:lnTo>
                  <a:lnTo>
                    <a:pt x="8016" y="3921"/>
                  </a:lnTo>
                  <a:cubicBezTo>
                    <a:pt x="7620" y="4112"/>
                    <a:pt x="7223" y="4288"/>
                    <a:pt x="6827" y="4479"/>
                  </a:cubicBezTo>
                  <a:cubicBezTo>
                    <a:pt x="4654" y="5507"/>
                    <a:pt x="2613" y="6476"/>
                    <a:pt x="1366" y="7092"/>
                  </a:cubicBezTo>
                  <a:lnTo>
                    <a:pt x="1219" y="7166"/>
                  </a:lnTo>
                  <a:lnTo>
                    <a:pt x="984" y="7283"/>
                  </a:lnTo>
                  <a:cubicBezTo>
                    <a:pt x="778" y="7386"/>
                    <a:pt x="617" y="7460"/>
                    <a:pt x="485" y="7533"/>
                  </a:cubicBezTo>
                  <a:lnTo>
                    <a:pt x="279" y="7636"/>
                  </a:lnTo>
                  <a:lnTo>
                    <a:pt x="235" y="7665"/>
                  </a:lnTo>
                  <a:cubicBezTo>
                    <a:pt x="206" y="7680"/>
                    <a:pt x="176" y="7694"/>
                    <a:pt x="147" y="7709"/>
                  </a:cubicBezTo>
                  <a:lnTo>
                    <a:pt x="132" y="7709"/>
                  </a:lnTo>
                  <a:cubicBezTo>
                    <a:pt x="132" y="7709"/>
                    <a:pt x="118" y="7724"/>
                    <a:pt x="118" y="7724"/>
                  </a:cubicBezTo>
                  <a:cubicBezTo>
                    <a:pt x="103" y="7753"/>
                    <a:pt x="103" y="7768"/>
                    <a:pt x="88" y="7782"/>
                  </a:cubicBezTo>
                  <a:cubicBezTo>
                    <a:pt x="88" y="7812"/>
                    <a:pt x="74" y="7871"/>
                    <a:pt x="59" y="7900"/>
                  </a:cubicBezTo>
                  <a:cubicBezTo>
                    <a:pt x="44" y="7929"/>
                    <a:pt x="59" y="7959"/>
                    <a:pt x="44" y="7988"/>
                  </a:cubicBezTo>
                  <a:cubicBezTo>
                    <a:pt x="44" y="8017"/>
                    <a:pt x="44" y="8047"/>
                    <a:pt x="44" y="8076"/>
                  </a:cubicBezTo>
                  <a:lnTo>
                    <a:pt x="44" y="8120"/>
                  </a:lnTo>
                  <a:cubicBezTo>
                    <a:pt x="30" y="8179"/>
                    <a:pt x="15" y="8252"/>
                    <a:pt x="15" y="8326"/>
                  </a:cubicBezTo>
                  <a:lnTo>
                    <a:pt x="0" y="8443"/>
                  </a:lnTo>
                  <a:lnTo>
                    <a:pt x="0" y="8561"/>
                  </a:lnTo>
                  <a:cubicBezTo>
                    <a:pt x="0" y="8605"/>
                    <a:pt x="15" y="8619"/>
                    <a:pt x="0" y="8678"/>
                  </a:cubicBezTo>
                  <a:cubicBezTo>
                    <a:pt x="0" y="8751"/>
                    <a:pt x="0" y="8825"/>
                    <a:pt x="0" y="8869"/>
                  </a:cubicBezTo>
                  <a:lnTo>
                    <a:pt x="0" y="8986"/>
                  </a:lnTo>
                  <a:lnTo>
                    <a:pt x="0" y="9456"/>
                  </a:lnTo>
                  <a:lnTo>
                    <a:pt x="0" y="9603"/>
                  </a:lnTo>
                  <a:cubicBezTo>
                    <a:pt x="0" y="9662"/>
                    <a:pt x="15" y="9735"/>
                    <a:pt x="30" y="9808"/>
                  </a:cubicBezTo>
                  <a:cubicBezTo>
                    <a:pt x="30" y="9823"/>
                    <a:pt x="44" y="9852"/>
                    <a:pt x="59" y="9867"/>
                  </a:cubicBezTo>
                  <a:lnTo>
                    <a:pt x="88" y="9867"/>
                  </a:lnTo>
                  <a:lnTo>
                    <a:pt x="118" y="9882"/>
                  </a:lnTo>
                  <a:lnTo>
                    <a:pt x="587" y="10029"/>
                  </a:lnTo>
                  <a:lnTo>
                    <a:pt x="617" y="10029"/>
                  </a:lnTo>
                  <a:lnTo>
                    <a:pt x="764" y="10087"/>
                  </a:lnTo>
                  <a:lnTo>
                    <a:pt x="852" y="10117"/>
                  </a:lnTo>
                  <a:lnTo>
                    <a:pt x="1057" y="10190"/>
                  </a:lnTo>
                  <a:lnTo>
                    <a:pt x="1219" y="10234"/>
                  </a:lnTo>
                  <a:lnTo>
                    <a:pt x="1424" y="10308"/>
                  </a:lnTo>
                  <a:lnTo>
                    <a:pt x="1527" y="10337"/>
                  </a:lnTo>
                  <a:lnTo>
                    <a:pt x="2364" y="10616"/>
                  </a:lnTo>
                  <a:lnTo>
                    <a:pt x="2643" y="10704"/>
                  </a:lnTo>
                  <a:lnTo>
                    <a:pt x="2907" y="10792"/>
                  </a:lnTo>
                  <a:lnTo>
                    <a:pt x="3069" y="10851"/>
                  </a:lnTo>
                  <a:cubicBezTo>
                    <a:pt x="3157" y="10880"/>
                    <a:pt x="3259" y="10910"/>
                    <a:pt x="3362" y="10939"/>
                  </a:cubicBezTo>
                  <a:lnTo>
                    <a:pt x="3392" y="10954"/>
                  </a:lnTo>
                  <a:lnTo>
                    <a:pt x="4449" y="11306"/>
                  </a:lnTo>
                  <a:lnTo>
                    <a:pt x="4537" y="11335"/>
                  </a:lnTo>
                  <a:lnTo>
                    <a:pt x="5271" y="11570"/>
                  </a:lnTo>
                  <a:lnTo>
                    <a:pt x="5638" y="11688"/>
                  </a:lnTo>
                  <a:lnTo>
                    <a:pt x="5990" y="11805"/>
                  </a:lnTo>
                  <a:lnTo>
                    <a:pt x="6695" y="12040"/>
                  </a:lnTo>
                  <a:lnTo>
                    <a:pt x="7018" y="12143"/>
                  </a:lnTo>
                  <a:lnTo>
                    <a:pt x="7047" y="12143"/>
                  </a:lnTo>
                  <a:lnTo>
                    <a:pt x="7752" y="12378"/>
                  </a:lnTo>
                  <a:lnTo>
                    <a:pt x="7957" y="12436"/>
                  </a:lnTo>
                  <a:lnTo>
                    <a:pt x="8456" y="12598"/>
                  </a:lnTo>
                  <a:lnTo>
                    <a:pt x="8868" y="12730"/>
                  </a:lnTo>
                  <a:lnTo>
                    <a:pt x="9235" y="12847"/>
                  </a:lnTo>
                  <a:cubicBezTo>
                    <a:pt x="9660" y="12980"/>
                    <a:pt x="10101" y="13112"/>
                    <a:pt x="10526" y="13244"/>
                  </a:cubicBezTo>
                  <a:lnTo>
                    <a:pt x="10996" y="13391"/>
                  </a:lnTo>
                  <a:lnTo>
                    <a:pt x="11349" y="13508"/>
                  </a:lnTo>
                  <a:lnTo>
                    <a:pt x="11672" y="13596"/>
                  </a:lnTo>
                  <a:lnTo>
                    <a:pt x="12318" y="13802"/>
                  </a:lnTo>
                  <a:lnTo>
                    <a:pt x="12552" y="13875"/>
                  </a:lnTo>
                  <a:lnTo>
                    <a:pt x="13242" y="14066"/>
                  </a:lnTo>
                  <a:lnTo>
                    <a:pt x="13507" y="14139"/>
                  </a:lnTo>
                  <a:cubicBezTo>
                    <a:pt x="13786" y="14227"/>
                    <a:pt x="14079" y="14315"/>
                    <a:pt x="14344" y="14389"/>
                  </a:cubicBezTo>
                  <a:lnTo>
                    <a:pt x="14578" y="14448"/>
                  </a:lnTo>
                  <a:cubicBezTo>
                    <a:pt x="15078" y="14580"/>
                    <a:pt x="15518" y="14683"/>
                    <a:pt x="15812" y="14741"/>
                  </a:cubicBezTo>
                  <a:lnTo>
                    <a:pt x="15944" y="14771"/>
                  </a:lnTo>
                  <a:cubicBezTo>
                    <a:pt x="16002" y="14785"/>
                    <a:pt x="16061" y="14800"/>
                    <a:pt x="16105" y="14800"/>
                  </a:cubicBezTo>
                  <a:lnTo>
                    <a:pt x="16164" y="14800"/>
                  </a:lnTo>
                  <a:cubicBezTo>
                    <a:pt x="16281" y="14800"/>
                    <a:pt x="16340" y="14800"/>
                    <a:pt x="16340" y="14756"/>
                  </a:cubicBezTo>
                  <a:cubicBezTo>
                    <a:pt x="16369" y="14609"/>
                    <a:pt x="16414" y="13449"/>
                    <a:pt x="16472" y="11820"/>
                  </a:cubicBezTo>
                  <a:cubicBezTo>
                    <a:pt x="16472" y="11585"/>
                    <a:pt x="16502" y="11321"/>
                    <a:pt x="16502" y="11056"/>
                  </a:cubicBezTo>
                  <a:cubicBezTo>
                    <a:pt x="16516" y="10528"/>
                    <a:pt x="16531" y="9955"/>
                    <a:pt x="16546" y="9368"/>
                  </a:cubicBezTo>
                  <a:cubicBezTo>
                    <a:pt x="16575" y="8326"/>
                    <a:pt x="16604" y="7225"/>
                    <a:pt x="16619" y="6153"/>
                  </a:cubicBezTo>
                  <a:cubicBezTo>
                    <a:pt x="16648" y="4949"/>
                    <a:pt x="16663" y="3789"/>
                    <a:pt x="16663" y="2806"/>
                  </a:cubicBezTo>
                  <a:cubicBezTo>
                    <a:pt x="16663" y="1148"/>
                    <a:pt x="16635" y="0"/>
                    <a:pt x="165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52"/>
            <p:cNvSpPr/>
            <p:nvPr/>
          </p:nvSpPr>
          <p:spPr>
            <a:xfrm>
              <a:off x="4049888" y="1556816"/>
              <a:ext cx="1141373" cy="534484"/>
            </a:xfrm>
            <a:custGeom>
              <a:avLst/>
              <a:gdLst/>
              <a:ahLst/>
              <a:cxnLst/>
              <a:rect l="l" t="t" r="r" b="b"/>
              <a:pathLst>
                <a:path w="16473" h="7714" extrusionOk="0">
                  <a:moveTo>
                    <a:pt x="1366" y="0"/>
                  </a:moveTo>
                  <a:lnTo>
                    <a:pt x="1219" y="74"/>
                  </a:lnTo>
                  <a:lnTo>
                    <a:pt x="984" y="191"/>
                  </a:lnTo>
                  <a:cubicBezTo>
                    <a:pt x="778" y="294"/>
                    <a:pt x="617" y="382"/>
                    <a:pt x="485" y="441"/>
                  </a:cubicBezTo>
                  <a:lnTo>
                    <a:pt x="279" y="544"/>
                  </a:lnTo>
                  <a:lnTo>
                    <a:pt x="235" y="573"/>
                  </a:lnTo>
                  <a:cubicBezTo>
                    <a:pt x="206" y="588"/>
                    <a:pt x="176" y="602"/>
                    <a:pt x="147" y="617"/>
                  </a:cubicBezTo>
                  <a:lnTo>
                    <a:pt x="132" y="617"/>
                  </a:lnTo>
                  <a:cubicBezTo>
                    <a:pt x="132" y="632"/>
                    <a:pt x="118" y="632"/>
                    <a:pt x="118" y="646"/>
                  </a:cubicBezTo>
                  <a:cubicBezTo>
                    <a:pt x="103" y="661"/>
                    <a:pt x="103" y="676"/>
                    <a:pt x="88" y="690"/>
                  </a:cubicBezTo>
                  <a:cubicBezTo>
                    <a:pt x="88" y="720"/>
                    <a:pt x="74" y="793"/>
                    <a:pt x="59" y="808"/>
                  </a:cubicBezTo>
                  <a:cubicBezTo>
                    <a:pt x="44" y="837"/>
                    <a:pt x="59" y="881"/>
                    <a:pt x="44" y="896"/>
                  </a:cubicBezTo>
                  <a:cubicBezTo>
                    <a:pt x="44" y="925"/>
                    <a:pt x="44" y="955"/>
                    <a:pt x="44" y="984"/>
                  </a:cubicBezTo>
                  <a:lnTo>
                    <a:pt x="44" y="1028"/>
                  </a:lnTo>
                  <a:cubicBezTo>
                    <a:pt x="30" y="1102"/>
                    <a:pt x="15" y="1160"/>
                    <a:pt x="15" y="1248"/>
                  </a:cubicBezTo>
                  <a:lnTo>
                    <a:pt x="0" y="1351"/>
                  </a:lnTo>
                  <a:lnTo>
                    <a:pt x="0" y="1469"/>
                  </a:lnTo>
                  <a:cubicBezTo>
                    <a:pt x="0" y="1513"/>
                    <a:pt x="15" y="1542"/>
                    <a:pt x="0" y="1601"/>
                  </a:cubicBezTo>
                  <a:cubicBezTo>
                    <a:pt x="0" y="1659"/>
                    <a:pt x="0" y="1733"/>
                    <a:pt x="0" y="1777"/>
                  </a:cubicBezTo>
                  <a:lnTo>
                    <a:pt x="0" y="1894"/>
                  </a:lnTo>
                  <a:lnTo>
                    <a:pt x="0" y="2364"/>
                  </a:lnTo>
                  <a:lnTo>
                    <a:pt x="0" y="2511"/>
                  </a:lnTo>
                  <a:cubicBezTo>
                    <a:pt x="0" y="2584"/>
                    <a:pt x="15" y="2643"/>
                    <a:pt x="30" y="2716"/>
                  </a:cubicBezTo>
                  <a:cubicBezTo>
                    <a:pt x="30" y="2746"/>
                    <a:pt x="44" y="2760"/>
                    <a:pt x="59" y="2775"/>
                  </a:cubicBezTo>
                  <a:lnTo>
                    <a:pt x="88" y="2775"/>
                  </a:lnTo>
                  <a:lnTo>
                    <a:pt x="118" y="2790"/>
                  </a:lnTo>
                  <a:lnTo>
                    <a:pt x="587" y="2951"/>
                  </a:lnTo>
                  <a:lnTo>
                    <a:pt x="617" y="2951"/>
                  </a:lnTo>
                  <a:lnTo>
                    <a:pt x="764" y="2995"/>
                  </a:lnTo>
                  <a:lnTo>
                    <a:pt x="852" y="3025"/>
                  </a:lnTo>
                  <a:cubicBezTo>
                    <a:pt x="910" y="3039"/>
                    <a:pt x="984" y="3069"/>
                    <a:pt x="1057" y="3098"/>
                  </a:cubicBezTo>
                  <a:lnTo>
                    <a:pt x="1219" y="3142"/>
                  </a:lnTo>
                  <a:lnTo>
                    <a:pt x="1424" y="3216"/>
                  </a:lnTo>
                  <a:lnTo>
                    <a:pt x="1527" y="3245"/>
                  </a:lnTo>
                  <a:lnTo>
                    <a:pt x="2364" y="3539"/>
                  </a:lnTo>
                  <a:lnTo>
                    <a:pt x="2643" y="3627"/>
                  </a:lnTo>
                  <a:lnTo>
                    <a:pt x="2907" y="3715"/>
                  </a:lnTo>
                  <a:lnTo>
                    <a:pt x="3069" y="3759"/>
                  </a:lnTo>
                  <a:lnTo>
                    <a:pt x="3362" y="3862"/>
                  </a:lnTo>
                  <a:lnTo>
                    <a:pt x="3392" y="3876"/>
                  </a:lnTo>
                  <a:lnTo>
                    <a:pt x="4463" y="4214"/>
                  </a:lnTo>
                  <a:lnTo>
                    <a:pt x="4537" y="4243"/>
                  </a:lnTo>
                  <a:lnTo>
                    <a:pt x="5271" y="4478"/>
                  </a:lnTo>
                  <a:lnTo>
                    <a:pt x="5638" y="4610"/>
                  </a:lnTo>
                  <a:lnTo>
                    <a:pt x="5990" y="4713"/>
                  </a:lnTo>
                  <a:lnTo>
                    <a:pt x="6695" y="4948"/>
                  </a:lnTo>
                  <a:lnTo>
                    <a:pt x="7018" y="5051"/>
                  </a:lnTo>
                  <a:lnTo>
                    <a:pt x="7047" y="5065"/>
                  </a:lnTo>
                  <a:lnTo>
                    <a:pt x="7752" y="5286"/>
                  </a:lnTo>
                  <a:lnTo>
                    <a:pt x="7957" y="5359"/>
                  </a:lnTo>
                  <a:lnTo>
                    <a:pt x="8456" y="5506"/>
                  </a:lnTo>
                  <a:lnTo>
                    <a:pt x="8868" y="5638"/>
                  </a:lnTo>
                  <a:lnTo>
                    <a:pt x="9235" y="5755"/>
                  </a:lnTo>
                  <a:cubicBezTo>
                    <a:pt x="9660" y="5888"/>
                    <a:pt x="10101" y="6034"/>
                    <a:pt x="10526" y="6166"/>
                  </a:cubicBezTo>
                  <a:lnTo>
                    <a:pt x="10996" y="6313"/>
                  </a:lnTo>
                  <a:lnTo>
                    <a:pt x="11349" y="6416"/>
                  </a:lnTo>
                  <a:lnTo>
                    <a:pt x="11672" y="6519"/>
                  </a:lnTo>
                  <a:lnTo>
                    <a:pt x="12318" y="6710"/>
                  </a:lnTo>
                  <a:lnTo>
                    <a:pt x="12552" y="6783"/>
                  </a:lnTo>
                  <a:lnTo>
                    <a:pt x="13242" y="6989"/>
                  </a:lnTo>
                  <a:lnTo>
                    <a:pt x="13507" y="7062"/>
                  </a:lnTo>
                  <a:cubicBezTo>
                    <a:pt x="13786" y="7150"/>
                    <a:pt x="14079" y="7223"/>
                    <a:pt x="14344" y="7297"/>
                  </a:cubicBezTo>
                  <a:lnTo>
                    <a:pt x="14578" y="7356"/>
                  </a:lnTo>
                  <a:cubicBezTo>
                    <a:pt x="15078" y="7488"/>
                    <a:pt x="15518" y="7605"/>
                    <a:pt x="15812" y="7664"/>
                  </a:cubicBezTo>
                  <a:lnTo>
                    <a:pt x="15944" y="7679"/>
                  </a:lnTo>
                  <a:cubicBezTo>
                    <a:pt x="16002" y="7693"/>
                    <a:pt x="16061" y="7708"/>
                    <a:pt x="16105" y="7708"/>
                  </a:cubicBezTo>
                  <a:lnTo>
                    <a:pt x="16164" y="7708"/>
                  </a:lnTo>
                  <a:cubicBezTo>
                    <a:pt x="16195" y="7712"/>
                    <a:pt x="16224" y="7714"/>
                    <a:pt x="16248" y="7714"/>
                  </a:cubicBezTo>
                  <a:cubicBezTo>
                    <a:pt x="16315" y="7714"/>
                    <a:pt x="16355" y="7700"/>
                    <a:pt x="16355" y="7679"/>
                  </a:cubicBezTo>
                  <a:cubicBezTo>
                    <a:pt x="16369" y="7517"/>
                    <a:pt x="16414" y="6357"/>
                    <a:pt x="16472" y="4742"/>
                  </a:cubicBezTo>
                  <a:cubicBezTo>
                    <a:pt x="16282" y="4692"/>
                    <a:pt x="16091" y="4670"/>
                    <a:pt x="15896" y="4670"/>
                  </a:cubicBezTo>
                  <a:cubicBezTo>
                    <a:pt x="15805" y="4670"/>
                    <a:pt x="15714" y="4674"/>
                    <a:pt x="15621" y="4684"/>
                  </a:cubicBezTo>
                  <a:lnTo>
                    <a:pt x="15430" y="4698"/>
                  </a:lnTo>
                  <a:cubicBezTo>
                    <a:pt x="15061" y="4728"/>
                    <a:pt x="14693" y="4743"/>
                    <a:pt x="14327" y="4743"/>
                  </a:cubicBezTo>
                  <a:cubicBezTo>
                    <a:pt x="13614" y="4743"/>
                    <a:pt x="12903" y="4688"/>
                    <a:pt x="12185" y="4581"/>
                  </a:cubicBezTo>
                  <a:cubicBezTo>
                    <a:pt x="11495" y="4508"/>
                    <a:pt x="10761" y="4390"/>
                    <a:pt x="10027" y="4258"/>
                  </a:cubicBezTo>
                  <a:cubicBezTo>
                    <a:pt x="9337" y="4126"/>
                    <a:pt x="8662" y="3979"/>
                    <a:pt x="7987" y="3832"/>
                  </a:cubicBezTo>
                  <a:cubicBezTo>
                    <a:pt x="7502" y="3729"/>
                    <a:pt x="7018" y="3612"/>
                    <a:pt x="6563" y="3495"/>
                  </a:cubicBezTo>
                  <a:cubicBezTo>
                    <a:pt x="5550" y="3245"/>
                    <a:pt x="4654" y="2995"/>
                    <a:pt x="3979" y="2790"/>
                  </a:cubicBezTo>
                  <a:cubicBezTo>
                    <a:pt x="2657" y="2423"/>
                    <a:pt x="1644" y="1351"/>
                    <a:pt x="1366" y="0"/>
                  </a:cubicBezTo>
                  <a:close/>
                </a:path>
              </a:pathLst>
            </a:custGeom>
            <a:solidFill>
              <a:srgbClr val="800A1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52"/>
            <p:cNvSpPr/>
            <p:nvPr/>
          </p:nvSpPr>
          <p:spPr>
            <a:xfrm>
              <a:off x="5127125" y="1060431"/>
              <a:ext cx="133309" cy="1034532"/>
            </a:xfrm>
            <a:custGeom>
              <a:avLst/>
              <a:gdLst/>
              <a:ahLst/>
              <a:cxnLst/>
              <a:rect l="l" t="t" r="r" b="b"/>
              <a:pathLst>
                <a:path w="1924" h="14931" extrusionOk="0">
                  <a:moveTo>
                    <a:pt x="1028" y="0"/>
                  </a:moveTo>
                  <a:cubicBezTo>
                    <a:pt x="544" y="0"/>
                    <a:pt x="118" y="2804"/>
                    <a:pt x="30" y="6474"/>
                  </a:cubicBezTo>
                  <a:cubicBezTo>
                    <a:pt x="15" y="6812"/>
                    <a:pt x="0" y="7150"/>
                    <a:pt x="0" y="7502"/>
                  </a:cubicBezTo>
                  <a:lnTo>
                    <a:pt x="0" y="9220"/>
                  </a:lnTo>
                  <a:cubicBezTo>
                    <a:pt x="44" y="12523"/>
                    <a:pt x="279" y="14931"/>
                    <a:pt x="720" y="14931"/>
                  </a:cubicBezTo>
                  <a:cubicBezTo>
                    <a:pt x="925" y="14931"/>
                    <a:pt x="1131" y="14461"/>
                    <a:pt x="1322" y="13668"/>
                  </a:cubicBezTo>
                  <a:cubicBezTo>
                    <a:pt x="1630" y="12347"/>
                    <a:pt x="1865" y="10101"/>
                    <a:pt x="1894" y="7532"/>
                  </a:cubicBezTo>
                  <a:cubicBezTo>
                    <a:pt x="1924" y="4669"/>
                    <a:pt x="1747" y="2158"/>
                    <a:pt x="1468" y="896"/>
                  </a:cubicBezTo>
                  <a:cubicBezTo>
                    <a:pt x="1336" y="323"/>
                    <a:pt x="1190" y="0"/>
                    <a:pt x="10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52"/>
            <p:cNvSpPr/>
            <p:nvPr/>
          </p:nvSpPr>
          <p:spPr>
            <a:xfrm>
              <a:off x="5128164" y="1492655"/>
              <a:ext cx="101783" cy="223106"/>
            </a:xfrm>
            <a:custGeom>
              <a:avLst/>
              <a:gdLst/>
              <a:ahLst/>
              <a:cxnLst/>
              <a:rect l="l" t="t" r="r" b="b"/>
              <a:pathLst>
                <a:path w="1469" h="3220" extrusionOk="0">
                  <a:moveTo>
                    <a:pt x="1128" y="0"/>
                  </a:moveTo>
                  <a:cubicBezTo>
                    <a:pt x="781" y="0"/>
                    <a:pt x="236" y="169"/>
                    <a:pt x="15" y="236"/>
                  </a:cubicBezTo>
                  <a:cubicBezTo>
                    <a:pt x="0" y="574"/>
                    <a:pt x="0" y="926"/>
                    <a:pt x="0" y="1264"/>
                  </a:cubicBezTo>
                  <a:lnTo>
                    <a:pt x="0" y="2996"/>
                  </a:lnTo>
                  <a:cubicBezTo>
                    <a:pt x="297" y="3099"/>
                    <a:pt x="816" y="3220"/>
                    <a:pt x="1101" y="3220"/>
                  </a:cubicBezTo>
                  <a:cubicBezTo>
                    <a:pt x="1183" y="3220"/>
                    <a:pt x="1245" y="3210"/>
                    <a:pt x="1277" y="3187"/>
                  </a:cubicBezTo>
                  <a:cubicBezTo>
                    <a:pt x="1468" y="3041"/>
                    <a:pt x="1424" y="633"/>
                    <a:pt x="1439" y="178"/>
                  </a:cubicBezTo>
                  <a:cubicBezTo>
                    <a:pt x="1439" y="47"/>
                    <a:pt x="1310" y="0"/>
                    <a:pt x="11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52"/>
            <p:cNvSpPr/>
            <p:nvPr/>
          </p:nvSpPr>
          <p:spPr>
            <a:xfrm>
              <a:off x="5127125" y="1060431"/>
              <a:ext cx="101783" cy="1034532"/>
            </a:xfrm>
            <a:custGeom>
              <a:avLst/>
              <a:gdLst/>
              <a:ahLst/>
              <a:cxnLst/>
              <a:rect l="l" t="t" r="r" b="b"/>
              <a:pathLst>
                <a:path w="1469" h="14931" extrusionOk="0">
                  <a:moveTo>
                    <a:pt x="1028" y="0"/>
                  </a:moveTo>
                  <a:cubicBezTo>
                    <a:pt x="544" y="0"/>
                    <a:pt x="118" y="2804"/>
                    <a:pt x="30" y="6474"/>
                  </a:cubicBezTo>
                  <a:cubicBezTo>
                    <a:pt x="15" y="6812"/>
                    <a:pt x="0" y="7150"/>
                    <a:pt x="0" y="7502"/>
                  </a:cubicBezTo>
                  <a:lnTo>
                    <a:pt x="0" y="9220"/>
                  </a:lnTo>
                  <a:cubicBezTo>
                    <a:pt x="44" y="12523"/>
                    <a:pt x="279" y="14931"/>
                    <a:pt x="720" y="14931"/>
                  </a:cubicBezTo>
                  <a:cubicBezTo>
                    <a:pt x="925" y="14931"/>
                    <a:pt x="1131" y="14461"/>
                    <a:pt x="1322" y="13668"/>
                  </a:cubicBezTo>
                  <a:cubicBezTo>
                    <a:pt x="544" y="9440"/>
                    <a:pt x="588" y="5094"/>
                    <a:pt x="1468" y="896"/>
                  </a:cubicBezTo>
                  <a:cubicBezTo>
                    <a:pt x="1336" y="323"/>
                    <a:pt x="1190" y="0"/>
                    <a:pt x="10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52"/>
            <p:cNvSpPr/>
            <p:nvPr/>
          </p:nvSpPr>
          <p:spPr>
            <a:xfrm>
              <a:off x="4692752" y="1189586"/>
              <a:ext cx="226917" cy="837270"/>
            </a:xfrm>
            <a:custGeom>
              <a:avLst/>
              <a:gdLst/>
              <a:ahLst/>
              <a:cxnLst/>
              <a:rect l="l" t="t" r="r" b="b"/>
              <a:pathLst>
                <a:path w="3275" h="12084" extrusionOk="0">
                  <a:moveTo>
                    <a:pt x="3230" y="1"/>
                  </a:moveTo>
                  <a:lnTo>
                    <a:pt x="617" y="1219"/>
                  </a:lnTo>
                  <a:cubicBezTo>
                    <a:pt x="1" y="4243"/>
                    <a:pt x="294" y="7224"/>
                    <a:pt x="764" y="9514"/>
                  </a:cubicBezTo>
                  <a:cubicBezTo>
                    <a:pt x="911" y="10248"/>
                    <a:pt x="1072" y="10894"/>
                    <a:pt x="1234" y="11452"/>
                  </a:cubicBezTo>
                  <a:lnTo>
                    <a:pt x="1704" y="11599"/>
                  </a:lnTo>
                  <a:lnTo>
                    <a:pt x="2056" y="11716"/>
                  </a:lnTo>
                  <a:lnTo>
                    <a:pt x="2379" y="11804"/>
                  </a:lnTo>
                  <a:lnTo>
                    <a:pt x="3040" y="12010"/>
                  </a:lnTo>
                  <a:lnTo>
                    <a:pt x="3274" y="12083"/>
                  </a:lnTo>
                  <a:cubicBezTo>
                    <a:pt x="3128" y="11290"/>
                    <a:pt x="3025" y="10556"/>
                    <a:pt x="2922" y="9852"/>
                  </a:cubicBezTo>
                  <a:cubicBezTo>
                    <a:pt x="2276" y="4978"/>
                    <a:pt x="2658" y="1895"/>
                    <a:pt x="32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52"/>
            <p:cNvSpPr/>
            <p:nvPr/>
          </p:nvSpPr>
          <p:spPr>
            <a:xfrm>
              <a:off x="4467978" y="1335092"/>
              <a:ext cx="167884" cy="603217"/>
            </a:xfrm>
            <a:custGeom>
              <a:avLst/>
              <a:gdLst/>
              <a:ahLst/>
              <a:cxnLst/>
              <a:rect l="l" t="t" r="r" b="b"/>
              <a:pathLst>
                <a:path w="2423" h="8706" extrusionOk="0">
                  <a:moveTo>
                    <a:pt x="1982" y="0"/>
                  </a:moveTo>
                  <a:lnTo>
                    <a:pt x="1982" y="0"/>
                  </a:lnTo>
                  <a:cubicBezTo>
                    <a:pt x="1586" y="176"/>
                    <a:pt x="1204" y="367"/>
                    <a:pt x="808" y="543"/>
                  </a:cubicBezTo>
                  <a:cubicBezTo>
                    <a:pt x="0" y="3068"/>
                    <a:pt x="73" y="5784"/>
                    <a:pt x="1013" y="8251"/>
                  </a:cubicBezTo>
                  <a:lnTo>
                    <a:pt x="1718" y="8486"/>
                  </a:lnTo>
                  <a:lnTo>
                    <a:pt x="1923" y="8544"/>
                  </a:lnTo>
                  <a:lnTo>
                    <a:pt x="2422" y="8706"/>
                  </a:lnTo>
                  <a:cubicBezTo>
                    <a:pt x="2232" y="8104"/>
                    <a:pt x="2085" y="7546"/>
                    <a:pt x="1967" y="7003"/>
                  </a:cubicBezTo>
                  <a:cubicBezTo>
                    <a:pt x="1219" y="3670"/>
                    <a:pt x="1498" y="1409"/>
                    <a:pt x="19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52"/>
            <p:cNvSpPr/>
            <p:nvPr/>
          </p:nvSpPr>
          <p:spPr>
            <a:xfrm>
              <a:off x="4060074" y="1928135"/>
              <a:ext cx="130261" cy="68179"/>
            </a:xfrm>
            <a:custGeom>
              <a:avLst/>
              <a:gdLst/>
              <a:ahLst/>
              <a:cxnLst/>
              <a:rect l="l" t="t" r="r" b="b"/>
              <a:pathLst>
                <a:path w="1880" h="984" extrusionOk="0">
                  <a:moveTo>
                    <a:pt x="1028" y="0"/>
                  </a:moveTo>
                  <a:cubicBezTo>
                    <a:pt x="749" y="0"/>
                    <a:pt x="470" y="44"/>
                    <a:pt x="206" y="117"/>
                  </a:cubicBezTo>
                  <a:cubicBezTo>
                    <a:pt x="103" y="147"/>
                    <a:pt x="0" y="954"/>
                    <a:pt x="470" y="954"/>
                  </a:cubicBezTo>
                  <a:cubicBezTo>
                    <a:pt x="558" y="954"/>
                    <a:pt x="881" y="984"/>
                    <a:pt x="1189" y="984"/>
                  </a:cubicBezTo>
                  <a:cubicBezTo>
                    <a:pt x="1424" y="984"/>
                    <a:pt x="1644" y="954"/>
                    <a:pt x="1718" y="881"/>
                  </a:cubicBezTo>
                  <a:cubicBezTo>
                    <a:pt x="1879" y="690"/>
                    <a:pt x="1688" y="323"/>
                    <a:pt x="1615" y="117"/>
                  </a:cubicBezTo>
                  <a:cubicBezTo>
                    <a:pt x="1586" y="44"/>
                    <a:pt x="1336" y="0"/>
                    <a:pt x="10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52"/>
            <p:cNvSpPr/>
            <p:nvPr/>
          </p:nvSpPr>
          <p:spPr>
            <a:xfrm>
              <a:off x="4060074" y="1928135"/>
              <a:ext cx="82452" cy="68179"/>
            </a:xfrm>
            <a:custGeom>
              <a:avLst/>
              <a:gdLst/>
              <a:ahLst/>
              <a:cxnLst/>
              <a:rect l="l" t="t" r="r" b="b"/>
              <a:pathLst>
                <a:path w="1190" h="984" extrusionOk="0">
                  <a:moveTo>
                    <a:pt x="1028" y="0"/>
                  </a:moveTo>
                  <a:cubicBezTo>
                    <a:pt x="749" y="0"/>
                    <a:pt x="470" y="44"/>
                    <a:pt x="206" y="117"/>
                  </a:cubicBezTo>
                  <a:cubicBezTo>
                    <a:pt x="103" y="147"/>
                    <a:pt x="0" y="954"/>
                    <a:pt x="470" y="954"/>
                  </a:cubicBezTo>
                  <a:cubicBezTo>
                    <a:pt x="558" y="954"/>
                    <a:pt x="881" y="984"/>
                    <a:pt x="1189" y="984"/>
                  </a:cubicBezTo>
                  <a:lnTo>
                    <a:pt x="10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52"/>
            <p:cNvSpPr/>
            <p:nvPr/>
          </p:nvSpPr>
          <p:spPr>
            <a:xfrm>
              <a:off x="3960367" y="1792814"/>
              <a:ext cx="177515" cy="451408"/>
            </a:xfrm>
            <a:custGeom>
              <a:avLst/>
              <a:gdLst/>
              <a:ahLst/>
              <a:cxnLst/>
              <a:rect l="l" t="t" r="r" b="b"/>
              <a:pathLst>
                <a:path w="2562" h="6515" extrusionOk="0">
                  <a:moveTo>
                    <a:pt x="1586" y="0"/>
                  </a:moveTo>
                  <a:lnTo>
                    <a:pt x="646" y="74"/>
                  </a:lnTo>
                  <a:cubicBezTo>
                    <a:pt x="646" y="74"/>
                    <a:pt x="74" y="5990"/>
                    <a:pt x="15" y="6240"/>
                  </a:cubicBezTo>
                  <a:cubicBezTo>
                    <a:pt x="0" y="6343"/>
                    <a:pt x="426" y="6445"/>
                    <a:pt x="940" y="6489"/>
                  </a:cubicBezTo>
                  <a:cubicBezTo>
                    <a:pt x="1132" y="6505"/>
                    <a:pt x="1339" y="6515"/>
                    <a:pt x="1537" y="6515"/>
                  </a:cubicBezTo>
                  <a:cubicBezTo>
                    <a:pt x="2079" y="6515"/>
                    <a:pt x="2562" y="6444"/>
                    <a:pt x="2540" y="6240"/>
                  </a:cubicBezTo>
                  <a:cubicBezTo>
                    <a:pt x="2496" y="5887"/>
                    <a:pt x="1997" y="2599"/>
                    <a:pt x="1733" y="940"/>
                  </a:cubicBezTo>
                  <a:lnTo>
                    <a:pt x="15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52"/>
            <p:cNvSpPr/>
            <p:nvPr/>
          </p:nvSpPr>
          <p:spPr>
            <a:xfrm>
              <a:off x="3960367" y="1792814"/>
              <a:ext cx="120075" cy="449676"/>
            </a:xfrm>
            <a:custGeom>
              <a:avLst/>
              <a:gdLst/>
              <a:ahLst/>
              <a:cxnLst/>
              <a:rect l="l" t="t" r="r" b="b"/>
              <a:pathLst>
                <a:path w="1733" h="6490" extrusionOk="0">
                  <a:moveTo>
                    <a:pt x="1586" y="0"/>
                  </a:moveTo>
                  <a:lnTo>
                    <a:pt x="646" y="74"/>
                  </a:lnTo>
                  <a:cubicBezTo>
                    <a:pt x="646" y="74"/>
                    <a:pt x="74" y="5990"/>
                    <a:pt x="15" y="6240"/>
                  </a:cubicBezTo>
                  <a:cubicBezTo>
                    <a:pt x="0" y="6343"/>
                    <a:pt x="426" y="6445"/>
                    <a:pt x="940" y="6489"/>
                  </a:cubicBezTo>
                  <a:cubicBezTo>
                    <a:pt x="984" y="4875"/>
                    <a:pt x="1087" y="1102"/>
                    <a:pt x="1175" y="1013"/>
                  </a:cubicBezTo>
                  <a:cubicBezTo>
                    <a:pt x="1321" y="965"/>
                    <a:pt x="1477" y="936"/>
                    <a:pt x="1634" y="936"/>
                  </a:cubicBezTo>
                  <a:cubicBezTo>
                    <a:pt x="1667" y="936"/>
                    <a:pt x="1700" y="938"/>
                    <a:pt x="1733" y="940"/>
                  </a:cubicBezTo>
                  <a:lnTo>
                    <a:pt x="15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52"/>
            <p:cNvSpPr/>
            <p:nvPr/>
          </p:nvSpPr>
          <p:spPr>
            <a:xfrm>
              <a:off x="3925791" y="1514065"/>
              <a:ext cx="203497" cy="319485"/>
            </a:xfrm>
            <a:custGeom>
              <a:avLst/>
              <a:gdLst/>
              <a:ahLst/>
              <a:cxnLst/>
              <a:rect l="l" t="t" r="r" b="b"/>
              <a:pathLst>
                <a:path w="2937" h="4611" extrusionOk="0">
                  <a:moveTo>
                    <a:pt x="720" y="1"/>
                  </a:moveTo>
                  <a:cubicBezTo>
                    <a:pt x="0" y="1"/>
                    <a:pt x="0" y="397"/>
                    <a:pt x="0" y="1102"/>
                  </a:cubicBezTo>
                  <a:cubicBezTo>
                    <a:pt x="0" y="1880"/>
                    <a:pt x="74" y="2658"/>
                    <a:pt x="74" y="3304"/>
                  </a:cubicBezTo>
                  <a:cubicBezTo>
                    <a:pt x="74" y="3965"/>
                    <a:pt x="74" y="4611"/>
                    <a:pt x="397" y="4611"/>
                  </a:cubicBezTo>
                  <a:cubicBezTo>
                    <a:pt x="720" y="4611"/>
                    <a:pt x="1365" y="4611"/>
                    <a:pt x="2144" y="4552"/>
                  </a:cubicBezTo>
                  <a:cubicBezTo>
                    <a:pt x="2936" y="4479"/>
                    <a:pt x="2936" y="4420"/>
                    <a:pt x="2936" y="4023"/>
                  </a:cubicBezTo>
                  <a:lnTo>
                    <a:pt x="2936" y="1161"/>
                  </a:lnTo>
                  <a:cubicBezTo>
                    <a:pt x="2936" y="324"/>
                    <a:pt x="2731" y="30"/>
                    <a:pt x="2349" y="30"/>
                  </a:cubicBezTo>
                  <a:cubicBezTo>
                    <a:pt x="1997" y="30"/>
                    <a:pt x="1644" y="1"/>
                    <a:pt x="9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52"/>
            <p:cNvSpPr/>
            <p:nvPr/>
          </p:nvSpPr>
          <p:spPr>
            <a:xfrm>
              <a:off x="3925791" y="1514065"/>
              <a:ext cx="203497" cy="319485"/>
            </a:xfrm>
            <a:custGeom>
              <a:avLst/>
              <a:gdLst/>
              <a:ahLst/>
              <a:cxnLst/>
              <a:rect l="l" t="t" r="r" b="b"/>
              <a:pathLst>
                <a:path w="2937" h="4611" extrusionOk="0">
                  <a:moveTo>
                    <a:pt x="720" y="1"/>
                  </a:moveTo>
                  <a:cubicBezTo>
                    <a:pt x="0" y="1"/>
                    <a:pt x="0" y="397"/>
                    <a:pt x="0" y="1102"/>
                  </a:cubicBezTo>
                  <a:cubicBezTo>
                    <a:pt x="0" y="1880"/>
                    <a:pt x="74" y="2658"/>
                    <a:pt x="74" y="3304"/>
                  </a:cubicBezTo>
                  <a:cubicBezTo>
                    <a:pt x="74" y="3965"/>
                    <a:pt x="74" y="4611"/>
                    <a:pt x="397" y="4611"/>
                  </a:cubicBezTo>
                  <a:cubicBezTo>
                    <a:pt x="720" y="4611"/>
                    <a:pt x="1365" y="4611"/>
                    <a:pt x="2144" y="4552"/>
                  </a:cubicBezTo>
                  <a:cubicBezTo>
                    <a:pt x="2936" y="4479"/>
                    <a:pt x="2936" y="4420"/>
                    <a:pt x="2936" y="4023"/>
                  </a:cubicBezTo>
                  <a:lnTo>
                    <a:pt x="2936" y="3495"/>
                  </a:lnTo>
                  <a:cubicBezTo>
                    <a:pt x="2290" y="3539"/>
                    <a:pt x="1527" y="3568"/>
                    <a:pt x="1307" y="3583"/>
                  </a:cubicBezTo>
                  <a:cubicBezTo>
                    <a:pt x="1028" y="3583"/>
                    <a:pt x="984" y="1322"/>
                    <a:pt x="9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60"/>
        <p:cNvGrpSpPr/>
        <p:nvPr/>
      </p:nvGrpSpPr>
      <p:grpSpPr>
        <a:xfrm>
          <a:off x="0" y="0"/>
          <a:ext cx="0" cy="0"/>
          <a:chOff x="0" y="0"/>
          <a:chExt cx="0" cy="0"/>
        </a:xfrm>
      </p:grpSpPr>
      <p:sp>
        <p:nvSpPr>
          <p:cNvPr id="1661" name="Google Shape;1661;p5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
        <p:nvSpPr>
          <p:cNvPr id="1662" name="Google Shape;1662;p53"/>
          <p:cNvSpPr txBox="1"/>
          <p:nvPr/>
        </p:nvSpPr>
        <p:spPr>
          <a:xfrm>
            <a:off x="229875" y="1017725"/>
            <a:ext cx="8546400" cy="4572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100" b="1">
                <a:solidFill>
                  <a:srgbClr val="4C1130"/>
                </a:solidFill>
                <a:latin typeface="Montserrat"/>
                <a:ea typeface="Montserrat"/>
                <a:cs typeface="Montserrat"/>
                <a:sym typeface="Montserrat"/>
              </a:rPr>
              <a:t>NARAL Pro-choice America</a:t>
            </a:r>
            <a:endParaRPr sz="1100" b="1">
              <a:solidFill>
                <a:srgbClr val="4C1130"/>
              </a:solidFill>
              <a:latin typeface="Montserrat"/>
              <a:ea typeface="Montserrat"/>
              <a:cs typeface="Montserrat"/>
              <a:sym typeface="Montserrat"/>
            </a:endParaRPr>
          </a:p>
          <a:p>
            <a:pPr marL="457200" lvl="0" indent="0" algn="l" rtl="0">
              <a:lnSpc>
                <a:spcPct val="115000"/>
              </a:lnSpc>
              <a:spcBef>
                <a:spcPts val="0"/>
              </a:spcBef>
              <a:spcAft>
                <a:spcPts val="0"/>
              </a:spcAft>
              <a:buNone/>
            </a:pPr>
            <a:r>
              <a:rPr lang="en" sz="1100" b="1">
                <a:solidFill>
                  <a:srgbClr val="4C1130"/>
                </a:solidFill>
                <a:latin typeface="Montserrat"/>
                <a:ea typeface="Montserrat"/>
                <a:cs typeface="Montserrat"/>
                <a:sym typeface="Montserrat"/>
              </a:rPr>
              <a:t>→  Non-profit organization founded in 1969</a:t>
            </a:r>
            <a:endParaRPr sz="1100" b="1">
              <a:solidFill>
                <a:srgbClr val="4C1130"/>
              </a:solidFill>
              <a:latin typeface="Montserrat"/>
              <a:ea typeface="Montserrat"/>
              <a:cs typeface="Montserrat"/>
              <a:sym typeface="Montserrat"/>
            </a:endParaRPr>
          </a:p>
          <a:p>
            <a:pPr marL="457200" lvl="0" indent="0" algn="l" rtl="0">
              <a:lnSpc>
                <a:spcPct val="115000"/>
              </a:lnSpc>
              <a:spcBef>
                <a:spcPts val="0"/>
              </a:spcBef>
              <a:spcAft>
                <a:spcPts val="0"/>
              </a:spcAft>
              <a:buNone/>
            </a:pPr>
            <a:r>
              <a:rPr lang="en" sz="1100" b="1">
                <a:solidFill>
                  <a:srgbClr val="4C1130"/>
                </a:solidFill>
                <a:latin typeface="Montserrat"/>
                <a:ea typeface="Montserrat"/>
                <a:cs typeface="Montserrat"/>
                <a:sym typeface="Montserrat"/>
              </a:rPr>
              <a:t>→ Advocates for abortion access, birth control, fighting pregnancy discrimination and paid parent leave. </a:t>
            </a:r>
            <a:endParaRPr sz="1100" b="1">
              <a:solidFill>
                <a:srgbClr val="4C1130"/>
              </a:solidFill>
              <a:latin typeface="Montserrat"/>
              <a:ea typeface="Montserrat"/>
              <a:cs typeface="Montserrat"/>
              <a:sym typeface="Montserrat"/>
            </a:endParaRPr>
          </a:p>
          <a:p>
            <a:pPr marL="457200" lvl="0" indent="0" algn="l" rtl="0">
              <a:lnSpc>
                <a:spcPct val="115000"/>
              </a:lnSpc>
              <a:spcBef>
                <a:spcPts val="0"/>
              </a:spcBef>
              <a:spcAft>
                <a:spcPts val="0"/>
              </a:spcAft>
              <a:buNone/>
            </a:pPr>
            <a:r>
              <a:rPr lang="en" sz="1100" b="1">
                <a:solidFill>
                  <a:srgbClr val="4C1130"/>
                </a:solidFill>
                <a:latin typeface="Montserrat"/>
                <a:ea typeface="Montserrat"/>
                <a:cs typeface="Montserrat"/>
                <a:sym typeface="Montserrat"/>
              </a:rPr>
              <a:t>→ Organizes in neighborhoods, communities, cities, and states, bringing millions of people together to take action to defend reproductive freedom.</a:t>
            </a:r>
            <a:endParaRPr sz="1100" b="1">
              <a:solidFill>
                <a:srgbClr val="4C1130"/>
              </a:solidFill>
              <a:latin typeface="Montserrat"/>
              <a:ea typeface="Montserrat"/>
              <a:cs typeface="Montserrat"/>
              <a:sym typeface="Montserrat"/>
            </a:endParaRPr>
          </a:p>
          <a:p>
            <a:pPr marL="457200" lvl="0" indent="0" algn="l" rtl="0">
              <a:lnSpc>
                <a:spcPct val="115000"/>
              </a:lnSpc>
              <a:spcBef>
                <a:spcPts val="0"/>
              </a:spcBef>
              <a:spcAft>
                <a:spcPts val="0"/>
              </a:spcAft>
              <a:buNone/>
            </a:pPr>
            <a:r>
              <a:rPr lang="en" sz="1100" b="1">
                <a:solidFill>
                  <a:srgbClr val="4C1130"/>
                </a:solidFill>
                <a:latin typeface="Montserrat"/>
                <a:ea typeface="Montserrat"/>
                <a:cs typeface="Montserrat"/>
                <a:sym typeface="Montserrat"/>
              </a:rPr>
              <a:t>→ Works to elect candidates committed to reproductive rights and abortion access to safeguard reproductive freedom.</a:t>
            </a:r>
            <a:endParaRPr sz="1100" b="1">
              <a:solidFill>
                <a:srgbClr val="4C1130"/>
              </a:solidFill>
              <a:latin typeface="Montserrat"/>
              <a:ea typeface="Montserrat"/>
              <a:cs typeface="Montserrat"/>
              <a:sym typeface="Montserrat"/>
            </a:endParaRPr>
          </a:p>
          <a:p>
            <a:pPr marL="0" lvl="0" indent="0" algn="l" rtl="0">
              <a:lnSpc>
                <a:spcPct val="115000"/>
              </a:lnSpc>
              <a:spcBef>
                <a:spcPts val="0"/>
              </a:spcBef>
              <a:spcAft>
                <a:spcPts val="0"/>
              </a:spcAft>
              <a:buNone/>
            </a:pPr>
            <a:endParaRPr sz="1100" b="1">
              <a:solidFill>
                <a:srgbClr val="4C1130"/>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100" b="1">
                <a:solidFill>
                  <a:srgbClr val="4C1130"/>
                </a:solidFill>
                <a:latin typeface="Montserrat"/>
                <a:ea typeface="Montserrat"/>
                <a:cs typeface="Montserrat"/>
                <a:sym typeface="Montserrat"/>
              </a:rPr>
              <a:t>Information found on NARAL website for learning more:</a:t>
            </a:r>
            <a:endParaRPr sz="1100" b="1">
              <a:solidFill>
                <a:srgbClr val="4C1130"/>
              </a:solidFill>
              <a:latin typeface="Montserrat"/>
              <a:ea typeface="Montserrat"/>
              <a:cs typeface="Montserrat"/>
              <a:sym typeface="Montserrat"/>
            </a:endParaRPr>
          </a:p>
          <a:p>
            <a:pPr marL="0" lvl="0" indent="457200" algn="l" rtl="0">
              <a:lnSpc>
                <a:spcPct val="115000"/>
              </a:lnSpc>
              <a:spcBef>
                <a:spcPts val="0"/>
              </a:spcBef>
              <a:spcAft>
                <a:spcPts val="0"/>
              </a:spcAft>
              <a:buNone/>
            </a:pPr>
            <a:r>
              <a:rPr lang="en" sz="1100" b="1">
                <a:solidFill>
                  <a:srgbClr val="4C1130"/>
                </a:solidFill>
                <a:latin typeface="Montserrat"/>
                <a:ea typeface="Montserrat"/>
                <a:cs typeface="Montserrat"/>
                <a:sym typeface="Montserrat"/>
              </a:rPr>
              <a:t>→Abortion Access</a:t>
            </a:r>
            <a:endParaRPr sz="1100" b="1">
              <a:solidFill>
                <a:srgbClr val="4C1130"/>
              </a:solidFill>
              <a:latin typeface="Montserrat"/>
              <a:ea typeface="Montserrat"/>
              <a:cs typeface="Montserrat"/>
              <a:sym typeface="Montserrat"/>
            </a:endParaRPr>
          </a:p>
          <a:p>
            <a:pPr marL="0" lvl="0" indent="457200" algn="l" rtl="0">
              <a:lnSpc>
                <a:spcPct val="115000"/>
              </a:lnSpc>
              <a:spcBef>
                <a:spcPts val="0"/>
              </a:spcBef>
              <a:spcAft>
                <a:spcPts val="0"/>
              </a:spcAft>
              <a:buNone/>
            </a:pPr>
            <a:r>
              <a:rPr lang="en" sz="1100" b="1">
                <a:solidFill>
                  <a:srgbClr val="4C1130"/>
                </a:solidFill>
                <a:latin typeface="Montserrat"/>
                <a:ea typeface="Montserrat"/>
                <a:cs typeface="Montserrat"/>
                <a:sym typeface="Montserrat"/>
              </a:rPr>
              <a:t>→Legislative Restrictions on Access to Abortions</a:t>
            </a:r>
            <a:endParaRPr sz="1100" b="1">
              <a:solidFill>
                <a:srgbClr val="4C1130"/>
              </a:solidFill>
              <a:latin typeface="Montserrat"/>
              <a:ea typeface="Montserrat"/>
              <a:cs typeface="Montserrat"/>
              <a:sym typeface="Montserrat"/>
            </a:endParaRPr>
          </a:p>
          <a:p>
            <a:pPr marL="0" lvl="0" indent="457200" algn="l" rtl="0">
              <a:lnSpc>
                <a:spcPct val="115000"/>
              </a:lnSpc>
              <a:spcBef>
                <a:spcPts val="0"/>
              </a:spcBef>
              <a:spcAft>
                <a:spcPts val="0"/>
              </a:spcAft>
              <a:buNone/>
            </a:pPr>
            <a:r>
              <a:rPr lang="en" sz="1100" b="1">
                <a:solidFill>
                  <a:srgbClr val="4C1130"/>
                </a:solidFill>
                <a:latin typeface="Montserrat"/>
                <a:ea typeface="Montserrat"/>
                <a:cs typeface="Montserrat"/>
                <a:sym typeface="Montserrat"/>
              </a:rPr>
              <a:t>→TRAP Laws</a:t>
            </a:r>
            <a:endParaRPr sz="1100" b="1">
              <a:solidFill>
                <a:srgbClr val="4C1130"/>
              </a:solidFill>
              <a:latin typeface="Montserrat"/>
              <a:ea typeface="Montserrat"/>
              <a:cs typeface="Montserrat"/>
              <a:sym typeface="Montserrat"/>
            </a:endParaRPr>
          </a:p>
          <a:p>
            <a:pPr marL="0" lvl="0" indent="457200" algn="l" rtl="0">
              <a:lnSpc>
                <a:spcPct val="115000"/>
              </a:lnSpc>
              <a:spcBef>
                <a:spcPts val="0"/>
              </a:spcBef>
              <a:spcAft>
                <a:spcPts val="0"/>
              </a:spcAft>
              <a:buNone/>
            </a:pPr>
            <a:r>
              <a:rPr lang="en" sz="1100" b="1">
                <a:solidFill>
                  <a:srgbClr val="4C1130"/>
                </a:solidFill>
                <a:latin typeface="Montserrat"/>
                <a:ea typeface="Montserrat"/>
                <a:cs typeface="Montserrat"/>
                <a:sym typeface="Montserrat"/>
              </a:rPr>
              <a:t>→Medication Abortion</a:t>
            </a:r>
            <a:endParaRPr sz="1100" b="1">
              <a:solidFill>
                <a:srgbClr val="4C1130"/>
              </a:solidFill>
              <a:latin typeface="Montserrat"/>
              <a:ea typeface="Montserrat"/>
              <a:cs typeface="Montserrat"/>
              <a:sym typeface="Montserrat"/>
            </a:endParaRPr>
          </a:p>
          <a:p>
            <a:pPr marL="0" lvl="0" indent="457200" algn="l" rtl="0">
              <a:lnSpc>
                <a:spcPct val="115000"/>
              </a:lnSpc>
              <a:spcBef>
                <a:spcPts val="0"/>
              </a:spcBef>
              <a:spcAft>
                <a:spcPts val="0"/>
              </a:spcAft>
              <a:buNone/>
            </a:pPr>
            <a:r>
              <a:rPr lang="en" sz="1100" b="1">
                <a:solidFill>
                  <a:srgbClr val="4C1130"/>
                </a:solidFill>
                <a:latin typeface="Montserrat"/>
                <a:ea typeface="Montserrat"/>
                <a:cs typeface="Montserrat"/>
                <a:sym typeface="Montserrat"/>
              </a:rPr>
              <a:t>→Abortion Refusal Laws</a:t>
            </a:r>
            <a:endParaRPr sz="1100" b="1">
              <a:solidFill>
                <a:srgbClr val="4C1130"/>
              </a:solidFill>
              <a:latin typeface="Montserrat"/>
              <a:ea typeface="Montserrat"/>
              <a:cs typeface="Montserrat"/>
              <a:sym typeface="Montserrat"/>
            </a:endParaRPr>
          </a:p>
          <a:p>
            <a:pPr marL="0" lvl="0" indent="457200" algn="l" rtl="0">
              <a:lnSpc>
                <a:spcPct val="115000"/>
              </a:lnSpc>
              <a:spcBef>
                <a:spcPts val="0"/>
              </a:spcBef>
              <a:spcAft>
                <a:spcPts val="0"/>
              </a:spcAft>
              <a:buNone/>
            </a:pPr>
            <a:r>
              <a:rPr lang="en" sz="1100" b="1">
                <a:solidFill>
                  <a:srgbClr val="4C1130"/>
                </a:solidFill>
                <a:latin typeface="Montserrat"/>
                <a:ea typeface="Montserrat"/>
                <a:cs typeface="Montserrat"/>
                <a:sym typeface="Montserrat"/>
              </a:rPr>
              <a:t>→Biased Counseling and Mandatory Delays</a:t>
            </a:r>
            <a:endParaRPr sz="1100" b="1">
              <a:solidFill>
                <a:srgbClr val="4C1130"/>
              </a:solidFill>
              <a:latin typeface="Montserrat"/>
              <a:ea typeface="Montserrat"/>
              <a:cs typeface="Montserrat"/>
              <a:sym typeface="Montserrat"/>
            </a:endParaRPr>
          </a:p>
          <a:p>
            <a:pPr marL="0" lvl="0" indent="457200" algn="l" rtl="0">
              <a:lnSpc>
                <a:spcPct val="115000"/>
              </a:lnSpc>
              <a:spcBef>
                <a:spcPts val="0"/>
              </a:spcBef>
              <a:spcAft>
                <a:spcPts val="0"/>
              </a:spcAft>
              <a:buNone/>
            </a:pPr>
            <a:r>
              <a:rPr lang="en" sz="1100" b="1">
                <a:solidFill>
                  <a:srgbClr val="4C1130"/>
                </a:solidFill>
                <a:latin typeface="Montserrat"/>
                <a:ea typeface="Montserrat"/>
                <a:cs typeface="Montserrat"/>
                <a:sym typeface="Montserrat"/>
              </a:rPr>
              <a:t>→Forced Ultrasound Laws</a:t>
            </a:r>
            <a:endParaRPr sz="1100" b="1">
              <a:solidFill>
                <a:srgbClr val="4C1130"/>
              </a:solidFill>
              <a:latin typeface="Montserrat"/>
              <a:ea typeface="Montserrat"/>
              <a:cs typeface="Montserrat"/>
              <a:sym typeface="Montserrat"/>
            </a:endParaRPr>
          </a:p>
          <a:p>
            <a:pPr marL="0" lvl="0" indent="457200" algn="l" rtl="0">
              <a:lnSpc>
                <a:spcPct val="115000"/>
              </a:lnSpc>
              <a:spcBef>
                <a:spcPts val="0"/>
              </a:spcBef>
              <a:spcAft>
                <a:spcPts val="0"/>
              </a:spcAft>
              <a:buNone/>
            </a:pPr>
            <a:r>
              <a:rPr lang="en" sz="1100" b="1">
                <a:solidFill>
                  <a:srgbClr val="4C1130"/>
                </a:solidFill>
                <a:latin typeface="Montserrat"/>
                <a:ea typeface="Montserrat"/>
                <a:cs typeface="Montserrat"/>
                <a:sym typeface="Montserrat"/>
              </a:rPr>
              <a:t>→Young Women’s Access to Abortion</a:t>
            </a:r>
            <a:endParaRPr sz="1100" b="1">
              <a:solidFill>
                <a:srgbClr val="4C1130"/>
              </a:solidFill>
              <a:latin typeface="Montserrat"/>
              <a:ea typeface="Montserrat"/>
              <a:cs typeface="Montserrat"/>
              <a:sym typeface="Montserrat"/>
            </a:endParaRPr>
          </a:p>
          <a:p>
            <a:pPr marL="0" lvl="0" indent="457200" algn="l" rtl="0">
              <a:lnSpc>
                <a:spcPct val="115000"/>
              </a:lnSpc>
              <a:spcBef>
                <a:spcPts val="0"/>
              </a:spcBef>
              <a:spcAft>
                <a:spcPts val="0"/>
              </a:spcAft>
              <a:buNone/>
            </a:pPr>
            <a:r>
              <a:rPr lang="en" sz="1100" b="1">
                <a:solidFill>
                  <a:srgbClr val="4C1130"/>
                </a:solidFill>
                <a:latin typeface="Montserrat"/>
                <a:ea typeface="Montserrat"/>
                <a:cs typeface="Montserrat"/>
                <a:sym typeface="Montserrat"/>
              </a:rPr>
              <a:t>→Anti-Abortion Violence</a:t>
            </a:r>
            <a:endParaRPr sz="1100" b="1">
              <a:solidFill>
                <a:srgbClr val="4C1130"/>
              </a:solidFill>
              <a:latin typeface="Montserrat"/>
              <a:ea typeface="Montserrat"/>
              <a:cs typeface="Montserrat"/>
              <a:sym typeface="Montserrat"/>
            </a:endParaRPr>
          </a:p>
          <a:p>
            <a:pPr marL="0" lvl="0" indent="457200" algn="l" rtl="0">
              <a:lnSpc>
                <a:spcPct val="115000"/>
              </a:lnSpc>
              <a:spcBef>
                <a:spcPts val="0"/>
              </a:spcBef>
              <a:spcAft>
                <a:spcPts val="0"/>
              </a:spcAft>
              <a:buNone/>
            </a:pPr>
            <a:r>
              <a:rPr lang="en" sz="1100" b="1">
                <a:solidFill>
                  <a:srgbClr val="4C1130"/>
                </a:solidFill>
                <a:latin typeface="Montserrat"/>
                <a:ea typeface="Montserrat"/>
                <a:cs typeface="Montserrat"/>
                <a:sym typeface="Montserrat"/>
              </a:rPr>
              <a:t>→Fake Health Centers </a:t>
            </a:r>
            <a:endParaRPr sz="1100" b="1">
              <a:solidFill>
                <a:srgbClr val="4C1130"/>
              </a:solidFill>
              <a:latin typeface="Montserrat"/>
              <a:ea typeface="Montserrat"/>
              <a:cs typeface="Montserrat"/>
              <a:sym typeface="Montserrat"/>
            </a:endParaRPr>
          </a:p>
          <a:p>
            <a:pPr marL="0" lvl="0" indent="0" algn="l" rtl="0">
              <a:lnSpc>
                <a:spcPct val="115000"/>
              </a:lnSpc>
              <a:spcBef>
                <a:spcPts val="0"/>
              </a:spcBef>
              <a:spcAft>
                <a:spcPts val="0"/>
              </a:spcAft>
              <a:buNone/>
            </a:pPr>
            <a:endParaRPr sz="1800">
              <a:solidFill>
                <a:srgbClr val="595959"/>
              </a:solidFill>
            </a:endParaRPr>
          </a:p>
          <a:p>
            <a:pPr marL="0" lvl="0" indent="0" algn="l" rtl="0">
              <a:spcBef>
                <a:spcPts val="1200"/>
              </a:spcBef>
              <a:spcAft>
                <a:spcPts val="0"/>
              </a:spcAft>
              <a:buNone/>
            </a:pPr>
            <a:endParaRPr>
              <a:latin typeface="Montserrat"/>
              <a:ea typeface="Montserrat"/>
              <a:cs typeface="Montserrat"/>
              <a:sym typeface="Montserrat"/>
            </a:endParaRPr>
          </a:p>
        </p:txBody>
      </p:sp>
      <p:sp>
        <p:nvSpPr>
          <p:cNvPr id="1663" name="Google Shape;1663;p53"/>
          <p:cNvSpPr txBox="1"/>
          <p:nvPr/>
        </p:nvSpPr>
        <p:spPr>
          <a:xfrm>
            <a:off x="229875" y="0"/>
            <a:ext cx="79014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a:solidFill>
                  <a:schemeClr val="accent5"/>
                </a:solidFill>
                <a:latin typeface="Chau Philomene One"/>
                <a:ea typeface="Chau Philomene One"/>
                <a:cs typeface="Chau Philomene One"/>
                <a:sym typeface="Chau Philomene One"/>
              </a:rPr>
              <a:t>Organizations that Provide &amp; Advocate for Abortions… continued </a:t>
            </a:r>
            <a:endParaRPr sz="2800">
              <a:solidFill>
                <a:schemeClr val="accent5"/>
              </a:solidFill>
              <a:latin typeface="Chau Philomene One"/>
              <a:ea typeface="Chau Philomene One"/>
              <a:cs typeface="Chau Philomene One"/>
              <a:sym typeface="Chau Philomene One"/>
            </a:endParaRPr>
          </a:p>
          <a:p>
            <a:pPr marL="0" lvl="0" indent="0" algn="l" rtl="0">
              <a:spcBef>
                <a:spcPts val="0"/>
              </a:spcBef>
              <a:spcAft>
                <a:spcPts val="0"/>
              </a:spcAft>
              <a:buNone/>
            </a:pPr>
            <a:endParaRPr>
              <a:latin typeface="Montserrat"/>
              <a:ea typeface="Montserrat"/>
              <a:cs typeface="Montserrat"/>
              <a:sym typeface="Montserrat"/>
            </a:endParaRPr>
          </a:p>
        </p:txBody>
      </p:sp>
      <p:grpSp>
        <p:nvGrpSpPr>
          <p:cNvPr id="1664" name="Google Shape;1664;p53"/>
          <p:cNvGrpSpPr/>
          <p:nvPr/>
        </p:nvGrpSpPr>
        <p:grpSpPr>
          <a:xfrm rot="119">
            <a:off x="6337771" y="3812310"/>
            <a:ext cx="1960149" cy="878887"/>
            <a:chOff x="1404550" y="1011550"/>
            <a:chExt cx="676100" cy="509825"/>
          </a:xfrm>
        </p:grpSpPr>
        <p:sp>
          <p:nvSpPr>
            <p:cNvPr id="1665" name="Google Shape;1665;p53"/>
            <p:cNvSpPr/>
            <p:nvPr/>
          </p:nvSpPr>
          <p:spPr>
            <a:xfrm>
              <a:off x="1404550" y="1011550"/>
              <a:ext cx="676100" cy="509825"/>
            </a:xfrm>
            <a:custGeom>
              <a:avLst/>
              <a:gdLst/>
              <a:ahLst/>
              <a:cxnLst/>
              <a:rect l="l" t="t" r="r" b="b"/>
              <a:pathLst>
                <a:path w="27044" h="20393" extrusionOk="0">
                  <a:moveTo>
                    <a:pt x="1043" y="852"/>
                  </a:moveTo>
                  <a:cubicBezTo>
                    <a:pt x="926" y="1498"/>
                    <a:pt x="15" y="5198"/>
                    <a:pt x="1337" y="7473"/>
                  </a:cubicBezTo>
                  <a:cubicBezTo>
                    <a:pt x="2159" y="8897"/>
                    <a:pt x="2085" y="8868"/>
                    <a:pt x="1102" y="9910"/>
                  </a:cubicBezTo>
                  <a:cubicBezTo>
                    <a:pt x="118" y="10953"/>
                    <a:pt x="1" y="19027"/>
                    <a:pt x="559" y="19453"/>
                  </a:cubicBezTo>
                  <a:cubicBezTo>
                    <a:pt x="1102" y="19879"/>
                    <a:pt x="2687" y="19938"/>
                    <a:pt x="2819" y="19512"/>
                  </a:cubicBezTo>
                  <a:cubicBezTo>
                    <a:pt x="2937" y="19086"/>
                    <a:pt x="4155" y="18969"/>
                    <a:pt x="4229" y="19336"/>
                  </a:cubicBezTo>
                  <a:cubicBezTo>
                    <a:pt x="4288" y="19703"/>
                    <a:pt x="4772" y="20011"/>
                    <a:pt x="5873" y="20070"/>
                  </a:cubicBezTo>
                  <a:cubicBezTo>
                    <a:pt x="6974" y="20128"/>
                    <a:pt x="7165" y="19277"/>
                    <a:pt x="7400" y="19453"/>
                  </a:cubicBezTo>
                  <a:cubicBezTo>
                    <a:pt x="7650" y="19644"/>
                    <a:pt x="7826" y="20011"/>
                    <a:pt x="8633" y="20070"/>
                  </a:cubicBezTo>
                  <a:cubicBezTo>
                    <a:pt x="9426" y="20128"/>
                    <a:pt x="9661" y="19512"/>
                    <a:pt x="9969" y="19585"/>
                  </a:cubicBezTo>
                  <a:cubicBezTo>
                    <a:pt x="10277" y="19644"/>
                    <a:pt x="10101" y="20246"/>
                    <a:pt x="10894" y="20246"/>
                  </a:cubicBezTo>
                  <a:cubicBezTo>
                    <a:pt x="11687" y="20246"/>
                    <a:pt x="11745" y="19453"/>
                    <a:pt x="12113" y="19703"/>
                  </a:cubicBezTo>
                  <a:cubicBezTo>
                    <a:pt x="12480" y="19952"/>
                    <a:pt x="13155" y="20319"/>
                    <a:pt x="13889" y="20011"/>
                  </a:cubicBezTo>
                  <a:cubicBezTo>
                    <a:pt x="14623" y="19703"/>
                    <a:pt x="14799" y="19336"/>
                    <a:pt x="14990" y="19585"/>
                  </a:cubicBezTo>
                  <a:cubicBezTo>
                    <a:pt x="15166" y="19835"/>
                    <a:pt x="16517" y="20070"/>
                    <a:pt x="16766" y="19835"/>
                  </a:cubicBezTo>
                  <a:cubicBezTo>
                    <a:pt x="17001" y="19585"/>
                    <a:pt x="17794" y="20319"/>
                    <a:pt x="18660" y="20319"/>
                  </a:cubicBezTo>
                  <a:cubicBezTo>
                    <a:pt x="19512" y="20319"/>
                    <a:pt x="19761" y="19835"/>
                    <a:pt x="19937" y="19893"/>
                  </a:cubicBezTo>
                  <a:cubicBezTo>
                    <a:pt x="20128" y="19952"/>
                    <a:pt x="21097" y="20378"/>
                    <a:pt x="21905" y="20319"/>
                  </a:cubicBezTo>
                  <a:cubicBezTo>
                    <a:pt x="22697" y="20260"/>
                    <a:pt x="23123" y="20143"/>
                    <a:pt x="23549" y="20260"/>
                  </a:cubicBezTo>
                  <a:cubicBezTo>
                    <a:pt x="23975" y="20393"/>
                    <a:pt x="25810" y="20143"/>
                    <a:pt x="26426" y="18675"/>
                  </a:cubicBezTo>
                  <a:cubicBezTo>
                    <a:pt x="27043" y="17207"/>
                    <a:pt x="24958" y="13111"/>
                    <a:pt x="25516" y="13111"/>
                  </a:cubicBezTo>
                  <a:cubicBezTo>
                    <a:pt x="26059" y="13111"/>
                    <a:pt x="26676" y="12861"/>
                    <a:pt x="26793" y="11760"/>
                  </a:cubicBezTo>
                  <a:cubicBezTo>
                    <a:pt x="26911" y="10659"/>
                    <a:pt x="26001" y="9441"/>
                    <a:pt x="25076" y="9191"/>
                  </a:cubicBezTo>
                  <a:cubicBezTo>
                    <a:pt x="24166" y="8956"/>
                    <a:pt x="25663" y="6622"/>
                    <a:pt x="25810" y="3935"/>
                  </a:cubicBezTo>
                  <a:cubicBezTo>
                    <a:pt x="26001" y="750"/>
                    <a:pt x="25208" y="206"/>
                    <a:pt x="23975" y="148"/>
                  </a:cubicBezTo>
                  <a:cubicBezTo>
                    <a:pt x="23241" y="104"/>
                    <a:pt x="8266" y="1"/>
                    <a:pt x="3186" y="1"/>
                  </a:cubicBezTo>
                  <a:cubicBezTo>
                    <a:pt x="1601" y="1"/>
                    <a:pt x="1175" y="192"/>
                    <a:pt x="1043" y="85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53"/>
            <p:cNvSpPr/>
            <p:nvPr/>
          </p:nvSpPr>
          <p:spPr>
            <a:xfrm>
              <a:off x="1441625" y="1279125"/>
              <a:ext cx="118200" cy="207750"/>
            </a:xfrm>
            <a:custGeom>
              <a:avLst/>
              <a:gdLst/>
              <a:ahLst/>
              <a:cxnLst/>
              <a:rect l="l" t="t" r="r" b="b"/>
              <a:pathLst>
                <a:path w="4728" h="8310" extrusionOk="0">
                  <a:moveTo>
                    <a:pt x="2526" y="2246"/>
                  </a:moveTo>
                  <a:cubicBezTo>
                    <a:pt x="2555" y="1953"/>
                    <a:pt x="2628" y="1659"/>
                    <a:pt x="2702" y="1366"/>
                  </a:cubicBezTo>
                  <a:cubicBezTo>
                    <a:pt x="2790" y="1043"/>
                    <a:pt x="2907" y="749"/>
                    <a:pt x="3098" y="470"/>
                  </a:cubicBezTo>
                  <a:cubicBezTo>
                    <a:pt x="3186" y="309"/>
                    <a:pt x="3333" y="176"/>
                    <a:pt x="3509" y="103"/>
                  </a:cubicBezTo>
                  <a:cubicBezTo>
                    <a:pt x="3715" y="0"/>
                    <a:pt x="3964" y="44"/>
                    <a:pt x="4111" y="220"/>
                  </a:cubicBezTo>
                  <a:cubicBezTo>
                    <a:pt x="4273" y="411"/>
                    <a:pt x="4375" y="632"/>
                    <a:pt x="4405" y="866"/>
                  </a:cubicBezTo>
                  <a:cubicBezTo>
                    <a:pt x="4493" y="1233"/>
                    <a:pt x="4552" y="1600"/>
                    <a:pt x="4581" y="1967"/>
                  </a:cubicBezTo>
                  <a:cubicBezTo>
                    <a:pt x="4713" y="3436"/>
                    <a:pt x="4728" y="4904"/>
                    <a:pt x="4654" y="6357"/>
                  </a:cubicBezTo>
                  <a:cubicBezTo>
                    <a:pt x="4625" y="6724"/>
                    <a:pt x="4625" y="7076"/>
                    <a:pt x="4625" y="7429"/>
                  </a:cubicBezTo>
                  <a:cubicBezTo>
                    <a:pt x="4625" y="7605"/>
                    <a:pt x="4610" y="7781"/>
                    <a:pt x="4581" y="7957"/>
                  </a:cubicBezTo>
                  <a:cubicBezTo>
                    <a:pt x="4581" y="8001"/>
                    <a:pt x="4566" y="8045"/>
                    <a:pt x="4552" y="8089"/>
                  </a:cubicBezTo>
                  <a:cubicBezTo>
                    <a:pt x="4522" y="8222"/>
                    <a:pt x="4390" y="8310"/>
                    <a:pt x="4258" y="8310"/>
                  </a:cubicBezTo>
                  <a:cubicBezTo>
                    <a:pt x="4111" y="8280"/>
                    <a:pt x="4008" y="8163"/>
                    <a:pt x="4023" y="8016"/>
                  </a:cubicBezTo>
                  <a:cubicBezTo>
                    <a:pt x="4023" y="7678"/>
                    <a:pt x="4038" y="7326"/>
                    <a:pt x="4052" y="6974"/>
                  </a:cubicBezTo>
                  <a:cubicBezTo>
                    <a:pt x="4052" y="6915"/>
                    <a:pt x="4067" y="6842"/>
                    <a:pt x="4067" y="6768"/>
                  </a:cubicBezTo>
                  <a:cubicBezTo>
                    <a:pt x="4082" y="5843"/>
                    <a:pt x="4170" y="4918"/>
                    <a:pt x="4126" y="3993"/>
                  </a:cubicBezTo>
                  <a:cubicBezTo>
                    <a:pt x="4126" y="3171"/>
                    <a:pt x="4067" y="2349"/>
                    <a:pt x="3964" y="1527"/>
                  </a:cubicBezTo>
                  <a:cubicBezTo>
                    <a:pt x="3935" y="1277"/>
                    <a:pt x="3876" y="1028"/>
                    <a:pt x="3818" y="793"/>
                  </a:cubicBezTo>
                  <a:cubicBezTo>
                    <a:pt x="3774" y="617"/>
                    <a:pt x="3685" y="602"/>
                    <a:pt x="3568" y="749"/>
                  </a:cubicBezTo>
                  <a:cubicBezTo>
                    <a:pt x="3480" y="852"/>
                    <a:pt x="3421" y="984"/>
                    <a:pt x="3362" y="1116"/>
                  </a:cubicBezTo>
                  <a:cubicBezTo>
                    <a:pt x="3216" y="1527"/>
                    <a:pt x="3113" y="1953"/>
                    <a:pt x="3054" y="2393"/>
                  </a:cubicBezTo>
                  <a:cubicBezTo>
                    <a:pt x="2937" y="3157"/>
                    <a:pt x="2834" y="3905"/>
                    <a:pt x="2746" y="4669"/>
                  </a:cubicBezTo>
                  <a:cubicBezTo>
                    <a:pt x="2716" y="4889"/>
                    <a:pt x="2716" y="5124"/>
                    <a:pt x="2702" y="5359"/>
                  </a:cubicBezTo>
                  <a:cubicBezTo>
                    <a:pt x="2702" y="5462"/>
                    <a:pt x="2687" y="5579"/>
                    <a:pt x="2643" y="5667"/>
                  </a:cubicBezTo>
                  <a:cubicBezTo>
                    <a:pt x="2614" y="5770"/>
                    <a:pt x="2526" y="5829"/>
                    <a:pt x="2423" y="5829"/>
                  </a:cubicBezTo>
                  <a:cubicBezTo>
                    <a:pt x="2305" y="5843"/>
                    <a:pt x="2203" y="5770"/>
                    <a:pt x="2173" y="5667"/>
                  </a:cubicBezTo>
                  <a:cubicBezTo>
                    <a:pt x="2129" y="5550"/>
                    <a:pt x="2115" y="5432"/>
                    <a:pt x="2129" y="5315"/>
                  </a:cubicBezTo>
                  <a:lnTo>
                    <a:pt x="2129" y="4287"/>
                  </a:lnTo>
                  <a:cubicBezTo>
                    <a:pt x="2100" y="3201"/>
                    <a:pt x="1909" y="2144"/>
                    <a:pt x="1571" y="1116"/>
                  </a:cubicBezTo>
                  <a:cubicBezTo>
                    <a:pt x="1542" y="1028"/>
                    <a:pt x="1513" y="955"/>
                    <a:pt x="1469" y="866"/>
                  </a:cubicBezTo>
                  <a:cubicBezTo>
                    <a:pt x="1381" y="690"/>
                    <a:pt x="1278" y="690"/>
                    <a:pt x="1160" y="852"/>
                  </a:cubicBezTo>
                  <a:cubicBezTo>
                    <a:pt x="1043" y="999"/>
                    <a:pt x="969" y="1175"/>
                    <a:pt x="925" y="1351"/>
                  </a:cubicBezTo>
                  <a:cubicBezTo>
                    <a:pt x="808" y="1850"/>
                    <a:pt x="735" y="2349"/>
                    <a:pt x="705" y="2848"/>
                  </a:cubicBezTo>
                  <a:cubicBezTo>
                    <a:pt x="632" y="3773"/>
                    <a:pt x="617" y="4698"/>
                    <a:pt x="646" y="5623"/>
                  </a:cubicBezTo>
                  <a:cubicBezTo>
                    <a:pt x="661" y="6372"/>
                    <a:pt x="646" y="7135"/>
                    <a:pt x="588" y="7884"/>
                  </a:cubicBezTo>
                  <a:cubicBezTo>
                    <a:pt x="588" y="7928"/>
                    <a:pt x="573" y="7972"/>
                    <a:pt x="573" y="8016"/>
                  </a:cubicBezTo>
                  <a:cubicBezTo>
                    <a:pt x="558" y="8075"/>
                    <a:pt x="514" y="8133"/>
                    <a:pt x="441" y="8148"/>
                  </a:cubicBezTo>
                  <a:cubicBezTo>
                    <a:pt x="368" y="8163"/>
                    <a:pt x="294" y="8133"/>
                    <a:pt x="265" y="8060"/>
                  </a:cubicBezTo>
                  <a:cubicBezTo>
                    <a:pt x="221" y="7987"/>
                    <a:pt x="191" y="7899"/>
                    <a:pt x="177" y="7810"/>
                  </a:cubicBezTo>
                  <a:cubicBezTo>
                    <a:pt x="118" y="7487"/>
                    <a:pt x="89" y="7165"/>
                    <a:pt x="103" y="6827"/>
                  </a:cubicBezTo>
                  <a:cubicBezTo>
                    <a:pt x="74" y="5843"/>
                    <a:pt x="1" y="4860"/>
                    <a:pt x="45" y="3876"/>
                  </a:cubicBezTo>
                  <a:cubicBezTo>
                    <a:pt x="59" y="3054"/>
                    <a:pt x="147" y="2246"/>
                    <a:pt x="294" y="1439"/>
                  </a:cubicBezTo>
                  <a:cubicBezTo>
                    <a:pt x="338" y="1175"/>
                    <a:pt x="426" y="925"/>
                    <a:pt x="558" y="690"/>
                  </a:cubicBezTo>
                  <a:cubicBezTo>
                    <a:pt x="617" y="558"/>
                    <a:pt x="720" y="426"/>
                    <a:pt x="823" y="323"/>
                  </a:cubicBezTo>
                  <a:cubicBezTo>
                    <a:pt x="1146" y="15"/>
                    <a:pt x="1689" y="88"/>
                    <a:pt x="1909" y="485"/>
                  </a:cubicBezTo>
                  <a:cubicBezTo>
                    <a:pt x="2085" y="808"/>
                    <a:pt x="2217" y="1160"/>
                    <a:pt x="2291" y="1527"/>
                  </a:cubicBezTo>
                  <a:cubicBezTo>
                    <a:pt x="2349" y="1762"/>
                    <a:pt x="2408" y="1997"/>
                    <a:pt x="2467" y="221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53"/>
            <p:cNvSpPr/>
            <p:nvPr/>
          </p:nvSpPr>
          <p:spPr>
            <a:xfrm>
              <a:off x="1679825" y="1281700"/>
              <a:ext cx="71600" cy="211425"/>
            </a:xfrm>
            <a:custGeom>
              <a:avLst/>
              <a:gdLst/>
              <a:ahLst/>
              <a:cxnLst/>
              <a:rect l="l" t="t" r="r" b="b"/>
              <a:pathLst>
                <a:path w="2864" h="8457" extrusionOk="0">
                  <a:moveTo>
                    <a:pt x="720" y="3993"/>
                  </a:moveTo>
                  <a:cubicBezTo>
                    <a:pt x="705" y="4331"/>
                    <a:pt x="676" y="4654"/>
                    <a:pt x="676" y="4977"/>
                  </a:cubicBezTo>
                  <a:cubicBezTo>
                    <a:pt x="661" y="5667"/>
                    <a:pt x="661" y="6372"/>
                    <a:pt x="646" y="7076"/>
                  </a:cubicBezTo>
                  <a:cubicBezTo>
                    <a:pt x="646" y="7355"/>
                    <a:pt x="617" y="7649"/>
                    <a:pt x="602" y="7928"/>
                  </a:cubicBezTo>
                  <a:cubicBezTo>
                    <a:pt x="602" y="8030"/>
                    <a:pt x="573" y="8133"/>
                    <a:pt x="456" y="8148"/>
                  </a:cubicBezTo>
                  <a:cubicBezTo>
                    <a:pt x="338" y="8177"/>
                    <a:pt x="279" y="8074"/>
                    <a:pt x="235" y="7986"/>
                  </a:cubicBezTo>
                  <a:cubicBezTo>
                    <a:pt x="177" y="7825"/>
                    <a:pt x="133" y="7649"/>
                    <a:pt x="118" y="7473"/>
                  </a:cubicBezTo>
                  <a:cubicBezTo>
                    <a:pt x="59" y="7017"/>
                    <a:pt x="44" y="6562"/>
                    <a:pt x="44" y="6122"/>
                  </a:cubicBezTo>
                  <a:cubicBezTo>
                    <a:pt x="44" y="5065"/>
                    <a:pt x="59" y="4023"/>
                    <a:pt x="44" y="2966"/>
                  </a:cubicBezTo>
                  <a:cubicBezTo>
                    <a:pt x="44" y="2481"/>
                    <a:pt x="0" y="1997"/>
                    <a:pt x="0" y="1497"/>
                  </a:cubicBezTo>
                  <a:cubicBezTo>
                    <a:pt x="0" y="1233"/>
                    <a:pt x="59" y="969"/>
                    <a:pt x="191" y="734"/>
                  </a:cubicBezTo>
                  <a:cubicBezTo>
                    <a:pt x="529" y="191"/>
                    <a:pt x="1057" y="0"/>
                    <a:pt x="1674" y="29"/>
                  </a:cubicBezTo>
                  <a:cubicBezTo>
                    <a:pt x="2100" y="15"/>
                    <a:pt x="2496" y="264"/>
                    <a:pt x="2672" y="661"/>
                  </a:cubicBezTo>
                  <a:cubicBezTo>
                    <a:pt x="2863" y="1116"/>
                    <a:pt x="2760" y="1556"/>
                    <a:pt x="2540" y="1967"/>
                  </a:cubicBezTo>
                  <a:cubicBezTo>
                    <a:pt x="2276" y="2437"/>
                    <a:pt x="1836" y="2628"/>
                    <a:pt x="1336" y="2716"/>
                  </a:cubicBezTo>
                  <a:lnTo>
                    <a:pt x="1263" y="2716"/>
                  </a:lnTo>
                  <a:cubicBezTo>
                    <a:pt x="1028" y="2745"/>
                    <a:pt x="1028" y="2760"/>
                    <a:pt x="1102" y="2980"/>
                  </a:cubicBezTo>
                  <a:cubicBezTo>
                    <a:pt x="1190" y="3274"/>
                    <a:pt x="1278" y="3553"/>
                    <a:pt x="1380" y="3846"/>
                  </a:cubicBezTo>
                  <a:cubicBezTo>
                    <a:pt x="1792" y="5197"/>
                    <a:pt x="2217" y="6533"/>
                    <a:pt x="2628" y="7869"/>
                  </a:cubicBezTo>
                  <a:cubicBezTo>
                    <a:pt x="2658" y="7928"/>
                    <a:pt x="2672" y="8001"/>
                    <a:pt x="2672" y="8074"/>
                  </a:cubicBezTo>
                  <a:cubicBezTo>
                    <a:pt x="2702" y="8236"/>
                    <a:pt x="2599" y="8383"/>
                    <a:pt x="2452" y="8412"/>
                  </a:cubicBezTo>
                  <a:cubicBezTo>
                    <a:pt x="2291" y="8456"/>
                    <a:pt x="2159" y="8353"/>
                    <a:pt x="2114" y="8207"/>
                  </a:cubicBezTo>
                  <a:cubicBezTo>
                    <a:pt x="2026" y="7972"/>
                    <a:pt x="1924" y="7737"/>
                    <a:pt x="1865" y="7473"/>
                  </a:cubicBezTo>
                  <a:cubicBezTo>
                    <a:pt x="1513" y="6372"/>
                    <a:pt x="1160" y="5270"/>
                    <a:pt x="823" y="4169"/>
                  </a:cubicBezTo>
                  <a:cubicBezTo>
                    <a:pt x="808" y="4140"/>
                    <a:pt x="808" y="4052"/>
                    <a:pt x="720" y="3993"/>
                  </a:cubicBezTo>
                  <a:close/>
                  <a:moveTo>
                    <a:pt x="1131" y="2070"/>
                  </a:moveTo>
                  <a:cubicBezTo>
                    <a:pt x="1630" y="2114"/>
                    <a:pt x="2070" y="1747"/>
                    <a:pt x="2114" y="1263"/>
                  </a:cubicBezTo>
                  <a:cubicBezTo>
                    <a:pt x="2203" y="940"/>
                    <a:pt x="1953" y="631"/>
                    <a:pt x="1630" y="646"/>
                  </a:cubicBezTo>
                  <a:cubicBezTo>
                    <a:pt x="1102" y="617"/>
                    <a:pt x="617" y="793"/>
                    <a:pt x="617" y="1556"/>
                  </a:cubicBezTo>
                  <a:cubicBezTo>
                    <a:pt x="617" y="1997"/>
                    <a:pt x="676" y="2070"/>
                    <a:pt x="1131" y="20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53"/>
            <p:cNvSpPr/>
            <p:nvPr/>
          </p:nvSpPr>
          <p:spPr>
            <a:xfrm>
              <a:off x="1757275" y="1285725"/>
              <a:ext cx="65725" cy="204100"/>
            </a:xfrm>
            <a:custGeom>
              <a:avLst/>
              <a:gdLst/>
              <a:ahLst/>
              <a:cxnLst/>
              <a:rect l="l" t="t" r="r" b="b"/>
              <a:pathLst>
                <a:path w="2629" h="8164" extrusionOk="0">
                  <a:moveTo>
                    <a:pt x="59" y="2672"/>
                  </a:moveTo>
                  <a:lnTo>
                    <a:pt x="59" y="456"/>
                  </a:lnTo>
                  <a:cubicBezTo>
                    <a:pt x="59" y="221"/>
                    <a:pt x="147" y="89"/>
                    <a:pt x="308" y="89"/>
                  </a:cubicBezTo>
                  <a:cubicBezTo>
                    <a:pt x="470" y="89"/>
                    <a:pt x="558" y="206"/>
                    <a:pt x="558" y="456"/>
                  </a:cubicBezTo>
                  <a:cubicBezTo>
                    <a:pt x="558" y="837"/>
                    <a:pt x="543" y="1219"/>
                    <a:pt x="558" y="1601"/>
                  </a:cubicBezTo>
                  <a:cubicBezTo>
                    <a:pt x="602" y="2658"/>
                    <a:pt x="646" y="3715"/>
                    <a:pt x="675" y="4772"/>
                  </a:cubicBezTo>
                  <a:cubicBezTo>
                    <a:pt x="675" y="5300"/>
                    <a:pt x="734" y="5814"/>
                    <a:pt x="822" y="6343"/>
                  </a:cubicBezTo>
                  <a:cubicBezTo>
                    <a:pt x="852" y="6533"/>
                    <a:pt x="910" y="6739"/>
                    <a:pt x="984" y="6930"/>
                  </a:cubicBezTo>
                  <a:cubicBezTo>
                    <a:pt x="1013" y="7033"/>
                    <a:pt x="1057" y="7121"/>
                    <a:pt x="1116" y="7209"/>
                  </a:cubicBezTo>
                  <a:cubicBezTo>
                    <a:pt x="1219" y="7341"/>
                    <a:pt x="1321" y="7488"/>
                    <a:pt x="1512" y="7458"/>
                  </a:cubicBezTo>
                  <a:cubicBezTo>
                    <a:pt x="1688" y="7429"/>
                    <a:pt x="1703" y="7268"/>
                    <a:pt x="1747" y="7135"/>
                  </a:cubicBezTo>
                  <a:cubicBezTo>
                    <a:pt x="1865" y="6783"/>
                    <a:pt x="1938" y="6401"/>
                    <a:pt x="1953" y="6034"/>
                  </a:cubicBezTo>
                  <a:cubicBezTo>
                    <a:pt x="2026" y="5021"/>
                    <a:pt x="2026" y="4008"/>
                    <a:pt x="1938" y="2995"/>
                  </a:cubicBezTo>
                  <a:cubicBezTo>
                    <a:pt x="1909" y="2555"/>
                    <a:pt x="1894" y="2115"/>
                    <a:pt x="1865" y="1674"/>
                  </a:cubicBezTo>
                  <a:cubicBezTo>
                    <a:pt x="1835" y="1307"/>
                    <a:pt x="1806" y="925"/>
                    <a:pt x="1777" y="558"/>
                  </a:cubicBezTo>
                  <a:cubicBezTo>
                    <a:pt x="1747" y="426"/>
                    <a:pt x="1762" y="309"/>
                    <a:pt x="1806" y="191"/>
                  </a:cubicBezTo>
                  <a:cubicBezTo>
                    <a:pt x="1835" y="89"/>
                    <a:pt x="1938" y="0"/>
                    <a:pt x="2041" y="0"/>
                  </a:cubicBezTo>
                  <a:cubicBezTo>
                    <a:pt x="2158" y="0"/>
                    <a:pt x="2246" y="74"/>
                    <a:pt x="2290" y="177"/>
                  </a:cubicBezTo>
                  <a:cubicBezTo>
                    <a:pt x="2334" y="309"/>
                    <a:pt x="2364" y="456"/>
                    <a:pt x="2364" y="602"/>
                  </a:cubicBezTo>
                  <a:cubicBezTo>
                    <a:pt x="2481" y="1703"/>
                    <a:pt x="2555" y="2819"/>
                    <a:pt x="2599" y="3950"/>
                  </a:cubicBezTo>
                  <a:cubicBezTo>
                    <a:pt x="2628" y="4889"/>
                    <a:pt x="2569" y="5829"/>
                    <a:pt x="2408" y="6754"/>
                  </a:cubicBezTo>
                  <a:cubicBezTo>
                    <a:pt x="2364" y="7018"/>
                    <a:pt x="2290" y="7268"/>
                    <a:pt x="2173" y="7517"/>
                  </a:cubicBezTo>
                  <a:cubicBezTo>
                    <a:pt x="1938" y="8016"/>
                    <a:pt x="1498" y="8163"/>
                    <a:pt x="1013" y="7884"/>
                  </a:cubicBezTo>
                  <a:cubicBezTo>
                    <a:pt x="764" y="7737"/>
                    <a:pt x="573" y="7502"/>
                    <a:pt x="470" y="7238"/>
                  </a:cubicBezTo>
                  <a:cubicBezTo>
                    <a:pt x="294" y="6783"/>
                    <a:pt x="191" y="6313"/>
                    <a:pt x="147" y="5843"/>
                  </a:cubicBezTo>
                  <a:cubicBezTo>
                    <a:pt x="0" y="4786"/>
                    <a:pt x="74" y="3729"/>
                    <a:pt x="59" y="26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53"/>
            <p:cNvSpPr/>
            <p:nvPr/>
          </p:nvSpPr>
          <p:spPr>
            <a:xfrm>
              <a:off x="1971975" y="1275450"/>
              <a:ext cx="73425" cy="224650"/>
            </a:xfrm>
            <a:custGeom>
              <a:avLst/>
              <a:gdLst/>
              <a:ahLst/>
              <a:cxnLst/>
              <a:rect l="l" t="t" r="r" b="b"/>
              <a:pathLst>
                <a:path w="2937" h="8986" extrusionOk="0">
                  <a:moveTo>
                    <a:pt x="1513" y="1674"/>
                  </a:moveTo>
                  <a:cubicBezTo>
                    <a:pt x="1542" y="2012"/>
                    <a:pt x="1601" y="2349"/>
                    <a:pt x="1718" y="2672"/>
                  </a:cubicBezTo>
                  <a:cubicBezTo>
                    <a:pt x="1968" y="3465"/>
                    <a:pt x="2217" y="4273"/>
                    <a:pt x="2482" y="5065"/>
                  </a:cubicBezTo>
                  <a:cubicBezTo>
                    <a:pt x="2658" y="5623"/>
                    <a:pt x="2775" y="6196"/>
                    <a:pt x="2819" y="6783"/>
                  </a:cubicBezTo>
                  <a:cubicBezTo>
                    <a:pt x="2878" y="7414"/>
                    <a:pt x="2775" y="8002"/>
                    <a:pt x="2305" y="8457"/>
                  </a:cubicBezTo>
                  <a:cubicBezTo>
                    <a:pt x="1953" y="8794"/>
                    <a:pt x="1527" y="8985"/>
                    <a:pt x="1043" y="8809"/>
                  </a:cubicBezTo>
                  <a:cubicBezTo>
                    <a:pt x="485" y="8603"/>
                    <a:pt x="74" y="8251"/>
                    <a:pt x="15" y="7620"/>
                  </a:cubicBezTo>
                  <a:cubicBezTo>
                    <a:pt x="0" y="7312"/>
                    <a:pt x="89" y="7018"/>
                    <a:pt x="265" y="6768"/>
                  </a:cubicBezTo>
                  <a:cubicBezTo>
                    <a:pt x="353" y="6607"/>
                    <a:pt x="544" y="6548"/>
                    <a:pt x="705" y="6636"/>
                  </a:cubicBezTo>
                  <a:cubicBezTo>
                    <a:pt x="852" y="6724"/>
                    <a:pt x="896" y="6900"/>
                    <a:pt x="823" y="7062"/>
                  </a:cubicBezTo>
                  <a:cubicBezTo>
                    <a:pt x="793" y="7135"/>
                    <a:pt x="749" y="7223"/>
                    <a:pt x="735" y="7312"/>
                  </a:cubicBezTo>
                  <a:cubicBezTo>
                    <a:pt x="632" y="7664"/>
                    <a:pt x="764" y="7928"/>
                    <a:pt x="1146" y="8119"/>
                  </a:cubicBezTo>
                  <a:cubicBezTo>
                    <a:pt x="1410" y="8251"/>
                    <a:pt x="1733" y="8163"/>
                    <a:pt x="1894" y="7913"/>
                  </a:cubicBezTo>
                  <a:cubicBezTo>
                    <a:pt x="2115" y="7605"/>
                    <a:pt x="2217" y="7209"/>
                    <a:pt x="2159" y="6827"/>
                  </a:cubicBezTo>
                  <a:cubicBezTo>
                    <a:pt x="2100" y="6166"/>
                    <a:pt x="1953" y="5520"/>
                    <a:pt x="1748" y="4904"/>
                  </a:cubicBezTo>
                  <a:cubicBezTo>
                    <a:pt x="1542" y="4273"/>
                    <a:pt x="1336" y="3627"/>
                    <a:pt x="1131" y="2995"/>
                  </a:cubicBezTo>
                  <a:cubicBezTo>
                    <a:pt x="984" y="2555"/>
                    <a:pt x="896" y="2085"/>
                    <a:pt x="881" y="1615"/>
                  </a:cubicBezTo>
                  <a:cubicBezTo>
                    <a:pt x="852" y="1234"/>
                    <a:pt x="940" y="867"/>
                    <a:pt x="1160" y="558"/>
                  </a:cubicBezTo>
                  <a:cubicBezTo>
                    <a:pt x="1483" y="59"/>
                    <a:pt x="2188" y="0"/>
                    <a:pt x="2584" y="441"/>
                  </a:cubicBezTo>
                  <a:cubicBezTo>
                    <a:pt x="2775" y="646"/>
                    <a:pt x="2893" y="896"/>
                    <a:pt x="2937" y="1175"/>
                  </a:cubicBezTo>
                  <a:cubicBezTo>
                    <a:pt x="2937" y="1219"/>
                    <a:pt x="2937" y="1263"/>
                    <a:pt x="2937" y="1307"/>
                  </a:cubicBezTo>
                  <a:cubicBezTo>
                    <a:pt x="2922" y="1410"/>
                    <a:pt x="2790" y="1454"/>
                    <a:pt x="2731" y="1366"/>
                  </a:cubicBezTo>
                  <a:cubicBezTo>
                    <a:pt x="2658" y="1307"/>
                    <a:pt x="2599" y="1219"/>
                    <a:pt x="2555" y="1131"/>
                  </a:cubicBezTo>
                  <a:cubicBezTo>
                    <a:pt x="2482" y="1013"/>
                    <a:pt x="2393" y="911"/>
                    <a:pt x="2291" y="808"/>
                  </a:cubicBezTo>
                  <a:cubicBezTo>
                    <a:pt x="2070" y="602"/>
                    <a:pt x="1718" y="690"/>
                    <a:pt x="1615" y="955"/>
                  </a:cubicBezTo>
                  <a:cubicBezTo>
                    <a:pt x="1542" y="1116"/>
                    <a:pt x="1513" y="1263"/>
                    <a:pt x="1513" y="167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53"/>
            <p:cNvSpPr/>
            <p:nvPr/>
          </p:nvSpPr>
          <p:spPr>
            <a:xfrm>
              <a:off x="1565300" y="1287550"/>
              <a:ext cx="72700" cy="202275"/>
            </a:xfrm>
            <a:custGeom>
              <a:avLst/>
              <a:gdLst/>
              <a:ahLst/>
              <a:cxnLst/>
              <a:rect l="l" t="t" r="r" b="b"/>
              <a:pathLst>
                <a:path w="2908" h="8091" extrusionOk="0">
                  <a:moveTo>
                    <a:pt x="2056" y="3686"/>
                  </a:moveTo>
                  <a:cubicBezTo>
                    <a:pt x="1968" y="3671"/>
                    <a:pt x="1939" y="3730"/>
                    <a:pt x="1880" y="3759"/>
                  </a:cubicBezTo>
                  <a:cubicBezTo>
                    <a:pt x="1425" y="4097"/>
                    <a:pt x="779" y="3979"/>
                    <a:pt x="471" y="3524"/>
                  </a:cubicBezTo>
                  <a:cubicBezTo>
                    <a:pt x="207" y="3143"/>
                    <a:pt x="60" y="2688"/>
                    <a:pt x="60" y="2232"/>
                  </a:cubicBezTo>
                  <a:cubicBezTo>
                    <a:pt x="1" y="1616"/>
                    <a:pt x="60" y="985"/>
                    <a:pt x="207" y="383"/>
                  </a:cubicBezTo>
                  <a:cubicBezTo>
                    <a:pt x="221" y="280"/>
                    <a:pt x="236" y="148"/>
                    <a:pt x="368" y="148"/>
                  </a:cubicBezTo>
                  <a:cubicBezTo>
                    <a:pt x="515" y="162"/>
                    <a:pt x="515" y="309"/>
                    <a:pt x="529" y="397"/>
                  </a:cubicBezTo>
                  <a:cubicBezTo>
                    <a:pt x="544" y="588"/>
                    <a:pt x="544" y="764"/>
                    <a:pt x="544" y="955"/>
                  </a:cubicBezTo>
                  <a:cubicBezTo>
                    <a:pt x="515" y="1425"/>
                    <a:pt x="544" y="1895"/>
                    <a:pt x="603" y="2365"/>
                  </a:cubicBezTo>
                  <a:cubicBezTo>
                    <a:pt x="647" y="2541"/>
                    <a:pt x="691" y="2732"/>
                    <a:pt x="750" y="2908"/>
                  </a:cubicBezTo>
                  <a:cubicBezTo>
                    <a:pt x="779" y="2996"/>
                    <a:pt x="838" y="3084"/>
                    <a:pt x="897" y="3157"/>
                  </a:cubicBezTo>
                  <a:cubicBezTo>
                    <a:pt x="1146" y="3495"/>
                    <a:pt x="1484" y="3495"/>
                    <a:pt x="1719" y="3143"/>
                  </a:cubicBezTo>
                  <a:cubicBezTo>
                    <a:pt x="1924" y="2834"/>
                    <a:pt x="2056" y="2482"/>
                    <a:pt x="2130" y="2115"/>
                  </a:cubicBezTo>
                  <a:cubicBezTo>
                    <a:pt x="2232" y="1645"/>
                    <a:pt x="2291" y="1175"/>
                    <a:pt x="2306" y="706"/>
                  </a:cubicBezTo>
                  <a:cubicBezTo>
                    <a:pt x="2306" y="573"/>
                    <a:pt x="2321" y="441"/>
                    <a:pt x="2350" y="309"/>
                  </a:cubicBezTo>
                  <a:cubicBezTo>
                    <a:pt x="2365" y="104"/>
                    <a:pt x="2482" y="1"/>
                    <a:pt x="2644" y="16"/>
                  </a:cubicBezTo>
                  <a:cubicBezTo>
                    <a:pt x="2805" y="16"/>
                    <a:pt x="2893" y="133"/>
                    <a:pt x="2908" y="353"/>
                  </a:cubicBezTo>
                  <a:lnTo>
                    <a:pt x="2908" y="852"/>
                  </a:lnTo>
                  <a:cubicBezTo>
                    <a:pt x="2878" y="1572"/>
                    <a:pt x="2820" y="2291"/>
                    <a:pt x="2761" y="3010"/>
                  </a:cubicBezTo>
                  <a:cubicBezTo>
                    <a:pt x="2732" y="3319"/>
                    <a:pt x="2717" y="3627"/>
                    <a:pt x="2702" y="3935"/>
                  </a:cubicBezTo>
                  <a:cubicBezTo>
                    <a:pt x="2673" y="4464"/>
                    <a:pt x="2658" y="4992"/>
                    <a:pt x="2629" y="5521"/>
                  </a:cubicBezTo>
                  <a:cubicBezTo>
                    <a:pt x="2600" y="6226"/>
                    <a:pt x="2570" y="6945"/>
                    <a:pt x="2541" y="7664"/>
                  </a:cubicBezTo>
                  <a:cubicBezTo>
                    <a:pt x="2526" y="7752"/>
                    <a:pt x="2511" y="7826"/>
                    <a:pt x="2497" y="7899"/>
                  </a:cubicBezTo>
                  <a:cubicBezTo>
                    <a:pt x="2467" y="8017"/>
                    <a:pt x="2365" y="8090"/>
                    <a:pt x="2247" y="8090"/>
                  </a:cubicBezTo>
                  <a:cubicBezTo>
                    <a:pt x="2130" y="8090"/>
                    <a:pt x="2012" y="8017"/>
                    <a:pt x="1968" y="7914"/>
                  </a:cubicBezTo>
                  <a:cubicBezTo>
                    <a:pt x="1939" y="7826"/>
                    <a:pt x="1924" y="7723"/>
                    <a:pt x="1939" y="7620"/>
                  </a:cubicBezTo>
                  <a:cubicBezTo>
                    <a:pt x="1968" y="6945"/>
                    <a:pt x="1983" y="6255"/>
                    <a:pt x="2012" y="5580"/>
                  </a:cubicBezTo>
                  <a:cubicBezTo>
                    <a:pt x="2042" y="4992"/>
                    <a:pt x="2056" y="4405"/>
                    <a:pt x="2086" y="3818"/>
                  </a:cubicBezTo>
                  <a:cubicBezTo>
                    <a:pt x="2100" y="3774"/>
                    <a:pt x="2086" y="3715"/>
                    <a:pt x="2056" y="368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53"/>
            <p:cNvSpPr/>
            <p:nvPr/>
          </p:nvSpPr>
          <p:spPr>
            <a:xfrm>
              <a:off x="1905550" y="1285350"/>
              <a:ext cx="71950" cy="210700"/>
            </a:xfrm>
            <a:custGeom>
              <a:avLst/>
              <a:gdLst/>
              <a:ahLst/>
              <a:cxnLst/>
              <a:rect l="l" t="t" r="r" b="b"/>
              <a:pathLst>
                <a:path w="2878" h="8428" extrusionOk="0">
                  <a:moveTo>
                    <a:pt x="1160" y="5521"/>
                  </a:moveTo>
                  <a:cubicBezTo>
                    <a:pt x="1101" y="5521"/>
                    <a:pt x="984" y="5521"/>
                    <a:pt x="866" y="5506"/>
                  </a:cubicBezTo>
                  <a:cubicBezTo>
                    <a:pt x="749" y="5491"/>
                    <a:pt x="690" y="5536"/>
                    <a:pt x="676" y="5638"/>
                  </a:cubicBezTo>
                  <a:cubicBezTo>
                    <a:pt x="676" y="5712"/>
                    <a:pt x="661" y="5785"/>
                    <a:pt x="661" y="5858"/>
                  </a:cubicBezTo>
                  <a:cubicBezTo>
                    <a:pt x="632" y="6402"/>
                    <a:pt x="602" y="6960"/>
                    <a:pt x="587" y="7503"/>
                  </a:cubicBezTo>
                  <a:cubicBezTo>
                    <a:pt x="587" y="7767"/>
                    <a:pt x="587" y="7767"/>
                    <a:pt x="837" y="7811"/>
                  </a:cubicBezTo>
                  <a:cubicBezTo>
                    <a:pt x="969" y="7826"/>
                    <a:pt x="1101" y="7840"/>
                    <a:pt x="1233" y="7855"/>
                  </a:cubicBezTo>
                  <a:cubicBezTo>
                    <a:pt x="1322" y="7870"/>
                    <a:pt x="1395" y="7884"/>
                    <a:pt x="1468" y="7914"/>
                  </a:cubicBezTo>
                  <a:cubicBezTo>
                    <a:pt x="1571" y="7958"/>
                    <a:pt x="1630" y="8075"/>
                    <a:pt x="1615" y="8178"/>
                  </a:cubicBezTo>
                  <a:cubicBezTo>
                    <a:pt x="1615" y="8296"/>
                    <a:pt x="1527" y="8384"/>
                    <a:pt x="1410" y="8398"/>
                  </a:cubicBezTo>
                  <a:cubicBezTo>
                    <a:pt x="1013" y="8428"/>
                    <a:pt x="632" y="8369"/>
                    <a:pt x="264" y="8237"/>
                  </a:cubicBezTo>
                  <a:cubicBezTo>
                    <a:pt x="44" y="8149"/>
                    <a:pt x="0" y="7943"/>
                    <a:pt x="0" y="7723"/>
                  </a:cubicBezTo>
                  <a:cubicBezTo>
                    <a:pt x="59" y="6534"/>
                    <a:pt x="74" y="5330"/>
                    <a:pt x="162" y="4156"/>
                  </a:cubicBezTo>
                  <a:cubicBezTo>
                    <a:pt x="235" y="3187"/>
                    <a:pt x="250" y="2203"/>
                    <a:pt x="309" y="1219"/>
                  </a:cubicBezTo>
                  <a:cubicBezTo>
                    <a:pt x="323" y="999"/>
                    <a:pt x="353" y="779"/>
                    <a:pt x="411" y="559"/>
                  </a:cubicBezTo>
                  <a:cubicBezTo>
                    <a:pt x="470" y="265"/>
                    <a:pt x="720" y="60"/>
                    <a:pt x="1013" y="60"/>
                  </a:cubicBezTo>
                  <a:cubicBezTo>
                    <a:pt x="1483" y="15"/>
                    <a:pt x="1953" y="1"/>
                    <a:pt x="2437" y="1"/>
                  </a:cubicBezTo>
                  <a:cubicBezTo>
                    <a:pt x="2525" y="1"/>
                    <a:pt x="2628" y="15"/>
                    <a:pt x="2716" y="60"/>
                  </a:cubicBezTo>
                  <a:cubicBezTo>
                    <a:pt x="2878" y="133"/>
                    <a:pt x="2878" y="368"/>
                    <a:pt x="2716" y="441"/>
                  </a:cubicBezTo>
                  <a:cubicBezTo>
                    <a:pt x="2643" y="485"/>
                    <a:pt x="2555" y="500"/>
                    <a:pt x="2481" y="500"/>
                  </a:cubicBezTo>
                  <a:cubicBezTo>
                    <a:pt x="2070" y="500"/>
                    <a:pt x="1674" y="559"/>
                    <a:pt x="1263" y="603"/>
                  </a:cubicBezTo>
                  <a:cubicBezTo>
                    <a:pt x="1013" y="617"/>
                    <a:pt x="999" y="647"/>
                    <a:pt x="969" y="896"/>
                  </a:cubicBezTo>
                  <a:cubicBezTo>
                    <a:pt x="910" y="1381"/>
                    <a:pt x="866" y="1865"/>
                    <a:pt x="866" y="2364"/>
                  </a:cubicBezTo>
                  <a:cubicBezTo>
                    <a:pt x="866" y="3069"/>
                    <a:pt x="764" y="3774"/>
                    <a:pt x="720" y="4478"/>
                  </a:cubicBezTo>
                  <a:cubicBezTo>
                    <a:pt x="690" y="4948"/>
                    <a:pt x="690" y="4963"/>
                    <a:pt x="1160" y="4963"/>
                  </a:cubicBezTo>
                  <a:lnTo>
                    <a:pt x="1615" y="4963"/>
                  </a:lnTo>
                  <a:cubicBezTo>
                    <a:pt x="1674" y="4963"/>
                    <a:pt x="1718" y="4963"/>
                    <a:pt x="1777" y="4978"/>
                  </a:cubicBezTo>
                  <a:cubicBezTo>
                    <a:pt x="1909" y="4992"/>
                    <a:pt x="1997" y="5095"/>
                    <a:pt x="2012" y="5227"/>
                  </a:cubicBezTo>
                  <a:cubicBezTo>
                    <a:pt x="2012" y="5345"/>
                    <a:pt x="1923" y="5447"/>
                    <a:pt x="1806" y="5477"/>
                  </a:cubicBezTo>
                  <a:cubicBezTo>
                    <a:pt x="1586" y="5521"/>
                    <a:pt x="1380" y="5536"/>
                    <a:pt x="1160" y="55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53"/>
            <p:cNvSpPr/>
            <p:nvPr/>
          </p:nvSpPr>
          <p:spPr>
            <a:xfrm>
              <a:off x="1835800" y="1286100"/>
              <a:ext cx="56925" cy="204075"/>
            </a:xfrm>
            <a:custGeom>
              <a:avLst/>
              <a:gdLst/>
              <a:ahLst/>
              <a:cxnLst/>
              <a:rect l="l" t="t" r="r" b="b"/>
              <a:pathLst>
                <a:path w="2277" h="8163" extrusionOk="0">
                  <a:moveTo>
                    <a:pt x="177" y="1263"/>
                  </a:moveTo>
                  <a:lnTo>
                    <a:pt x="177" y="470"/>
                  </a:lnTo>
                  <a:cubicBezTo>
                    <a:pt x="177" y="367"/>
                    <a:pt x="192" y="264"/>
                    <a:pt x="221" y="176"/>
                  </a:cubicBezTo>
                  <a:cubicBezTo>
                    <a:pt x="250" y="88"/>
                    <a:pt x="324" y="30"/>
                    <a:pt x="427" y="15"/>
                  </a:cubicBezTo>
                  <a:cubicBezTo>
                    <a:pt x="515" y="0"/>
                    <a:pt x="617" y="59"/>
                    <a:pt x="661" y="162"/>
                  </a:cubicBezTo>
                  <a:cubicBezTo>
                    <a:pt x="676" y="220"/>
                    <a:pt x="691" y="279"/>
                    <a:pt x="691" y="338"/>
                  </a:cubicBezTo>
                  <a:cubicBezTo>
                    <a:pt x="691" y="1556"/>
                    <a:pt x="720" y="2775"/>
                    <a:pt x="691" y="3993"/>
                  </a:cubicBezTo>
                  <a:cubicBezTo>
                    <a:pt x="661" y="4889"/>
                    <a:pt x="676" y="5799"/>
                    <a:pt x="617" y="6709"/>
                  </a:cubicBezTo>
                  <a:cubicBezTo>
                    <a:pt x="603" y="6886"/>
                    <a:pt x="603" y="7076"/>
                    <a:pt x="647" y="7253"/>
                  </a:cubicBezTo>
                  <a:cubicBezTo>
                    <a:pt x="691" y="7443"/>
                    <a:pt x="706" y="7473"/>
                    <a:pt x="896" y="7487"/>
                  </a:cubicBezTo>
                  <a:cubicBezTo>
                    <a:pt x="1161" y="7517"/>
                    <a:pt x="1440" y="7531"/>
                    <a:pt x="1704" y="7546"/>
                  </a:cubicBezTo>
                  <a:cubicBezTo>
                    <a:pt x="1821" y="7546"/>
                    <a:pt x="1953" y="7576"/>
                    <a:pt x="2071" y="7620"/>
                  </a:cubicBezTo>
                  <a:cubicBezTo>
                    <a:pt x="2203" y="7649"/>
                    <a:pt x="2276" y="7781"/>
                    <a:pt x="2262" y="7928"/>
                  </a:cubicBezTo>
                  <a:cubicBezTo>
                    <a:pt x="2247" y="8060"/>
                    <a:pt x="2115" y="8163"/>
                    <a:pt x="1983" y="8148"/>
                  </a:cubicBezTo>
                  <a:cubicBezTo>
                    <a:pt x="1498" y="8104"/>
                    <a:pt x="1014" y="8148"/>
                    <a:pt x="544" y="8031"/>
                  </a:cubicBezTo>
                  <a:cubicBezTo>
                    <a:pt x="309" y="7987"/>
                    <a:pt x="133" y="7796"/>
                    <a:pt x="89" y="7561"/>
                  </a:cubicBezTo>
                  <a:cubicBezTo>
                    <a:pt x="45" y="7414"/>
                    <a:pt x="30" y="7253"/>
                    <a:pt x="16" y="7091"/>
                  </a:cubicBezTo>
                  <a:cubicBezTo>
                    <a:pt x="16" y="6636"/>
                    <a:pt x="1" y="6166"/>
                    <a:pt x="30" y="5711"/>
                  </a:cubicBezTo>
                  <a:cubicBezTo>
                    <a:pt x="45" y="5506"/>
                    <a:pt x="45" y="5300"/>
                    <a:pt x="60" y="5094"/>
                  </a:cubicBezTo>
                  <a:cubicBezTo>
                    <a:pt x="74" y="4199"/>
                    <a:pt x="118" y="3303"/>
                    <a:pt x="133" y="2408"/>
                  </a:cubicBezTo>
                  <a:cubicBezTo>
                    <a:pt x="133" y="2026"/>
                    <a:pt x="177" y="1644"/>
                    <a:pt x="177" y="12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53"/>
            <p:cNvSpPr/>
            <p:nvPr/>
          </p:nvSpPr>
          <p:spPr>
            <a:xfrm>
              <a:off x="1452625" y="1055950"/>
              <a:ext cx="272000" cy="210025"/>
            </a:xfrm>
            <a:custGeom>
              <a:avLst/>
              <a:gdLst/>
              <a:ahLst/>
              <a:cxnLst/>
              <a:rect l="l" t="t" r="r" b="b"/>
              <a:pathLst>
                <a:path w="10880" h="8401" extrusionOk="0">
                  <a:moveTo>
                    <a:pt x="638" y="0"/>
                  </a:moveTo>
                  <a:cubicBezTo>
                    <a:pt x="441" y="0"/>
                    <a:pt x="265" y="171"/>
                    <a:pt x="251" y="368"/>
                  </a:cubicBezTo>
                  <a:cubicBezTo>
                    <a:pt x="251" y="559"/>
                    <a:pt x="1" y="5007"/>
                    <a:pt x="2218" y="7210"/>
                  </a:cubicBezTo>
                  <a:cubicBezTo>
                    <a:pt x="2986" y="7963"/>
                    <a:pt x="4015" y="8400"/>
                    <a:pt x="5093" y="8400"/>
                  </a:cubicBezTo>
                  <a:cubicBezTo>
                    <a:pt x="5128" y="8400"/>
                    <a:pt x="5163" y="8400"/>
                    <a:pt x="5198" y="8399"/>
                  </a:cubicBezTo>
                  <a:cubicBezTo>
                    <a:pt x="5330" y="8399"/>
                    <a:pt x="5462" y="8399"/>
                    <a:pt x="5609" y="8355"/>
                  </a:cubicBezTo>
                  <a:cubicBezTo>
                    <a:pt x="7092" y="8252"/>
                    <a:pt x="8252" y="7679"/>
                    <a:pt x="9074" y="6666"/>
                  </a:cubicBezTo>
                  <a:cubicBezTo>
                    <a:pt x="10880" y="4406"/>
                    <a:pt x="10351" y="779"/>
                    <a:pt x="10322" y="618"/>
                  </a:cubicBezTo>
                  <a:cubicBezTo>
                    <a:pt x="10289" y="395"/>
                    <a:pt x="10119" y="292"/>
                    <a:pt x="9948" y="292"/>
                  </a:cubicBezTo>
                  <a:cubicBezTo>
                    <a:pt x="9736" y="292"/>
                    <a:pt x="9524" y="451"/>
                    <a:pt x="9573" y="735"/>
                  </a:cubicBezTo>
                  <a:cubicBezTo>
                    <a:pt x="9573" y="765"/>
                    <a:pt x="10057" y="4185"/>
                    <a:pt x="8472" y="6182"/>
                  </a:cubicBezTo>
                  <a:cubicBezTo>
                    <a:pt x="7782" y="7033"/>
                    <a:pt x="6798" y="7503"/>
                    <a:pt x="5550" y="7591"/>
                  </a:cubicBezTo>
                  <a:cubicBezTo>
                    <a:pt x="5429" y="7601"/>
                    <a:pt x="5309" y="7605"/>
                    <a:pt x="5192" y="7605"/>
                  </a:cubicBezTo>
                  <a:cubicBezTo>
                    <a:pt x="4220" y="7605"/>
                    <a:pt x="3403" y="7281"/>
                    <a:pt x="2761" y="6652"/>
                  </a:cubicBezTo>
                  <a:cubicBezTo>
                    <a:pt x="794" y="4714"/>
                    <a:pt x="1029" y="456"/>
                    <a:pt x="1029" y="412"/>
                  </a:cubicBezTo>
                  <a:cubicBezTo>
                    <a:pt x="1043" y="192"/>
                    <a:pt x="882" y="16"/>
                    <a:pt x="662" y="1"/>
                  </a:cubicBezTo>
                  <a:cubicBezTo>
                    <a:pt x="654" y="1"/>
                    <a:pt x="646" y="0"/>
                    <a:pt x="6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53"/>
            <p:cNvSpPr/>
            <p:nvPr/>
          </p:nvSpPr>
          <p:spPr>
            <a:xfrm>
              <a:off x="1567150" y="1193600"/>
              <a:ext cx="47000" cy="30850"/>
            </a:xfrm>
            <a:custGeom>
              <a:avLst/>
              <a:gdLst/>
              <a:ahLst/>
              <a:cxnLst/>
              <a:rect l="l" t="t" r="r" b="b"/>
              <a:pathLst>
                <a:path w="1880" h="1234" extrusionOk="0">
                  <a:moveTo>
                    <a:pt x="1880" y="617"/>
                  </a:moveTo>
                  <a:cubicBezTo>
                    <a:pt x="1880" y="970"/>
                    <a:pt x="1468" y="1234"/>
                    <a:pt x="940" y="1234"/>
                  </a:cubicBezTo>
                  <a:cubicBezTo>
                    <a:pt x="426" y="1234"/>
                    <a:pt x="0" y="955"/>
                    <a:pt x="0" y="617"/>
                  </a:cubicBezTo>
                  <a:cubicBezTo>
                    <a:pt x="0" y="280"/>
                    <a:pt x="426" y="1"/>
                    <a:pt x="940" y="1"/>
                  </a:cubicBezTo>
                  <a:cubicBezTo>
                    <a:pt x="1468" y="1"/>
                    <a:pt x="1880" y="280"/>
                    <a:pt x="1880" y="61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53"/>
            <p:cNvSpPr/>
            <p:nvPr/>
          </p:nvSpPr>
          <p:spPr>
            <a:xfrm>
              <a:off x="1751750" y="1056550"/>
              <a:ext cx="272000" cy="209775"/>
            </a:xfrm>
            <a:custGeom>
              <a:avLst/>
              <a:gdLst/>
              <a:ahLst/>
              <a:cxnLst/>
              <a:rect l="l" t="t" r="r" b="b"/>
              <a:pathLst>
                <a:path w="10880" h="8391" extrusionOk="0">
                  <a:moveTo>
                    <a:pt x="640" y="0"/>
                  </a:moveTo>
                  <a:cubicBezTo>
                    <a:pt x="458" y="0"/>
                    <a:pt x="279" y="115"/>
                    <a:pt x="265" y="359"/>
                  </a:cubicBezTo>
                  <a:cubicBezTo>
                    <a:pt x="250" y="550"/>
                    <a:pt x="1" y="4998"/>
                    <a:pt x="2218" y="7200"/>
                  </a:cubicBezTo>
                  <a:cubicBezTo>
                    <a:pt x="2985" y="7967"/>
                    <a:pt x="4013" y="8391"/>
                    <a:pt x="5090" y="8391"/>
                  </a:cubicBezTo>
                  <a:cubicBezTo>
                    <a:pt x="5126" y="8391"/>
                    <a:pt x="5162" y="8390"/>
                    <a:pt x="5198" y="8389"/>
                  </a:cubicBezTo>
                  <a:cubicBezTo>
                    <a:pt x="5330" y="8389"/>
                    <a:pt x="5462" y="8375"/>
                    <a:pt x="5609" y="8375"/>
                  </a:cubicBezTo>
                  <a:cubicBezTo>
                    <a:pt x="7092" y="8257"/>
                    <a:pt x="8252" y="7685"/>
                    <a:pt x="9074" y="6672"/>
                  </a:cubicBezTo>
                  <a:cubicBezTo>
                    <a:pt x="10879" y="4411"/>
                    <a:pt x="10351" y="770"/>
                    <a:pt x="10322" y="623"/>
                  </a:cubicBezTo>
                  <a:cubicBezTo>
                    <a:pt x="10289" y="401"/>
                    <a:pt x="10119" y="298"/>
                    <a:pt x="9948" y="298"/>
                  </a:cubicBezTo>
                  <a:cubicBezTo>
                    <a:pt x="9736" y="298"/>
                    <a:pt x="9524" y="456"/>
                    <a:pt x="9573" y="741"/>
                  </a:cubicBezTo>
                  <a:cubicBezTo>
                    <a:pt x="9573" y="770"/>
                    <a:pt x="10057" y="4191"/>
                    <a:pt x="8472" y="6187"/>
                  </a:cubicBezTo>
                  <a:cubicBezTo>
                    <a:pt x="7782" y="7039"/>
                    <a:pt x="6798" y="7509"/>
                    <a:pt x="5550" y="7597"/>
                  </a:cubicBezTo>
                  <a:cubicBezTo>
                    <a:pt x="5429" y="7606"/>
                    <a:pt x="5309" y="7611"/>
                    <a:pt x="5192" y="7611"/>
                  </a:cubicBezTo>
                  <a:cubicBezTo>
                    <a:pt x="4220" y="7611"/>
                    <a:pt x="3403" y="7286"/>
                    <a:pt x="2761" y="6657"/>
                  </a:cubicBezTo>
                  <a:cubicBezTo>
                    <a:pt x="794" y="4705"/>
                    <a:pt x="1029" y="447"/>
                    <a:pt x="1029" y="403"/>
                  </a:cubicBezTo>
                  <a:cubicBezTo>
                    <a:pt x="1044" y="141"/>
                    <a:pt x="841" y="0"/>
                    <a:pt x="6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53"/>
            <p:cNvSpPr/>
            <p:nvPr/>
          </p:nvSpPr>
          <p:spPr>
            <a:xfrm>
              <a:off x="1866275" y="1193600"/>
              <a:ext cx="47375" cy="31225"/>
            </a:xfrm>
            <a:custGeom>
              <a:avLst/>
              <a:gdLst/>
              <a:ahLst/>
              <a:cxnLst/>
              <a:rect l="l" t="t" r="r" b="b"/>
              <a:pathLst>
                <a:path w="1895" h="1249" extrusionOk="0">
                  <a:moveTo>
                    <a:pt x="1894" y="632"/>
                  </a:moveTo>
                  <a:cubicBezTo>
                    <a:pt x="1894" y="970"/>
                    <a:pt x="1468" y="1248"/>
                    <a:pt x="955" y="1248"/>
                  </a:cubicBezTo>
                  <a:cubicBezTo>
                    <a:pt x="426" y="1248"/>
                    <a:pt x="0" y="970"/>
                    <a:pt x="0" y="632"/>
                  </a:cubicBezTo>
                  <a:cubicBezTo>
                    <a:pt x="0" y="280"/>
                    <a:pt x="426" y="1"/>
                    <a:pt x="955" y="1"/>
                  </a:cubicBezTo>
                  <a:cubicBezTo>
                    <a:pt x="1468" y="1"/>
                    <a:pt x="1894" y="280"/>
                    <a:pt x="1894" y="63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80"/>
        <p:cNvGrpSpPr/>
        <p:nvPr/>
      </p:nvGrpSpPr>
      <p:grpSpPr>
        <a:xfrm>
          <a:off x="0" y="0"/>
          <a:ext cx="0" cy="0"/>
          <a:chOff x="0" y="0"/>
          <a:chExt cx="0" cy="0"/>
        </a:xfrm>
      </p:grpSpPr>
      <p:sp>
        <p:nvSpPr>
          <p:cNvPr id="1681" name="Google Shape;1681;p54"/>
          <p:cNvSpPr txBox="1"/>
          <p:nvPr/>
        </p:nvSpPr>
        <p:spPr>
          <a:xfrm>
            <a:off x="355500" y="222175"/>
            <a:ext cx="7798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a:solidFill>
                  <a:schemeClr val="accent5"/>
                </a:solidFill>
                <a:latin typeface="Chau Philomene One"/>
                <a:ea typeface="Chau Philomene One"/>
                <a:cs typeface="Chau Philomene One"/>
                <a:sym typeface="Chau Philomene One"/>
              </a:rPr>
              <a:t>Lack of Sex Education in the United States: </a:t>
            </a:r>
            <a:endParaRPr sz="2800">
              <a:solidFill>
                <a:schemeClr val="accent5"/>
              </a:solidFill>
              <a:latin typeface="Chau Philomene One"/>
              <a:ea typeface="Chau Philomene One"/>
              <a:cs typeface="Chau Philomene One"/>
              <a:sym typeface="Chau Philomene One"/>
            </a:endParaRPr>
          </a:p>
        </p:txBody>
      </p:sp>
      <p:sp>
        <p:nvSpPr>
          <p:cNvPr id="1682" name="Google Shape;1682;p54"/>
          <p:cNvSpPr txBox="1"/>
          <p:nvPr/>
        </p:nvSpPr>
        <p:spPr>
          <a:xfrm>
            <a:off x="355500" y="837775"/>
            <a:ext cx="7798500" cy="4405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200" b="1">
                <a:solidFill>
                  <a:srgbClr val="4C1130"/>
                </a:solidFill>
                <a:latin typeface="Montserrat"/>
                <a:ea typeface="Montserrat"/>
                <a:cs typeface="Montserrat"/>
                <a:sym typeface="Montserrat"/>
              </a:rPr>
              <a:t>Currently, there are three kinds of sex ed curricula. One, we already know of is Abstinence-Only, the second is Abstinence-Plus and the third is Comprehensive Sex Education.</a:t>
            </a:r>
            <a:endParaRPr sz="1200" b="1">
              <a:solidFill>
                <a:srgbClr val="4C1130"/>
              </a:solidFill>
              <a:latin typeface="Montserrat"/>
              <a:ea typeface="Montserrat"/>
              <a:cs typeface="Montserrat"/>
              <a:sym typeface="Montserrat"/>
            </a:endParaRPr>
          </a:p>
          <a:p>
            <a:pPr marL="0" lvl="0" indent="0" algn="l" rtl="0">
              <a:lnSpc>
                <a:spcPct val="115000"/>
              </a:lnSpc>
              <a:spcBef>
                <a:spcPts val="0"/>
              </a:spcBef>
              <a:spcAft>
                <a:spcPts val="0"/>
              </a:spcAft>
              <a:buNone/>
            </a:pPr>
            <a:endParaRPr sz="1200" b="1">
              <a:solidFill>
                <a:srgbClr val="4C1130"/>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200" b="1">
                <a:solidFill>
                  <a:srgbClr val="4C1130"/>
                </a:solidFill>
                <a:latin typeface="Montserrat"/>
                <a:ea typeface="Montserrat"/>
                <a:cs typeface="Montserrat"/>
                <a:sym typeface="Montserrat"/>
              </a:rPr>
              <a:t>Here are their definitions-</a:t>
            </a:r>
            <a:endParaRPr sz="1200" b="1">
              <a:solidFill>
                <a:srgbClr val="4C1130"/>
              </a:solidFill>
              <a:latin typeface="Montserrat"/>
              <a:ea typeface="Montserrat"/>
              <a:cs typeface="Montserrat"/>
              <a:sym typeface="Montserrat"/>
            </a:endParaRPr>
          </a:p>
          <a:p>
            <a:pPr marL="0" lvl="0" indent="0" algn="l" rtl="0">
              <a:lnSpc>
                <a:spcPct val="115000"/>
              </a:lnSpc>
              <a:spcBef>
                <a:spcPts val="0"/>
              </a:spcBef>
              <a:spcAft>
                <a:spcPts val="0"/>
              </a:spcAft>
              <a:buNone/>
            </a:pPr>
            <a:endParaRPr sz="1200" b="1">
              <a:solidFill>
                <a:srgbClr val="4C1130"/>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200" b="1" u="sng">
                <a:solidFill>
                  <a:srgbClr val="4C1130"/>
                </a:solidFill>
                <a:latin typeface="Montserrat"/>
                <a:ea typeface="Montserrat"/>
                <a:cs typeface="Montserrat"/>
                <a:sym typeface="Montserrat"/>
              </a:rPr>
              <a:t>Abstinence-Only: </a:t>
            </a:r>
            <a:r>
              <a:rPr lang="en" sz="1200" b="1">
                <a:solidFill>
                  <a:srgbClr val="4C1130"/>
                </a:solidFill>
                <a:latin typeface="Montserrat"/>
                <a:ea typeface="Montserrat"/>
                <a:cs typeface="Montserrat"/>
                <a:sym typeface="Montserrat"/>
              </a:rPr>
              <a:t>curricula that teaches any sexual activity is to be avoided till marriage, another name is Sexual Risk Avoidance.</a:t>
            </a:r>
            <a:endParaRPr sz="1200" b="1">
              <a:solidFill>
                <a:srgbClr val="4C1130"/>
              </a:solidFill>
              <a:latin typeface="Montserrat"/>
              <a:ea typeface="Montserrat"/>
              <a:cs typeface="Montserrat"/>
              <a:sym typeface="Montserrat"/>
            </a:endParaRPr>
          </a:p>
          <a:p>
            <a:pPr marL="0" lvl="0" indent="457200" algn="l" rtl="0">
              <a:lnSpc>
                <a:spcPct val="115000"/>
              </a:lnSpc>
              <a:spcBef>
                <a:spcPts val="0"/>
              </a:spcBef>
              <a:spcAft>
                <a:spcPts val="0"/>
              </a:spcAft>
              <a:buNone/>
            </a:pPr>
            <a:r>
              <a:rPr lang="en" sz="1200" b="1">
                <a:solidFill>
                  <a:srgbClr val="4C1130"/>
                </a:solidFill>
                <a:latin typeface="Montserrat"/>
                <a:ea typeface="Montserrat"/>
                <a:cs typeface="Montserrat"/>
                <a:sym typeface="Montserrat"/>
              </a:rPr>
              <a:t>→ Fails to mention contraception and condoms to prevent the risk of unintended pregnancy and STIs</a:t>
            </a:r>
            <a:endParaRPr sz="1200" b="1">
              <a:solidFill>
                <a:srgbClr val="4C1130"/>
              </a:solidFill>
              <a:latin typeface="Montserrat"/>
              <a:ea typeface="Montserrat"/>
              <a:cs typeface="Montserrat"/>
              <a:sym typeface="Montserrat"/>
            </a:endParaRPr>
          </a:p>
          <a:p>
            <a:pPr marL="0" lvl="0" indent="0" algn="l" rtl="0">
              <a:lnSpc>
                <a:spcPct val="115000"/>
              </a:lnSpc>
              <a:spcBef>
                <a:spcPts val="0"/>
              </a:spcBef>
              <a:spcAft>
                <a:spcPts val="0"/>
              </a:spcAft>
              <a:buNone/>
            </a:pPr>
            <a:endParaRPr sz="1200" b="1">
              <a:solidFill>
                <a:srgbClr val="4C1130"/>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200" b="1" u="sng">
                <a:solidFill>
                  <a:srgbClr val="4C1130"/>
                </a:solidFill>
                <a:latin typeface="Montserrat"/>
                <a:ea typeface="Montserrat"/>
                <a:cs typeface="Montserrat"/>
                <a:sym typeface="Montserrat"/>
              </a:rPr>
              <a:t>Abstinence-Plus:</a:t>
            </a:r>
            <a:r>
              <a:rPr lang="en" sz="1200" b="1">
                <a:solidFill>
                  <a:srgbClr val="4C1130"/>
                </a:solidFill>
                <a:latin typeface="Montserrat"/>
                <a:ea typeface="Montserrat"/>
                <a:cs typeface="Montserrat"/>
                <a:sym typeface="Montserrat"/>
              </a:rPr>
              <a:t> is also called Sexual Risk Avoidance, however compared to Abstinence-Only, this curricula teaches about contraception, condoms, etc. while teaching students to avoid sexual activities till marriage. </a:t>
            </a:r>
            <a:endParaRPr sz="1200" b="1">
              <a:solidFill>
                <a:srgbClr val="4C1130"/>
              </a:solidFill>
              <a:latin typeface="Montserrat"/>
              <a:ea typeface="Montserrat"/>
              <a:cs typeface="Montserrat"/>
              <a:sym typeface="Montserrat"/>
            </a:endParaRPr>
          </a:p>
          <a:p>
            <a:pPr marL="0" lvl="0" indent="0" algn="l" rtl="0">
              <a:lnSpc>
                <a:spcPct val="115000"/>
              </a:lnSpc>
              <a:spcBef>
                <a:spcPts val="0"/>
              </a:spcBef>
              <a:spcAft>
                <a:spcPts val="0"/>
              </a:spcAft>
              <a:buNone/>
            </a:pPr>
            <a:endParaRPr sz="1200" b="1">
              <a:solidFill>
                <a:srgbClr val="4C1130"/>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200" b="1" u="sng">
                <a:solidFill>
                  <a:srgbClr val="4C1130"/>
                </a:solidFill>
                <a:latin typeface="Montserrat"/>
                <a:ea typeface="Montserrat"/>
                <a:cs typeface="Montserrat"/>
                <a:sym typeface="Montserrat"/>
              </a:rPr>
              <a:t>Comprehensive Sex Education:</a:t>
            </a:r>
            <a:r>
              <a:rPr lang="en" sz="1200" b="1">
                <a:solidFill>
                  <a:srgbClr val="4C1130"/>
                </a:solidFill>
                <a:latin typeface="Montserrat"/>
                <a:ea typeface="Montserrat"/>
                <a:cs typeface="Montserrat"/>
                <a:sym typeface="Montserrat"/>
              </a:rPr>
              <a:t> provides medically accurate, age-approprate information about abstinence and teaches safer sex practice which include contraception and condoms. </a:t>
            </a:r>
            <a:endParaRPr sz="1200" b="1">
              <a:solidFill>
                <a:srgbClr val="4C1130"/>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200" b="1">
                <a:solidFill>
                  <a:srgbClr val="4C1130"/>
                </a:solidFill>
                <a:latin typeface="Montserrat"/>
                <a:ea typeface="Montserrat"/>
                <a:cs typeface="Montserrat"/>
                <a:sym typeface="Montserrat"/>
              </a:rPr>
              <a:t>	→ In addition, this curriculum teaches students that sex is normal and healthy while simultaneously giving information about relationships, communication skills and human development. </a:t>
            </a:r>
            <a:endParaRPr sz="1200" b="1">
              <a:solidFill>
                <a:srgbClr val="4C1130"/>
              </a:solidFill>
              <a:latin typeface="Montserrat"/>
              <a:ea typeface="Montserrat"/>
              <a:cs typeface="Montserrat"/>
              <a:sym typeface="Montserrat"/>
            </a:endParaRPr>
          </a:p>
          <a:p>
            <a:pPr marL="0" lvl="0" indent="0" algn="l" rtl="0">
              <a:spcBef>
                <a:spcPts val="0"/>
              </a:spcBef>
              <a:spcAft>
                <a:spcPts val="0"/>
              </a:spcAft>
              <a:buNone/>
            </a:pPr>
            <a:endParaRPr sz="1200" b="1">
              <a:solidFill>
                <a:srgbClr val="4C1130"/>
              </a:solidFill>
              <a:latin typeface="Montserrat"/>
              <a:ea typeface="Montserrat"/>
              <a:cs typeface="Montserrat"/>
              <a:sym typeface="Montserrat"/>
            </a:endParaRPr>
          </a:p>
        </p:txBody>
      </p:sp>
      <p:pic>
        <p:nvPicPr>
          <p:cNvPr id="1683" name="Google Shape;1683;p54"/>
          <p:cNvPicPr preferRelativeResize="0"/>
          <p:nvPr/>
        </p:nvPicPr>
        <p:blipFill>
          <a:blip r:embed="rId3">
            <a:alphaModFix/>
          </a:blip>
          <a:stretch>
            <a:fillRect/>
          </a:stretch>
        </p:blipFill>
        <p:spPr>
          <a:xfrm>
            <a:off x="7809676" y="0"/>
            <a:ext cx="1334325" cy="10251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87"/>
        <p:cNvGrpSpPr/>
        <p:nvPr/>
      </p:nvGrpSpPr>
      <p:grpSpPr>
        <a:xfrm>
          <a:off x="0" y="0"/>
          <a:ext cx="0" cy="0"/>
          <a:chOff x="0" y="0"/>
          <a:chExt cx="0" cy="0"/>
        </a:xfrm>
      </p:grpSpPr>
      <p:sp>
        <p:nvSpPr>
          <p:cNvPr id="1688" name="Google Shape;1688;p55"/>
          <p:cNvSpPr txBox="1"/>
          <p:nvPr/>
        </p:nvSpPr>
        <p:spPr>
          <a:xfrm>
            <a:off x="150600" y="166625"/>
            <a:ext cx="8842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a:solidFill>
                  <a:schemeClr val="accent5"/>
                </a:solidFill>
                <a:latin typeface="Chau Philomene One"/>
                <a:ea typeface="Chau Philomene One"/>
                <a:cs typeface="Chau Philomene One"/>
                <a:sym typeface="Chau Philomene One"/>
              </a:rPr>
              <a:t>Lack of Sex Education in the United States(Cont.):</a:t>
            </a:r>
            <a:endParaRPr sz="2800">
              <a:solidFill>
                <a:schemeClr val="accent5"/>
              </a:solidFill>
              <a:latin typeface="Chau Philomene One"/>
              <a:ea typeface="Chau Philomene One"/>
              <a:cs typeface="Chau Philomene One"/>
              <a:sym typeface="Chau Philomene One"/>
            </a:endParaRPr>
          </a:p>
        </p:txBody>
      </p:sp>
      <p:sp>
        <p:nvSpPr>
          <p:cNvPr id="1689" name="Google Shape;1689;p55"/>
          <p:cNvSpPr txBox="1"/>
          <p:nvPr/>
        </p:nvSpPr>
        <p:spPr>
          <a:xfrm>
            <a:off x="150600" y="948875"/>
            <a:ext cx="4448700" cy="3917400"/>
          </a:xfrm>
          <a:prstGeom prst="rect">
            <a:avLst/>
          </a:prstGeom>
          <a:noFill/>
          <a:ln>
            <a:noFill/>
          </a:ln>
        </p:spPr>
        <p:txBody>
          <a:bodyPr spcFirstLastPara="1" wrap="square" lIns="91425" tIns="91425" rIns="91425" bIns="91425" anchor="t" anchorCtr="0">
            <a:spAutoFit/>
          </a:bodyPr>
          <a:lstStyle/>
          <a:p>
            <a:pPr marL="457200" lvl="0" indent="-307975" algn="l" rtl="0">
              <a:lnSpc>
                <a:spcPct val="115000"/>
              </a:lnSpc>
              <a:spcBef>
                <a:spcPts val="0"/>
              </a:spcBef>
              <a:spcAft>
                <a:spcPts val="0"/>
              </a:spcAft>
              <a:buSzPts val="1250"/>
              <a:buFont typeface="Montserrat"/>
              <a:buChar char="●"/>
            </a:pPr>
            <a:r>
              <a:rPr lang="en" sz="1250" b="1">
                <a:latin typeface="Montserrat"/>
                <a:ea typeface="Montserrat"/>
                <a:cs typeface="Montserrat"/>
                <a:sym typeface="Montserrat"/>
              </a:rPr>
              <a:t>30 states and the District of Columbia require </a:t>
            </a:r>
            <a:r>
              <a:rPr lang="en" sz="1250" b="1" i="1">
                <a:latin typeface="Montserrat"/>
                <a:ea typeface="Montserrat"/>
                <a:cs typeface="Montserrat"/>
                <a:sym typeface="Montserrat"/>
              </a:rPr>
              <a:t>public</a:t>
            </a:r>
            <a:r>
              <a:rPr lang="en" sz="1250" b="1">
                <a:latin typeface="Montserrat"/>
                <a:ea typeface="Montserrat"/>
                <a:cs typeface="Montserrat"/>
                <a:sym typeface="Montserrat"/>
              </a:rPr>
              <a:t> schools to mandate sexual education.</a:t>
            </a:r>
            <a:endParaRPr sz="1250" b="1">
              <a:latin typeface="Montserrat"/>
              <a:ea typeface="Montserrat"/>
              <a:cs typeface="Montserrat"/>
              <a:sym typeface="Montserrat"/>
            </a:endParaRPr>
          </a:p>
          <a:p>
            <a:pPr marL="0" lvl="0" indent="0" algn="l" rtl="0">
              <a:lnSpc>
                <a:spcPct val="115000"/>
              </a:lnSpc>
              <a:spcBef>
                <a:spcPts val="0"/>
              </a:spcBef>
              <a:spcAft>
                <a:spcPts val="0"/>
              </a:spcAft>
              <a:buNone/>
            </a:pPr>
            <a:endParaRPr sz="1250" b="1">
              <a:latin typeface="Montserrat"/>
              <a:ea typeface="Montserrat"/>
              <a:cs typeface="Montserrat"/>
              <a:sym typeface="Montserrat"/>
            </a:endParaRPr>
          </a:p>
          <a:p>
            <a:pPr marL="457200" lvl="0" indent="-307975" algn="l" rtl="0">
              <a:lnSpc>
                <a:spcPct val="115000"/>
              </a:lnSpc>
              <a:spcBef>
                <a:spcPts val="0"/>
              </a:spcBef>
              <a:spcAft>
                <a:spcPts val="0"/>
              </a:spcAft>
              <a:buSzPts val="1250"/>
              <a:buFont typeface="Montserrat"/>
              <a:buChar char="●"/>
            </a:pPr>
            <a:r>
              <a:rPr lang="en" sz="1250" b="1">
                <a:latin typeface="Montserrat"/>
                <a:ea typeface="Montserrat"/>
                <a:cs typeface="Montserrat"/>
                <a:sym typeface="Montserrat"/>
              </a:rPr>
              <a:t>Only 22 of those states require that sexual education to be medically accurate, which also varies the quality of sex ed as the definition for “medically accurate” is different in these states. </a:t>
            </a:r>
            <a:endParaRPr sz="1250" b="1">
              <a:latin typeface="Montserrat"/>
              <a:ea typeface="Montserrat"/>
              <a:cs typeface="Montserrat"/>
              <a:sym typeface="Montserrat"/>
            </a:endParaRPr>
          </a:p>
          <a:p>
            <a:pPr marL="457200" lvl="0" indent="0" algn="l" rtl="0">
              <a:lnSpc>
                <a:spcPct val="115000"/>
              </a:lnSpc>
              <a:spcBef>
                <a:spcPts val="0"/>
              </a:spcBef>
              <a:spcAft>
                <a:spcPts val="0"/>
              </a:spcAft>
              <a:buNone/>
            </a:pPr>
            <a:endParaRPr sz="1250" b="1">
              <a:latin typeface="Montserrat"/>
              <a:ea typeface="Montserrat"/>
              <a:cs typeface="Montserrat"/>
              <a:sym typeface="Montserrat"/>
            </a:endParaRPr>
          </a:p>
          <a:p>
            <a:pPr marL="457200" lvl="0" indent="-307975" algn="l" rtl="0">
              <a:lnSpc>
                <a:spcPct val="115000"/>
              </a:lnSpc>
              <a:spcBef>
                <a:spcPts val="0"/>
              </a:spcBef>
              <a:spcAft>
                <a:spcPts val="0"/>
              </a:spcAft>
              <a:buSzPts val="1250"/>
              <a:buFont typeface="Montserrat"/>
              <a:buChar char="●"/>
            </a:pPr>
            <a:r>
              <a:rPr lang="en" sz="1250" b="1">
                <a:latin typeface="Montserrat"/>
                <a:ea typeface="Montserrat"/>
                <a:cs typeface="Montserrat"/>
                <a:sym typeface="Montserrat"/>
              </a:rPr>
              <a:t>Since the 1990s the United States has put in over a billion dollars in state and federal funding for abstinence-only education which has proven to be ineffective. A 2004 report revealed that 11 out of 13 curricula was found to be inaccurate, which contained subjective, unproven claims regarding the beginning of life, reproductive health and gender traits.</a:t>
            </a:r>
            <a:endParaRPr sz="1250" b="1">
              <a:latin typeface="Montserrat"/>
              <a:ea typeface="Montserrat"/>
              <a:cs typeface="Montserrat"/>
              <a:sym typeface="Montserrat"/>
            </a:endParaRPr>
          </a:p>
        </p:txBody>
      </p:sp>
      <p:sp>
        <p:nvSpPr>
          <p:cNvPr id="1690" name="Google Shape;1690;p55"/>
          <p:cNvSpPr txBox="1"/>
          <p:nvPr/>
        </p:nvSpPr>
        <p:spPr>
          <a:xfrm>
            <a:off x="4732500" y="948875"/>
            <a:ext cx="4411500" cy="2589600"/>
          </a:xfrm>
          <a:prstGeom prst="rect">
            <a:avLst/>
          </a:prstGeom>
          <a:noFill/>
          <a:ln>
            <a:noFill/>
          </a:ln>
        </p:spPr>
        <p:txBody>
          <a:bodyPr spcFirstLastPara="1" wrap="square" lIns="91425" tIns="91425" rIns="91425" bIns="91425" anchor="t" anchorCtr="0">
            <a:spAutoFit/>
          </a:bodyPr>
          <a:lstStyle/>
          <a:p>
            <a:pPr marL="457200" lvl="0" indent="-307975" algn="l" rtl="0">
              <a:lnSpc>
                <a:spcPct val="115000"/>
              </a:lnSpc>
              <a:spcBef>
                <a:spcPts val="0"/>
              </a:spcBef>
              <a:spcAft>
                <a:spcPts val="0"/>
              </a:spcAft>
              <a:buSzPts val="1250"/>
              <a:buFont typeface="Montserrat"/>
              <a:buChar char="●"/>
            </a:pPr>
            <a:r>
              <a:rPr lang="en" sz="1250" b="1">
                <a:latin typeface="Montserrat"/>
                <a:ea typeface="Montserrat"/>
                <a:cs typeface="Montserrat"/>
                <a:sym typeface="Montserrat"/>
              </a:rPr>
              <a:t>During the Clinton and Bush administrations the government had given much funding to the Abstinence-Only programs. It was during the Obama administration that President Barack Obama moved away from Abstinence-Only towards Comprehensive curricula which ended up being overturned during the Trump Administration and another 75 million dollars went to Abstinence-Only programs once more. </a:t>
            </a:r>
            <a:endParaRPr sz="1250" b="1">
              <a:latin typeface="Montserrat"/>
              <a:ea typeface="Montserrat"/>
              <a:cs typeface="Montserrat"/>
              <a:sym typeface="Montserrat"/>
            </a:endParaRPr>
          </a:p>
          <a:p>
            <a:pPr marL="0" lvl="0" indent="0" algn="l" rtl="0">
              <a:lnSpc>
                <a:spcPct val="115000"/>
              </a:lnSpc>
              <a:spcBef>
                <a:spcPts val="0"/>
              </a:spcBef>
              <a:spcAft>
                <a:spcPts val="0"/>
              </a:spcAft>
              <a:buNone/>
            </a:pPr>
            <a:endParaRPr sz="1250" b="1">
              <a:latin typeface="Montserrat"/>
              <a:ea typeface="Montserrat"/>
              <a:cs typeface="Montserrat"/>
              <a:sym typeface="Montserrat"/>
            </a:endParaRPr>
          </a:p>
        </p:txBody>
      </p:sp>
      <p:pic>
        <p:nvPicPr>
          <p:cNvPr id="1691" name="Google Shape;1691;p55"/>
          <p:cNvPicPr preferRelativeResize="0"/>
          <p:nvPr/>
        </p:nvPicPr>
        <p:blipFill>
          <a:blip r:embed="rId3">
            <a:alphaModFix/>
          </a:blip>
          <a:stretch>
            <a:fillRect/>
          </a:stretch>
        </p:blipFill>
        <p:spPr>
          <a:xfrm>
            <a:off x="5737650" y="3367125"/>
            <a:ext cx="2401200" cy="149914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95"/>
        <p:cNvGrpSpPr/>
        <p:nvPr/>
      </p:nvGrpSpPr>
      <p:grpSpPr>
        <a:xfrm>
          <a:off x="0" y="0"/>
          <a:ext cx="0" cy="0"/>
          <a:chOff x="0" y="0"/>
          <a:chExt cx="0" cy="0"/>
        </a:xfrm>
      </p:grpSpPr>
      <p:sp>
        <p:nvSpPr>
          <p:cNvPr id="1696" name="Google Shape;1696;p56"/>
          <p:cNvSpPr txBox="1">
            <a:spLocks noGrp="1"/>
          </p:cNvSpPr>
          <p:nvPr>
            <p:ph type="title" idx="3"/>
          </p:nvPr>
        </p:nvSpPr>
        <p:spPr>
          <a:xfrm>
            <a:off x="308250" y="364325"/>
            <a:ext cx="8527500" cy="379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a:solidFill>
                  <a:schemeClr val="accent5"/>
                </a:solidFill>
              </a:rPr>
              <a:t>Lack of Sex Education in the United States(Cont.):</a:t>
            </a:r>
            <a:endParaRPr sz="2800">
              <a:solidFill>
                <a:schemeClr val="accent5"/>
              </a:solidFill>
            </a:endParaRPr>
          </a:p>
        </p:txBody>
      </p:sp>
      <p:sp>
        <p:nvSpPr>
          <p:cNvPr id="1697" name="Google Shape;1697;p56"/>
          <p:cNvSpPr txBox="1"/>
          <p:nvPr/>
        </p:nvSpPr>
        <p:spPr>
          <a:xfrm>
            <a:off x="308250" y="1022025"/>
            <a:ext cx="8065200" cy="341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4C1130"/>
                </a:solidFill>
                <a:latin typeface="Montserrat"/>
                <a:ea typeface="Montserrat"/>
                <a:cs typeface="Montserrat"/>
                <a:sym typeface="Montserrat"/>
              </a:rPr>
              <a:t>Why is it important to have Comprehensive Curricula taught in school?</a:t>
            </a:r>
            <a:endParaRPr b="1">
              <a:solidFill>
                <a:srgbClr val="4C1130"/>
              </a:solidFill>
              <a:latin typeface="Montserrat"/>
              <a:ea typeface="Montserrat"/>
              <a:cs typeface="Montserrat"/>
              <a:sym typeface="Montserrat"/>
            </a:endParaRPr>
          </a:p>
          <a:p>
            <a:pPr marL="0" lvl="0" indent="0" algn="l" rtl="0">
              <a:spcBef>
                <a:spcPts val="0"/>
              </a:spcBef>
              <a:spcAft>
                <a:spcPts val="0"/>
              </a:spcAft>
              <a:buNone/>
            </a:pPr>
            <a:endParaRPr b="1">
              <a:solidFill>
                <a:srgbClr val="4C1130"/>
              </a:solidFill>
              <a:latin typeface="Montserrat"/>
              <a:ea typeface="Montserrat"/>
              <a:cs typeface="Montserrat"/>
              <a:sym typeface="Montserrat"/>
            </a:endParaRPr>
          </a:p>
          <a:p>
            <a:pPr marL="457200" lvl="0" indent="-317500" algn="l" rtl="0">
              <a:spcBef>
                <a:spcPts val="0"/>
              </a:spcBef>
              <a:spcAft>
                <a:spcPts val="0"/>
              </a:spcAft>
              <a:buClr>
                <a:srgbClr val="4C1130"/>
              </a:buClr>
              <a:buSzPts val="1400"/>
              <a:buFont typeface="Montserrat"/>
              <a:buChar char="●"/>
            </a:pPr>
            <a:r>
              <a:rPr lang="en" b="1">
                <a:solidFill>
                  <a:srgbClr val="4C1130"/>
                </a:solidFill>
                <a:latin typeface="Montserrat"/>
                <a:ea typeface="Montserrat"/>
                <a:cs typeface="Montserrat"/>
                <a:sym typeface="Montserrat"/>
              </a:rPr>
              <a:t>It promotes healthy relations with sex</a:t>
            </a:r>
            <a:endParaRPr b="1">
              <a:solidFill>
                <a:srgbClr val="4C1130"/>
              </a:solidFill>
              <a:latin typeface="Montserrat"/>
              <a:ea typeface="Montserrat"/>
              <a:cs typeface="Montserrat"/>
              <a:sym typeface="Montserrat"/>
            </a:endParaRPr>
          </a:p>
          <a:p>
            <a:pPr marL="457200" lvl="0" indent="0" algn="l" rtl="0">
              <a:spcBef>
                <a:spcPts val="0"/>
              </a:spcBef>
              <a:spcAft>
                <a:spcPts val="0"/>
              </a:spcAft>
              <a:buNone/>
            </a:pPr>
            <a:endParaRPr b="1">
              <a:solidFill>
                <a:srgbClr val="4C1130"/>
              </a:solidFill>
              <a:latin typeface="Montserrat"/>
              <a:ea typeface="Montserrat"/>
              <a:cs typeface="Montserrat"/>
              <a:sym typeface="Montserrat"/>
            </a:endParaRPr>
          </a:p>
          <a:p>
            <a:pPr marL="457200" lvl="0" indent="-317500" algn="l" rtl="0">
              <a:spcBef>
                <a:spcPts val="0"/>
              </a:spcBef>
              <a:spcAft>
                <a:spcPts val="0"/>
              </a:spcAft>
              <a:buClr>
                <a:srgbClr val="4C1130"/>
              </a:buClr>
              <a:buSzPts val="1400"/>
              <a:buFont typeface="Montserrat"/>
              <a:buChar char="●"/>
            </a:pPr>
            <a:r>
              <a:rPr lang="en" b="1">
                <a:solidFill>
                  <a:srgbClr val="4C1130"/>
                </a:solidFill>
                <a:latin typeface="Montserrat"/>
                <a:ea typeface="Montserrat"/>
                <a:cs typeface="Montserrat"/>
                <a:sym typeface="Montserrat"/>
              </a:rPr>
              <a:t>Provides students with safer means of having sex, with contraception, condoms, etc. which prevents them from getting pregnant or spreading STIs</a:t>
            </a:r>
            <a:endParaRPr b="1">
              <a:solidFill>
                <a:srgbClr val="4C1130"/>
              </a:solidFill>
              <a:latin typeface="Montserrat"/>
              <a:ea typeface="Montserrat"/>
              <a:cs typeface="Montserrat"/>
              <a:sym typeface="Montserrat"/>
            </a:endParaRPr>
          </a:p>
          <a:p>
            <a:pPr marL="0" lvl="0" indent="0" algn="l" rtl="0">
              <a:spcBef>
                <a:spcPts val="0"/>
              </a:spcBef>
              <a:spcAft>
                <a:spcPts val="0"/>
              </a:spcAft>
              <a:buNone/>
            </a:pPr>
            <a:endParaRPr b="1">
              <a:solidFill>
                <a:srgbClr val="4C1130"/>
              </a:solidFill>
              <a:latin typeface="Montserrat"/>
              <a:ea typeface="Montserrat"/>
              <a:cs typeface="Montserrat"/>
              <a:sym typeface="Montserrat"/>
            </a:endParaRPr>
          </a:p>
          <a:p>
            <a:pPr marL="457200" lvl="0" indent="-317500" algn="l" rtl="0">
              <a:spcBef>
                <a:spcPts val="0"/>
              </a:spcBef>
              <a:spcAft>
                <a:spcPts val="0"/>
              </a:spcAft>
              <a:buClr>
                <a:srgbClr val="4C1130"/>
              </a:buClr>
              <a:buSzPts val="1400"/>
              <a:buFont typeface="Montserrat"/>
              <a:buChar char="●"/>
            </a:pPr>
            <a:r>
              <a:rPr lang="en" b="1">
                <a:solidFill>
                  <a:srgbClr val="4C1130"/>
                </a:solidFill>
                <a:latin typeface="Montserrat"/>
                <a:ea typeface="Montserrat"/>
                <a:cs typeface="Montserrat"/>
                <a:sym typeface="Montserrat"/>
              </a:rPr>
              <a:t>An important note: studies have shown that teen pregnancies that lead to conceiving the child end up with them not completing their education and living in poverty. </a:t>
            </a:r>
            <a:endParaRPr b="1">
              <a:solidFill>
                <a:srgbClr val="4C1130"/>
              </a:solidFill>
              <a:latin typeface="Montserrat"/>
              <a:ea typeface="Montserrat"/>
              <a:cs typeface="Montserrat"/>
              <a:sym typeface="Montserrat"/>
            </a:endParaRPr>
          </a:p>
          <a:p>
            <a:pPr marL="0" lvl="0" indent="0" algn="l" rtl="0">
              <a:spcBef>
                <a:spcPts val="0"/>
              </a:spcBef>
              <a:spcAft>
                <a:spcPts val="0"/>
              </a:spcAft>
              <a:buNone/>
            </a:pPr>
            <a:endParaRPr b="1">
              <a:solidFill>
                <a:srgbClr val="4C1130"/>
              </a:solidFill>
              <a:latin typeface="Montserrat"/>
              <a:ea typeface="Montserrat"/>
              <a:cs typeface="Montserrat"/>
              <a:sym typeface="Montserrat"/>
            </a:endParaRPr>
          </a:p>
          <a:p>
            <a:pPr marL="0" lvl="0" indent="0" algn="l" rtl="0">
              <a:spcBef>
                <a:spcPts val="0"/>
              </a:spcBef>
              <a:spcAft>
                <a:spcPts val="0"/>
              </a:spcAft>
              <a:buNone/>
            </a:pPr>
            <a:r>
              <a:rPr lang="en" b="1">
                <a:solidFill>
                  <a:srgbClr val="4C1130"/>
                </a:solidFill>
                <a:latin typeface="Montserrat"/>
                <a:ea typeface="Montserrat"/>
                <a:cs typeface="Montserrat"/>
                <a:sym typeface="Montserrat"/>
              </a:rPr>
              <a:t>By actively educating students on safer methods many of these problems can be avoided. It is a basic human right for people to learn about their own bodies instead of expecting there to be good results that come out of teaching them to just avoid sex and sexual activities at all costs. </a:t>
            </a:r>
            <a:endParaRPr b="1">
              <a:solidFill>
                <a:srgbClr val="4C1130"/>
              </a:solidFill>
              <a:latin typeface="Montserrat"/>
              <a:ea typeface="Montserrat"/>
              <a:cs typeface="Montserrat"/>
              <a:sym typeface="Montserra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01"/>
        <p:cNvGrpSpPr/>
        <p:nvPr/>
      </p:nvGrpSpPr>
      <p:grpSpPr>
        <a:xfrm>
          <a:off x="0" y="0"/>
          <a:ext cx="0" cy="0"/>
          <a:chOff x="0" y="0"/>
          <a:chExt cx="0" cy="0"/>
        </a:xfrm>
      </p:grpSpPr>
      <p:sp>
        <p:nvSpPr>
          <p:cNvPr id="1702" name="Google Shape;1702;p57"/>
          <p:cNvSpPr txBox="1">
            <a:spLocks noGrp="1"/>
          </p:cNvSpPr>
          <p:nvPr>
            <p:ph type="title"/>
          </p:nvPr>
        </p:nvSpPr>
        <p:spPr>
          <a:xfrm>
            <a:off x="3357425" y="25897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a:solidFill>
                  <a:schemeClr val="accent5"/>
                </a:solidFill>
              </a:rPr>
              <a:t>Resources</a:t>
            </a:r>
            <a:endParaRPr sz="3400">
              <a:solidFill>
                <a:schemeClr val="accent5"/>
              </a:solidFill>
            </a:endParaRPr>
          </a:p>
        </p:txBody>
      </p:sp>
      <p:sp>
        <p:nvSpPr>
          <p:cNvPr id="1703" name="Google Shape;1703;p57"/>
          <p:cNvSpPr txBox="1">
            <a:spLocks noGrp="1"/>
          </p:cNvSpPr>
          <p:nvPr>
            <p:ph type="subTitle" idx="1"/>
          </p:nvPr>
        </p:nvSpPr>
        <p:spPr>
          <a:xfrm>
            <a:off x="720000" y="1269450"/>
            <a:ext cx="7783200" cy="36660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100" b="1">
                <a:solidFill>
                  <a:srgbClr val="4C1130"/>
                </a:solidFill>
              </a:rPr>
              <a:t>Ways to get involved -</a:t>
            </a:r>
            <a:endParaRPr sz="1100" b="1">
              <a:solidFill>
                <a:srgbClr val="4C1130"/>
              </a:solidFill>
            </a:endParaRPr>
          </a:p>
          <a:p>
            <a:pPr marL="0" lvl="0" indent="0" algn="l" rtl="0">
              <a:lnSpc>
                <a:spcPct val="115000"/>
              </a:lnSpc>
              <a:spcBef>
                <a:spcPts val="0"/>
              </a:spcBef>
              <a:spcAft>
                <a:spcPts val="0"/>
              </a:spcAft>
              <a:buNone/>
            </a:pPr>
            <a:r>
              <a:rPr lang="en" sz="1100" b="1">
                <a:solidFill>
                  <a:srgbClr val="4C1130"/>
                </a:solidFill>
              </a:rPr>
              <a:t>Planned Parenthood:</a:t>
            </a:r>
            <a:endParaRPr sz="1100" b="1">
              <a:solidFill>
                <a:srgbClr val="4C1130"/>
              </a:solidFill>
            </a:endParaRPr>
          </a:p>
          <a:p>
            <a:pPr marL="457200" lvl="0" indent="-298450" algn="l" rtl="0">
              <a:lnSpc>
                <a:spcPct val="115000"/>
              </a:lnSpc>
              <a:spcBef>
                <a:spcPts val="0"/>
              </a:spcBef>
              <a:spcAft>
                <a:spcPts val="0"/>
              </a:spcAft>
              <a:buClr>
                <a:srgbClr val="4C1130"/>
              </a:buClr>
              <a:buSzPts val="1100"/>
              <a:buFont typeface="Montserrat"/>
              <a:buChar char="-"/>
            </a:pPr>
            <a:r>
              <a:rPr lang="en" sz="1100" b="1">
                <a:solidFill>
                  <a:srgbClr val="4C1130"/>
                </a:solidFill>
              </a:rPr>
              <a:t>Volunteering </a:t>
            </a:r>
            <a:endParaRPr sz="1100" b="1">
              <a:solidFill>
                <a:srgbClr val="4C1130"/>
              </a:solidFill>
            </a:endParaRPr>
          </a:p>
          <a:p>
            <a:pPr marL="457200" lvl="0" indent="0" algn="l" rtl="0">
              <a:lnSpc>
                <a:spcPct val="115000"/>
              </a:lnSpc>
              <a:spcBef>
                <a:spcPts val="0"/>
              </a:spcBef>
              <a:spcAft>
                <a:spcPts val="0"/>
              </a:spcAft>
              <a:buNone/>
            </a:pPr>
            <a:r>
              <a:rPr lang="en" sz="1100" b="1">
                <a:solidFill>
                  <a:srgbClr val="4C1130"/>
                </a:solidFill>
              </a:rPr>
              <a:t>→ Provide emotional support to patients</a:t>
            </a:r>
            <a:endParaRPr sz="1100" b="1">
              <a:solidFill>
                <a:srgbClr val="4C1130"/>
              </a:solidFill>
            </a:endParaRPr>
          </a:p>
          <a:p>
            <a:pPr marL="457200" lvl="0" indent="0" algn="l" rtl="0">
              <a:lnSpc>
                <a:spcPct val="115000"/>
              </a:lnSpc>
              <a:spcBef>
                <a:spcPts val="0"/>
              </a:spcBef>
              <a:spcAft>
                <a:spcPts val="0"/>
              </a:spcAft>
              <a:buNone/>
            </a:pPr>
            <a:r>
              <a:rPr lang="en" sz="1100" b="1">
                <a:solidFill>
                  <a:srgbClr val="4C1130"/>
                </a:solidFill>
              </a:rPr>
              <a:t>→ Discuss the options that are available</a:t>
            </a:r>
            <a:endParaRPr sz="1100" b="1">
              <a:solidFill>
                <a:srgbClr val="4C1130"/>
              </a:solidFill>
            </a:endParaRPr>
          </a:p>
          <a:p>
            <a:pPr marL="457200" lvl="0" indent="0" algn="l" rtl="0">
              <a:lnSpc>
                <a:spcPct val="115000"/>
              </a:lnSpc>
              <a:spcBef>
                <a:spcPts val="0"/>
              </a:spcBef>
              <a:spcAft>
                <a:spcPts val="0"/>
              </a:spcAft>
              <a:buNone/>
            </a:pPr>
            <a:r>
              <a:rPr lang="en" sz="1100" b="1">
                <a:solidFill>
                  <a:srgbClr val="4C1130"/>
                </a:solidFill>
              </a:rPr>
              <a:t>→ Offer accompaniment to the hospital with law enforcement</a:t>
            </a:r>
            <a:endParaRPr sz="1100" b="1">
              <a:solidFill>
                <a:srgbClr val="4C1130"/>
              </a:solidFill>
            </a:endParaRPr>
          </a:p>
          <a:p>
            <a:pPr marL="0" lvl="0" indent="0" algn="l" rtl="0">
              <a:lnSpc>
                <a:spcPct val="115000"/>
              </a:lnSpc>
              <a:spcBef>
                <a:spcPts val="0"/>
              </a:spcBef>
              <a:spcAft>
                <a:spcPts val="0"/>
              </a:spcAft>
              <a:buNone/>
            </a:pPr>
            <a:r>
              <a:rPr lang="en" sz="1100" b="1">
                <a:solidFill>
                  <a:srgbClr val="4C1130"/>
                </a:solidFill>
              </a:rPr>
              <a:t>	***If you don’t feel comfortable volunteering in physical places you can always join the Planned Parenthood Virtual Volunteer Team!</a:t>
            </a:r>
            <a:endParaRPr sz="1100" b="1">
              <a:solidFill>
                <a:srgbClr val="4C1130"/>
              </a:solidFill>
            </a:endParaRPr>
          </a:p>
          <a:p>
            <a:pPr marL="457200" lvl="0" indent="-298450" algn="l" rtl="0">
              <a:lnSpc>
                <a:spcPct val="115000"/>
              </a:lnSpc>
              <a:spcBef>
                <a:spcPts val="0"/>
              </a:spcBef>
              <a:spcAft>
                <a:spcPts val="0"/>
              </a:spcAft>
              <a:buClr>
                <a:srgbClr val="4C1130"/>
              </a:buClr>
              <a:buSzPts val="1100"/>
              <a:buFont typeface="Montserrat"/>
              <a:buChar char="-"/>
            </a:pPr>
            <a:r>
              <a:rPr lang="en" sz="1100" b="1">
                <a:solidFill>
                  <a:srgbClr val="4C1130"/>
                </a:solidFill>
              </a:rPr>
              <a:t>What they do is,</a:t>
            </a:r>
            <a:endParaRPr sz="1100" b="1">
              <a:solidFill>
                <a:srgbClr val="4C1130"/>
              </a:solidFill>
            </a:endParaRPr>
          </a:p>
          <a:p>
            <a:pPr marL="457200" lvl="0" indent="0" algn="l" rtl="0">
              <a:lnSpc>
                <a:spcPct val="115000"/>
              </a:lnSpc>
              <a:spcBef>
                <a:spcPts val="0"/>
              </a:spcBef>
              <a:spcAft>
                <a:spcPts val="0"/>
              </a:spcAft>
              <a:buNone/>
            </a:pPr>
            <a:r>
              <a:rPr lang="en" sz="1100" b="1">
                <a:solidFill>
                  <a:srgbClr val="4C1130"/>
                </a:solidFill>
              </a:rPr>
              <a:t>→ Educate people on their sexual and reproductive rights through storytelling, social media, webinars and more</a:t>
            </a:r>
            <a:endParaRPr sz="1100" b="1">
              <a:solidFill>
                <a:srgbClr val="4C1130"/>
              </a:solidFill>
            </a:endParaRPr>
          </a:p>
          <a:p>
            <a:pPr marL="457200" lvl="0" indent="0" algn="l" rtl="0">
              <a:lnSpc>
                <a:spcPct val="115000"/>
              </a:lnSpc>
              <a:spcBef>
                <a:spcPts val="0"/>
              </a:spcBef>
              <a:spcAft>
                <a:spcPts val="0"/>
              </a:spcAft>
              <a:buNone/>
            </a:pPr>
            <a:r>
              <a:rPr lang="en" sz="1100" b="1">
                <a:solidFill>
                  <a:srgbClr val="4C1130"/>
                </a:solidFill>
              </a:rPr>
              <a:t>→ Also post on social media for people to get accurate information about Covid-19 vaccines.</a:t>
            </a:r>
            <a:endParaRPr sz="1100" b="1">
              <a:solidFill>
                <a:srgbClr val="4C1130"/>
              </a:solidFill>
            </a:endParaRPr>
          </a:p>
          <a:p>
            <a:pPr marL="0" lvl="0" indent="0" algn="l" rtl="0">
              <a:lnSpc>
                <a:spcPct val="115000"/>
              </a:lnSpc>
              <a:spcBef>
                <a:spcPts val="0"/>
              </a:spcBef>
              <a:spcAft>
                <a:spcPts val="0"/>
              </a:spcAft>
              <a:buNone/>
            </a:pPr>
            <a:r>
              <a:rPr lang="en" sz="1100" b="1">
                <a:solidFill>
                  <a:srgbClr val="4C1130"/>
                </a:solidFill>
              </a:rPr>
              <a:t>Website: </a:t>
            </a:r>
            <a:r>
              <a:rPr lang="en" sz="1100" b="1" u="sng">
                <a:solidFill>
                  <a:srgbClr val="4C1130"/>
                </a:solidFill>
                <a:hlinkClick r:id="rId3">
                  <a:extLst>
                    <a:ext uri="{A12FA001-AC4F-418D-AE19-62706E023703}">
                      <ahyp:hlinkClr xmlns:ahyp="http://schemas.microsoft.com/office/drawing/2018/hyperlinkcolor" val="tx"/>
                    </a:ext>
                  </a:extLst>
                </a:hlinkClick>
              </a:rPr>
              <a:t>https://www.plannedparenthood.org/get-involved/jobs-and-volunteering</a:t>
            </a:r>
            <a:endParaRPr sz="1100" b="1">
              <a:solidFill>
                <a:srgbClr val="4C1130"/>
              </a:solidFill>
            </a:endParaRPr>
          </a:p>
          <a:p>
            <a:pPr marL="0" lvl="0" indent="0" algn="l" rtl="0">
              <a:lnSpc>
                <a:spcPct val="115000"/>
              </a:lnSpc>
              <a:spcBef>
                <a:spcPts val="0"/>
              </a:spcBef>
              <a:spcAft>
                <a:spcPts val="0"/>
              </a:spcAft>
              <a:buNone/>
            </a:pPr>
            <a:r>
              <a:rPr lang="en" sz="1100" b="1">
                <a:solidFill>
                  <a:srgbClr val="4C1130"/>
                </a:solidFill>
              </a:rPr>
              <a:t>NARAL Pro-choice America:</a:t>
            </a:r>
            <a:endParaRPr sz="1100" b="1">
              <a:solidFill>
                <a:srgbClr val="4C1130"/>
              </a:solidFill>
            </a:endParaRPr>
          </a:p>
          <a:p>
            <a:pPr marL="457200" lvl="0" indent="-298450" algn="l" rtl="0">
              <a:lnSpc>
                <a:spcPct val="115000"/>
              </a:lnSpc>
              <a:spcBef>
                <a:spcPts val="0"/>
              </a:spcBef>
              <a:spcAft>
                <a:spcPts val="0"/>
              </a:spcAft>
              <a:buClr>
                <a:srgbClr val="4C1130"/>
              </a:buClr>
              <a:buSzPts val="1100"/>
              <a:buFont typeface="Montserrat"/>
              <a:buChar char="-"/>
            </a:pPr>
            <a:r>
              <a:rPr lang="en" sz="1100" b="1">
                <a:solidFill>
                  <a:srgbClr val="4C1130"/>
                </a:solidFill>
              </a:rPr>
              <a:t>Volunteering</a:t>
            </a:r>
            <a:endParaRPr sz="1100" b="1">
              <a:solidFill>
                <a:srgbClr val="4C1130"/>
              </a:solidFill>
            </a:endParaRPr>
          </a:p>
          <a:p>
            <a:pPr marL="457200" lvl="0" indent="0" algn="l" rtl="0">
              <a:lnSpc>
                <a:spcPct val="115000"/>
              </a:lnSpc>
              <a:spcBef>
                <a:spcPts val="0"/>
              </a:spcBef>
              <a:spcAft>
                <a:spcPts val="0"/>
              </a:spcAft>
              <a:buNone/>
            </a:pPr>
            <a:r>
              <a:rPr lang="en" sz="1100" b="1">
                <a:solidFill>
                  <a:srgbClr val="4C1130"/>
                </a:solidFill>
              </a:rPr>
              <a:t>→ Work in local and state electoral campaigns</a:t>
            </a:r>
            <a:endParaRPr sz="1100" b="1">
              <a:solidFill>
                <a:srgbClr val="4C1130"/>
              </a:solidFill>
            </a:endParaRPr>
          </a:p>
          <a:p>
            <a:pPr marL="457200" lvl="0" indent="0" algn="l" rtl="0">
              <a:lnSpc>
                <a:spcPct val="115000"/>
              </a:lnSpc>
              <a:spcBef>
                <a:spcPts val="0"/>
              </a:spcBef>
              <a:spcAft>
                <a:spcPts val="0"/>
              </a:spcAft>
              <a:buNone/>
            </a:pPr>
            <a:r>
              <a:rPr lang="en" sz="1100" b="1">
                <a:solidFill>
                  <a:srgbClr val="4C1130"/>
                </a:solidFill>
              </a:rPr>
              <a:t>→ Make calls to supporters</a:t>
            </a:r>
            <a:endParaRPr sz="1100" b="1">
              <a:solidFill>
                <a:srgbClr val="4C1130"/>
              </a:solidFill>
            </a:endParaRPr>
          </a:p>
          <a:p>
            <a:pPr marL="457200" lvl="0" indent="0" algn="l" rtl="0">
              <a:lnSpc>
                <a:spcPct val="115000"/>
              </a:lnSpc>
              <a:spcBef>
                <a:spcPts val="0"/>
              </a:spcBef>
              <a:spcAft>
                <a:spcPts val="0"/>
              </a:spcAft>
              <a:buNone/>
            </a:pPr>
            <a:r>
              <a:rPr lang="en" sz="1100" b="1">
                <a:solidFill>
                  <a:srgbClr val="4C1130"/>
                </a:solidFill>
              </a:rPr>
              <a:t>→ Mail out invitations and information</a:t>
            </a:r>
            <a:endParaRPr sz="1100" b="1">
              <a:solidFill>
                <a:srgbClr val="4C1130"/>
              </a:solidFill>
            </a:endParaRPr>
          </a:p>
          <a:p>
            <a:pPr marL="457200" lvl="0" indent="0" algn="l" rtl="0">
              <a:lnSpc>
                <a:spcPct val="115000"/>
              </a:lnSpc>
              <a:spcBef>
                <a:spcPts val="0"/>
              </a:spcBef>
              <a:spcAft>
                <a:spcPts val="0"/>
              </a:spcAft>
              <a:buNone/>
            </a:pPr>
            <a:r>
              <a:rPr lang="en" sz="1100" b="1">
                <a:solidFill>
                  <a:srgbClr val="4C1130"/>
                </a:solidFill>
              </a:rPr>
              <a:t>→ Write letters and circulate petitions in support of pro-choice legislation</a:t>
            </a:r>
            <a:endParaRPr sz="1100" b="1">
              <a:solidFill>
                <a:srgbClr val="4C1130"/>
              </a:solidFill>
            </a:endParaRPr>
          </a:p>
          <a:p>
            <a:pPr marL="457200" lvl="0" indent="0" algn="l" rtl="0">
              <a:lnSpc>
                <a:spcPct val="115000"/>
              </a:lnSpc>
              <a:spcBef>
                <a:spcPts val="0"/>
              </a:spcBef>
              <a:spcAft>
                <a:spcPts val="0"/>
              </a:spcAft>
              <a:buNone/>
            </a:pPr>
            <a:r>
              <a:rPr lang="en" sz="1100" b="1">
                <a:solidFill>
                  <a:srgbClr val="4C1130"/>
                </a:solidFill>
              </a:rPr>
              <a:t>→ Complete data-entry and all other administrative tasks necessary to support our important work.</a:t>
            </a:r>
            <a:endParaRPr sz="1100" b="1">
              <a:solidFill>
                <a:srgbClr val="4C1130"/>
              </a:solidFill>
            </a:endParaRPr>
          </a:p>
          <a:p>
            <a:pPr marL="0" lvl="0" indent="0" algn="l" rtl="0">
              <a:lnSpc>
                <a:spcPct val="115000"/>
              </a:lnSpc>
              <a:spcBef>
                <a:spcPts val="0"/>
              </a:spcBef>
              <a:spcAft>
                <a:spcPts val="0"/>
              </a:spcAft>
              <a:buNone/>
            </a:pPr>
            <a:r>
              <a:rPr lang="en" sz="1100" b="1">
                <a:solidFill>
                  <a:srgbClr val="4C1130"/>
                </a:solidFill>
              </a:rPr>
              <a:t>Website: </a:t>
            </a:r>
            <a:r>
              <a:rPr lang="en" sz="1100" b="1" u="sng">
                <a:solidFill>
                  <a:srgbClr val="4C1130"/>
                </a:solidFill>
                <a:hlinkClick r:id="rId4">
                  <a:extLst>
                    <a:ext uri="{A12FA001-AC4F-418D-AE19-62706E023703}">
                      <ahyp:hlinkClr xmlns:ahyp="http://schemas.microsoft.com/office/drawing/2018/hyperlinkcolor" val="tx"/>
                    </a:ext>
                  </a:extLst>
                </a:hlinkClick>
              </a:rPr>
              <a:t>https://secure.everyaction.com/zonRrqxLFUu1im3LO8iTFA2</a:t>
            </a:r>
            <a:endParaRPr sz="1100" b="1">
              <a:solidFill>
                <a:srgbClr val="4C1130"/>
              </a:solidFill>
            </a:endParaRPr>
          </a:p>
          <a:p>
            <a:pPr marL="0" lvl="0" indent="0" algn="l" rtl="0">
              <a:lnSpc>
                <a:spcPct val="115000"/>
              </a:lnSpc>
              <a:spcBef>
                <a:spcPts val="0"/>
              </a:spcBef>
              <a:spcAft>
                <a:spcPts val="0"/>
              </a:spcAft>
              <a:buNone/>
            </a:pPr>
            <a:endParaRPr sz="1800">
              <a:solidFill>
                <a:srgbClr val="595959"/>
              </a:solidFill>
              <a:latin typeface="Arial"/>
              <a:ea typeface="Arial"/>
              <a:cs typeface="Arial"/>
              <a:sym typeface="Arial"/>
            </a:endParaRPr>
          </a:p>
          <a:p>
            <a:pPr marL="0" lvl="0" indent="0" algn="l" rtl="0">
              <a:spcBef>
                <a:spcPts val="1200"/>
              </a:spcBef>
              <a:spcAft>
                <a:spcPts val="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07"/>
        <p:cNvGrpSpPr/>
        <p:nvPr/>
      </p:nvGrpSpPr>
      <p:grpSpPr>
        <a:xfrm>
          <a:off x="0" y="0"/>
          <a:ext cx="0" cy="0"/>
          <a:chOff x="0" y="0"/>
          <a:chExt cx="0" cy="0"/>
        </a:xfrm>
      </p:grpSpPr>
      <p:sp>
        <p:nvSpPr>
          <p:cNvPr id="1708" name="Google Shape;1708;p58"/>
          <p:cNvSpPr txBox="1">
            <a:spLocks noGrp="1"/>
          </p:cNvSpPr>
          <p:nvPr>
            <p:ph type="title"/>
          </p:nvPr>
        </p:nvSpPr>
        <p:spPr>
          <a:xfrm>
            <a:off x="720000" y="445025"/>
            <a:ext cx="7704000" cy="86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500">
                <a:solidFill>
                  <a:schemeClr val="accent6"/>
                </a:solidFill>
              </a:rPr>
              <a:t>Resources</a:t>
            </a:r>
            <a:endParaRPr sz="3500">
              <a:solidFill>
                <a:schemeClr val="accent6"/>
              </a:solidFill>
            </a:endParaRPr>
          </a:p>
          <a:p>
            <a:pPr marL="0" lvl="0" indent="0" algn="l" rtl="0">
              <a:lnSpc>
                <a:spcPct val="115000"/>
              </a:lnSpc>
              <a:spcBef>
                <a:spcPts val="0"/>
              </a:spcBef>
              <a:spcAft>
                <a:spcPts val="0"/>
              </a:spcAft>
              <a:buNone/>
            </a:pPr>
            <a:r>
              <a:rPr lang="en" sz="1000">
                <a:solidFill>
                  <a:schemeClr val="accent6"/>
                </a:solidFill>
              </a:rPr>
              <a:t>Sites in case you or someone you know needs sexual health care:</a:t>
            </a:r>
            <a:endParaRPr sz="1000">
              <a:solidFill>
                <a:schemeClr val="accent6"/>
              </a:solidFill>
            </a:endParaRPr>
          </a:p>
          <a:p>
            <a:pPr marL="0" lvl="0" indent="0" algn="l" rtl="0">
              <a:lnSpc>
                <a:spcPct val="115000"/>
              </a:lnSpc>
              <a:spcBef>
                <a:spcPts val="0"/>
              </a:spcBef>
              <a:spcAft>
                <a:spcPts val="0"/>
              </a:spcAft>
              <a:buNone/>
            </a:pPr>
            <a:endParaRPr sz="1000">
              <a:solidFill>
                <a:srgbClr val="000000"/>
              </a:solidFill>
              <a:latin typeface="Arial"/>
              <a:ea typeface="Arial"/>
              <a:cs typeface="Arial"/>
              <a:sym typeface="Arial"/>
            </a:endParaRPr>
          </a:p>
          <a:p>
            <a:pPr marL="0" lvl="0" indent="0" algn="l" rtl="0">
              <a:spcBef>
                <a:spcPts val="0"/>
              </a:spcBef>
              <a:spcAft>
                <a:spcPts val="0"/>
              </a:spcAft>
              <a:buNone/>
            </a:pPr>
            <a:endParaRPr sz="3500">
              <a:solidFill>
                <a:schemeClr val="accent6"/>
              </a:solidFill>
            </a:endParaRPr>
          </a:p>
          <a:p>
            <a:pPr marL="0" lvl="0" indent="0" algn="ctr" rtl="0">
              <a:spcBef>
                <a:spcPts val="0"/>
              </a:spcBef>
              <a:spcAft>
                <a:spcPts val="0"/>
              </a:spcAft>
              <a:buNone/>
            </a:pPr>
            <a:endParaRPr sz="1400" b="1">
              <a:solidFill>
                <a:srgbClr val="000000"/>
              </a:solidFill>
              <a:highlight>
                <a:schemeClr val="lt1"/>
              </a:highlight>
              <a:latin typeface="Arial"/>
              <a:ea typeface="Arial"/>
              <a:cs typeface="Arial"/>
              <a:sym typeface="Arial"/>
            </a:endParaRPr>
          </a:p>
        </p:txBody>
      </p:sp>
      <p:sp>
        <p:nvSpPr>
          <p:cNvPr id="1709" name="Google Shape;1709;p58"/>
          <p:cNvSpPr txBox="1">
            <a:spLocks noGrp="1"/>
          </p:cNvSpPr>
          <p:nvPr>
            <p:ph type="title" idx="2"/>
          </p:nvPr>
        </p:nvSpPr>
        <p:spPr>
          <a:xfrm>
            <a:off x="1079582" y="1520338"/>
            <a:ext cx="3269100" cy="3456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400" b="1" u="sng">
                <a:solidFill>
                  <a:srgbClr val="4C1130"/>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https://www.plannedparenthood.org/health-center</a:t>
            </a:r>
            <a:endParaRPr sz="1800" b="1">
              <a:solidFill>
                <a:srgbClr val="4C1130"/>
              </a:solidFill>
            </a:endParaRPr>
          </a:p>
        </p:txBody>
      </p:sp>
      <p:sp>
        <p:nvSpPr>
          <p:cNvPr id="1710" name="Google Shape;1710;p58"/>
          <p:cNvSpPr txBox="1">
            <a:spLocks noGrp="1"/>
          </p:cNvSpPr>
          <p:nvPr>
            <p:ph type="title" idx="3"/>
          </p:nvPr>
        </p:nvSpPr>
        <p:spPr>
          <a:xfrm>
            <a:off x="1079582" y="2639745"/>
            <a:ext cx="3269100" cy="3456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400" b="1" u="sng">
                <a:solidFill>
                  <a:srgbClr val="4C1130"/>
                </a:solidFill>
                <a:latin typeface="Arial"/>
                <a:ea typeface="Arial"/>
                <a:cs typeface="Arial"/>
                <a:sym typeface="Arial"/>
                <a:hlinkClick r:id="rId4">
                  <a:extLst>
                    <a:ext uri="{A12FA001-AC4F-418D-AE19-62706E023703}">
                      <ahyp:hlinkClr xmlns:ahyp="http://schemas.microsoft.com/office/drawing/2018/hyperlinkcolor" val="tx"/>
                    </a:ext>
                  </a:extLst>
                </a:hlinkClick>
              </a:rPr>
              <a:t>https://prochoice.org/patients/naf-hotline/</a:t>
            </a:r>
            <a:endParaRPr sz="1800" b="1">
              <a:solidFill>
                <a:srgbClr val="4C1130"/>
              </a:solidFill>
              <a:latin typeface="Arial"/>
              <a:ea typeface="Arial"/>
              <a:cs typeface="Arial"/>
              <a:sym typeface="Arial"/>
            </a:endParaRPr>
          </a:p>
        </p:txBody>
      </p:sp>
      <p:sp>
        <p:nvSpPr>
          <p:cNvPr id="1711" name="Google Shape;1711;p58"/>
          <p:cNvSpPr txBox="1">
            <a:spLocks noGrp="1"/>
          </p:cNvSpPr>
          <p:nvPr>
            <p:ph type="title" idx="5"/>
          </p:nvPr>
        </p:nvSpPr>
        <p:spPr>
          <a:xfrm>
            <a:off x="1079582" y="3759140"/>
            <a:ext cx="3269100" cy="3456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400" b="1">
                <a:solidFill>
                  <a:srgbClr val="4C1130"/>
                </a:solidFill>
                <a:latin typeface="Arial"/>
                <a:ea typeface="Arial"/>
                <a:cs typeface="Arial"/>
                <a:sym typeface="Arial"/>
              </a:rPr>
              <a:t>NAF Hotline: 1-800-772-9100 </a:t>
            </a:r>
            <a:endParaRPr sz="1400" b="1">
              <a:solidFill>
                <a:srgbClr val="4C1130"/>
              </a:solidFill>
              <a:latin typeface="Arial"/>
              <a:ea typeface="Arial"/>
              <a:cs typeface="Arial"/>
              <a:sym typeface="Arial"/>
            </a:endParaRPr>
          </a:p>
          <a:p>
            <a:pPr marL="0" lvl="0" indent="0" algn="l" rtl="0">
              <a:lnSpc>
                <a:spcPct val="115000"/>
              </a:lnSpc>
              <a:spcBef>
                <a:spcPts val="0"/>
              </a:spcBef>
              <a:spcAft>
                <a:spcPts val="0"/>
              </a:spcAft>
              <a:buNone/>
            </a:pPr>
            <a:r>
              <a:rPr lang="en" sz="1400" b="1">
                <a:solidFill>
                  <a:srgbClr val="4C1130"/>
                </a:solidFill>
                <a:latin typeface="Arial"/>
                <a:ea typeface="Arial"/>
                <a:cs typeface="Arial"/>
                <a:sym typeface="Arial"/>
              </a:rPr>
              <a:t>NAF  Referral Line: 1-877-2570-0012</a:t>
            </a:r>
            <a:endParaRPr sz="1400" b="1">
              <a:solidFill>
                <a:srgbClr val="4C1130"/>
              </a:solidFill>
              <a:latin typeface="Arial"/>
              <a:ea typeface="Arial"/>
              <a:cs typeface="Arial"/>
              <a:sym typeface="Arial"/>
            </a:endParaRPr>
          </a:p>
        </p:txBody>
      </p:sp>
      <p:sp>
        <p:nvSpPr>
          <p:cNvPr id="1712" name="Google Shape;1712;p58"/>
          <p:cNvSpPr txBox="1">
            <a:spLocks noGrp="1"/>
          </p:cNvSpPr>
          <p:nvPr>
            <p:ph type="title" idx="7"/>
          </p:nvPr>
        </p:nvSpPr>
        <p:spPr>
          <a:xfrm>
            <a:off x="5303450" y="1640725"/>
            <a:ext cx="3120600" cy="3456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400" b="1">
                <a:solidFill>
                  <a:srgbClr val="4C1130"/>
                </a:solidFill>
                <a:latin typeface="Arial"/>
                <a:ea typeface="Arial"/>
                <a:cs typeface="Arial"/>
                <a:sym typeface="Arial"/>
              </a:rPr>
              <a:t>Planned Parenthood: </a:t>
            </a:r>
            <a:endParaRPr sz="1400" b="1">
              <a:solidFill>
                <a:srgbClr val="4C1130"/>
              </a:solidFill>
              <a:latin typeface="Arial"/>
              <a:ea typeface="Arial"/>
              <a:cs typeface="Arial"/>
              <a:sym typeface="Arial"/>
            </a:endParaRPr>
          </a:p>
          <a:p>
            <a:pPr marL="0" lvl="0" indent="0" algn="l" rtl="0">
              <a:lnSpc>
                <a:spcPct val="115000"/>
              </a:lnSpc>
              <a:spcBef>
                <a:spcPts val="0"/>
              </a:spcBef>
              <a:spcAft>
                <a:spcPts val="0"/>
              </a:spcAft>
              <a:buNone/>
            </a:pPr>
            <a:r>
              <a:rPr lang="en" sz="1400" b="1" u="sng">
                <a:solidFill>
                  <a:srgbClr val="4C1130"/>
                </a:solidFill>
                <a:latin typeface="Arial"/>
                <a:ea typeface="Arial"/>
                <a:cs typeface="Arial"/>
                <a:sym typeface="Arial"/>
                <a:hlinkClick r:id="rId5">
                  <a:extLst>
                    <a:ext uri="{A12FA001-AC4F-418D-AE19-62706E023703}">
                      <ahyp:hlinkClr xmlns:ahyp="http://schemas.microsoft.com/office/drawing/2018/hyperlinkcolor" val="tx"/>
                    </a:ext>
                  </a:extLst>
                </a:hlinkClick>
              </a:rPr>
              <a:t>https://bit.ly/3EG8KDu</a:t>
            </a:r>
            <a:endParaRPr sz="1400" b="1">
              <a:solidFill>
                <a:srgbClr val="4C1130"/>
              </a:solidFill>
              <a:latin typeface="Arial"/>
              <a:ea typeface="Arial"/>
              <a:cs typeface="Arial"/>
              <a:sym typeface="Arial"/>
            </a:endParaRPr>
          </a:p>
          <a:p>
            <a:pPr marL="0" lvl="0" indent="0" algn="l" rtl="0">
              <a:spcBef>
                <a:spcPts val="0"/>
              </a:spcBef>
              <a:spcAft>
                <a:spcPts val="0"/>
              </a:spcAft>
              <a:buNone/>
            </a:pPr>
            <a:endParaRPr/>
          </a:p>
        </p:txBody>
      </p:sp>
      <p:sp>
        <p:nvSpPr>
          <p:cNvPr id="1713" name="Google Shape;1713;p58"/>
          <p:cNvSpPr txBox="1">
            <a:spLocks noGrp="1"/>
          </p:cNvSpPr>
          <p:nvPr>
            <p:ph type="title" idx="9"/>
          </p:nvPr>
        </p:nvSpPr>
        <p:spPr>
          <a:xfrm>
            <a:off x="5303450" y="2639756"/>
            <a:ext cx="3120600" cy="3456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400" b="1">
                <a:solidFill>
                  <a:srgbClr val="4C1130"/>
                </a:solidFill>
                <a:latin typeface="Arial"/>
                <a:ea typeface="Arial"/>
                <a:cs typeface="Arial"/>
                <a:sym typeface="Arial"/>
              </a:rPr>
              <a:t>National Abortion Fedration:</a:t>
            </a:r>
            <a:endParaRPr sz="1400" b="1">
              <a:solidFill>
                <a:srgbClr val="4C1130"/>
              </a:solidFill>
              <a:latin typeface="Arial"/>
              <a:ea typeface="Arial"/>
              <a:cs typeface="Arial"/>
              <a:sym typeface="Arial"/>
            </a:endParaRPr>
          </a:p>
          <a:p>
            <a:pPr marL="0" lvl="0" indent="0" algn="l" rtl="0">
              <a:lnSpc>
                <a:spcPct val="115000"/>
              </a:lnSpc>
              <a:spcBef>
                <a:spcPts val="0"/>
              </a:spcBef>
              <a:spcAft>
                <a:spcPts val="0"/>
              </a:spcAft>
              <a:buNone/>
            </a:pPr>
            <a:r>
              <a:rPr lang="en" sz="1400" b="1" u="sng">
                <a:solidFill>
                  <a:srgbClr val="4C1130"/>
                </a:solidFill>
                <a:latin typeface="Arial"/>
                <a:ea typeface="Arial"/>
                <a:cs typeface="Arial"/>
                <a:sym typeface="Arial"/>
                <a:hlinkClick r:id="rId6">
                  <a:extLst>
                    <a:ext uri="{A12FA001-AC4F-418D-AE19-62706E023703}">
                      <ahyp:hlinkClr xmlns:ahyp="http://schemas.microsoft.com/office/drawing/2018/hyperlinkcolor" val="tx"/>
                    </a:ext>
                  </a:extLst>
                </a:hlinkClick>
              </a:rPr>
              <a:t>https://prochoice.org/donate/</a:t>
            </a:r>
            <a:endParaRPr sz="1400" b="1">
              <a:solidFill>
                <a:srgbClr val="4C1130"/>
              </a:solidFill>
            </a:endParaRPr>
          </a:p>
        </p:txBody>
      </p:sp>
      <p:sp>
        <p:nvSpPr>
          <p:cNvPr id="1714" name="Google Shape;1714;p58"/>
          <p:cNvSpPr txBox="1">
            <a:spLocks noGrp="1"/>
          </p:cNvSpPr>
          <p:nvPr>
            <p:ph type="title" idx="14"/>
          </p:nvPr>
        </p:nvSpPr>
        <p:spPr>
          <a:xfrm>
            <a:off x="5489500" y="3706500"/>
            <a:ext cx="3120600" cy="4770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400" b="1">
                <a:solidFill>
                  <a:srgbClr val="4C1130"/>
                </a:solidFill>
                <a:latin typeface="Arial"/>
                <a:ea typeface="Arial"/>
                <a:cs typeface="Arial"/>
                <a:sym typeface="Arial"/>
              </a:rPr>
              <a:t>NARAL Pro-choice America:</a:t>
            </a:r>
            <a:endParaRPr sz="1400" b="1">
              <a:solidFill>
                <a:srgbClr val="4C1130"/>
              </a:solidFill>
              <a:latin typeface="Arial"/>
              <a:ea typeface="Arial"/>
              <a:cs typeface="Arial"/>
              <a:sym typeface="Arial"/>
            </a:endParaRPr>
          </a:p>
          <a:p>
            <a:pPr marL="0" lvl="0" indent="0" algn="l" rtl="0">
              <a:lnSpc>
                <a:spcPct val="115000"/>
              </a:lnSpc>
              <a:spcBef>
                <a:spcPts val="0"/>
              </a:spcBef>
              <a:spcAft>
                <a:spcPts val="0"/>
              </a:spcAft>
              <a:buNone/>
            </a:pPr>
            <a:r>
              <a:rPr lang="en" sz="1400" b="1" u="sng">
                <a:solidFill>
                  <a:srgbClr val="4C1130"/>
                </a:solidFill>
                <a:latin typeface="Arial"/>
                <a:ea typeface="Arial"/>
                <a:cs typeface="Arial"/>
                <a:sym typeface="Arial"/>
                <a:hlinkClick r:id="rId7">
                  <a:extLst>
                    <a:ext uri="{A12FA001-AC4F-418D-AE19-62706E023703}">
                      <ahyp:hlinkClr xmlns:ahyp="http://schemas.microsoft.com/office/drawing/2018/hyperlinkcolor" val="tx"/>
                    </a:ext>
                  </a:extLst>
                </a:hlinkClick>
              </a:rPr>
              <a:t>https://bit.ly/3rSqGY3</a:t>
            </a:r>
            <a:endParaRPr sz="1400" b="1">
              <a:solidFill>
                <a:srgbClr val="4C1130"/>
              </a:solidFill>
              <a:latin typeface="Arial"/>
              <a:ea typeface="Arial"/>
              <a:cs typeface="Arial"/>
              <a:sym typeface="Arial"/>
            </a:endParaRPr>
          </a:p>
          <a:p>
            <a:pPr marL="0" lvl="0" indent="0" algn="l" rtl="0">
              <a:spcBef>
                <a:spcPts val="0"/>
              </a:spcBef>
              <a:spcAft>
                <a:spcPts val="0"/>
              </a:spcAft>
              <a:buNone/>
            </a:pPr>
            <a:endParaRPr/>
          </a:p>
        </p:txBody>
      </p:sp>
      <p:grpSp>
        <p:nvGrpSpPr>
          <p:cNvPr id="1715" name="Google Shape;1715;p58"/>
          <p:cNvGrpSpPr/>
          <p:nvPr/>
        </p:nvGrpSpPr>
        <p:grpSpPr>
          <a:xfrm rot="-2238827">
            <a:off x="735275" y="1559656"/>
            <a:ext cx="293876" cy="266946"/>
            <a:chOff x="7339100" y="3907175"/>
            <a:chExt cx="1211025" cy="1100050"/>
          </a:xfrm>
        </p:grpSpPr>
        <p:sp>
          <p:nvSpPr>
            <p:cNvPr id="1716" name="Google Shape;1716;p58"/>
            <p:cNvSpPr/>
            <p:nvPr/>
          </p:nvSpPr>
          <p:spPr>
            <a:xfrm>
              <a:off x="7389725" y="3907175"/>
              <a:ext cx="1160400" cy="1100050"/>
            </a:xfrm>
            <a:custGeom>
              <a:avLst/>
              <a:gdLst/>
              <a:ahLst/>
              <a:cxnLst/>
              <a:rect l="l" t="t" r="r" b="b"/>
              <a:pathLst>
                <a:path w="46416" h="44002" extrusionOk="0">
                  <a:moveTo>
                    <a:pt x="12178" y="1"/>
                  </a:moveTo>
                  <a:cubicBezTo>
                    <a:pt x="11364" y="1"/>
                    <a:pt x="10499" y="99"/>
                    <a:pt x="9579" y="318"/>
                  </a:cubicBezTo>
                  <a:cubicBezTo>
                    <a:pt x="0" y="2589"/>
                    <a:pt x="963" y="12391"/>
                    <a:pt x="3852" y="23402"/>
                  </a:cubicBezTo>
                  <a:cubicBezTo>
                    <a:pt x="6715" y="34438"/>
                    <a:pt x="13801" y="43375"/>
                    <a:pt x="16245" y="43919"/>
                  </a:cubicBezTo>
                  <a:cubicBezTo>
                    <a:pt x="16481" y="43974"/>
                    <a:pt x="16742" y="44001"/>
                    <a:pt x="17026" y="44001"/>
                  </a:cubicBezTo>
                  <a:cubicBezTo>
                    <a:pt x="21050" y="44001"/>
                    <a:pt x="29707" y="38482"/>
                    <a:pt x="37503" y="28611"/>
                  </a:cubicBezTo>
                  <a:cubicBezTo>
                    <a:pt x="45847" y="18045"/>
                    <a:pt x="46415" y="10045"/>
                    <a:pt x="40836" y="6367"/>
                  </a:cubicBezTo>
                  <a:cubicBezTo>
                    <a:pt x="39366" y="5402"/>
                    <a:pt x="37588" y="5040"/>
                    <a:pt x="35745" y="5040"/>
                  </a:cubicBezTo>
                  <a:cubicBezTo>
                    <a:pt x="30559" y="5040"/>
                    <a:pt x="24847" y="7904"/>
                    <a:pt x="23973" y="8268"/>
                  </a:cubicBezTo>
                  <a:cubicBezTo>
                    <a:pt x="23948" y="8278"/>
                    <a:pt x="23922" y="8283"/>
                    <a:pt x="23895" y="8283"/>
                  </a:cubicBezTo>
                  <a:cubicBezTo>
                    <a:pt x="22774" y="8283"/>
                    <a:pt x="19637" y="1"/>
                    <a:pt x="12178" y="1"/>
                  </a:cubicBezTo>
                  <a:close/>
                </a:path>
              </a:pathLst>
            </a:custGeom>
            <a:solidFill>
              <a:srgbClr val="FFFF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58"/>
            <p:cNvSpPr/>
            <p:nvPr/>
          </p:nvSpPr>
          <p:spPr>
            <a:xfrm>
              <a:off x="7339100" y="3972400"/>
              <a:ext cx="1151075" cy="950225"/>
            </a:xfrm>
            <a:custGeom>
              <a:avLst/>
              <a:gdLst/>
              <a:ahLst/>
              <a:cxnLst/>
              <a:rect l="l" t="t" r="r" b="b"/>
              <a:pathLst>
                <a:path w="46043" h="38009" extrusionOk="0">
                  <a:moveTo>
                    <a:pt x="13978" y="1"/>
                  </a:moveTo>
                  <a:cubicBezTo>
                    <a:pt x="13115" y="1"/>
                    <a:pt x="12200" y="236"/>
                    <a:pt x="11234" y="770"/>
                  </a:cubicBezTo>
                  <a:cubicBezTo>
                    <a:pt x="1" y="7017"/>
                    <a:pt x="15653" y="37384"/>
                    <a:pt x="19184" y="38001"/>
                  </a:cubicBezTo>
                  <a:cubicBezTo>
                    <a:pt x="19211" y="38006"/>
                    <a:pt x="19240" y="38008"/>
                    <a:pt x="19273" y="38008"/>
                  </a:cubicBezTo>
                  <a:cubicBezTo>
                    <a:pt x="21183" y="38008"/>
                    <a:pt x="33319" y="30282"/>
                    <a:pt x="41231" y="17855"/>
                  </a:cubicBezTo>
                  <a:cubicBezTo>
                    <a:pt x="46042" y="10314"/>
                    <a:pt x="41732" y="5428"/>
                    <a:pt x="35787" y="5428"/>
                  </a:cubicBezTo>
                  <a:cubicBezTo>
                    <a:pt x="31787" y="5428"/>
                    <a:pt x="27048" y="7640"/>
                    <a:pt x="23850" y="12745"/>
                  </a:cubicBezTo>
                  <a:cubicBezTo>
                    <a:pt x="23850" y="12745"/>
                    <a:pt x="20329" y="1"/>
                    <a:pt x="139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58"/>
            <p:cNvSpPr/>
            <p:nvPr/>
          </p:nvSpPr>
          <p:spPr>
            <a:xfrm>
              <a:off x="7666225" y="4165700"/>
              <a:ext cx="775250" cy="756925"/>
            </a:xfrm>
            <a:custGeom>
              <a:avLst/>
              <a:gdLst/>
              <a:ahLst/>
              <a:cxnLst/>
              <a:rect l="l" t="t" r="r" b="b"/>
              <a:pathLst>
                <a:path w="31010" h="30277" extrusionOk="0">
                  <a:moveTo>
                    <a:pt x="28640" y="1"/>
                  </a:moveTo>
                  <a:lnTo>
                    <a:pt x="28640" y="1"/>
                  </a:lnTo>
                  <a:cubicBezTo>
                    <a:pt x="23974" y="6790"/>
                    <a:pt x="18048" y="13135"/>
                    <a:pt x="11061" y="17579"/>
                  </a:cubicBezTo>
                  <a:cubicBezTo>
                    <a:pt x="7802" y="19628"/>
                    <a:pt x="3926" y="21579"/>
                    <a:pt x="1" y="21776"/>
                  </a:cubicBezTo>
                  <a:cubicBezTo>
                    <a:pt x="2420" y="26566"/>
                    <a:pt x="4938" y="30072"/>
                    <a:pt x="6099" y="30269"/>
                  </a:cubicBezTo>
                  <a:cubicBezTo>
                    <a:pt x="6126" y="30274"/>
                    <a:pt x="6155" y="30276"/>
                    <a:pt x="6188" y="30276"/>
                  </a:cubicBezTo>
                  <a:cubicBezTo>
                    <a:pt x="8098" y="30276"/>
                    <a:pt x="20234" y="22550"/>
                    <a:pt x="28146" y="10148"/>
                  </a:cubicBezTo>
                  <a:cubicBezTo>
                    <a:pt x="31010" y="5679"/>
                    <a:pt x="30640" y="2124"/>
                    <a:pt x="28640" y="1"/>
                  </a:cubicBezTo>
                  <a:close/>
                </a:path>
              </a:pathLst>
            </a:custGeom>
            <a:solidFill>
              <a:srgbClr val="FFFFFF">
                <a:alpha val="42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58"/>
            <p:cNvSpPr/>
            <p:nvPr/>
          </p:nvSpPr>
          <p:spPr>
            <a:xfrm>
              <a:off x="7552975" y="4057650"/>
              <a:ext cx="84500" cy="217025"/>
            </a:xfrm>
            <a:custGeom>
              <a:avLst/>
              <a:gdLst/>
              <a:ahLst/>
              <a:cxnLst/>
              <a:rect l="l" t="t" r="r" b="b"/>
              <a:pathLst>
                <a:path w="3380" h="8681" extrusionOk="0">
                  <a:moveTo>
                    <a:pt x="2501" y="0"/>
                  </a:moveTo>
                  <a:cubicBezTo>
                    <a:pt x="2311" y="0"/>
                    <a:pt x="2127" y="95"/>
                    <a:pt x="2012" y="323"/>
                  </a:cubicBezTo>
                  <a:cubicBezTo>
                    <a:pt x="803" y="2743"/>
                    <a:pt x="136" y="5360"/>
                    <a:pt x="13" y="8051"/>
                  </a:cubicBezTo>
                  <a:cubicBezTo>
                    <a:pt x="0" y="8470"/>
                    <a:pt x="321" y="8680"/>
                    <a:pt x="648" y="8680"/>
                  </a:cubicBezTo>
                  <a:cubicBezTo>
                    <a:pt x="975" y="8680"/>
                    <a:pt x="1309" y="8470"/>
                    <a:pt x="1321" y="8051"/>
                  </a:cubicBezTo>
                  <a:cubicBezTo>
                    <a:pt x="1420" y="5582"/>
                    <a:pt x="2037" y="3187"/>
                    <a:pt x="3123" y="990"/>
                  </a:cubicBezTo>
                  <a:cubicBezTo>
                    <a:pt x="3380" y="477"/>
                    <a:pt x="2927" y="0"/>
                    <a:pt x="2501" y="0"/>
                  </a:cubicBezTo>
                  <a:close/>
                </a:path>
              </a:pathLst>
            </a:custGeom>
            <a:solidFill>
              <a:srgbClr val="91DF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58"/>
            <p:cNvSpPr/>
            <p:nvPr/>
          </p:nvSpPr>
          <p:spPr>
            <a:xfrm>
              <a:off x="7631850" y="4011200"/>
              <a:ext cx="106625" cy="43950"/>
            </a:xfrm>
            <a:custGeom>
              <a:avLst/>
              <a:gdLst/>
              <a:ahLst/>
              <a:cxnLst/>
              <a:rect l="l" t="t" r="r" b="b"/>
              <a:pathLst>
                <a:path w="4265" h="1758" extrusionOk="0">
                  <a:moveTo>
                    <a:pt x="3108" y="0"/>
                  </a:moveTo>
                  <a:cubicBezTo>
                    <a:pt x="2277" y="0"/>
                    <a:pt x="1451" y="171"/>
                    <a:pt x="684" y="478"/>
                  </a:cubicBezTo>
                  <a:cubicBezTo>
                    <a:pt x="0" y="743"/>
                    <a:pt x="184" y="1758"/>
                    <a:pt x="796" y="1758"/>
                  </a:cubicBezTo>
                  <a:cubicBezTo>
                    <a:pt x="868" y="1758"/>
                    <a:pt x="946" y="1743"/>
                    <a:pt x="1030" y="1712"/>
                  </a:cubicBezTo>
                  <a:cubicBezTo>
                    <a:pt x="1740" y="1437"/>
                    <a:pt x="2493" y="1290"/>
                    <a:pt x="3249" y="1290"/>
                  </a:cubicBezTo>
                  <a:cubicBezTo>
                    <a:pt x="3308" y="1290"/>
                    <a:pt x="3366" y="1291"/>
                    <a:pt x="3425" y="1292"/>
                  </a:cubicBezTo>
                  <a:cubicBezTo>
                    <a:pt x="3433" y="1293"/>
                    <a:pt x="3441" y="1293"/>
                    <a:pt x="3449" y="1293"/>
                  </a:cubicBezTo>
                  <a:cubicBezTo>
                    <a:pt x="4264" y="1293"/>
                    <a:pt x="4256" y="33"/>
                    <a:pt x="3425" y="9"/>
                  </a:cubicBezTo>
                  <a:cubicBezTo>
                    <a:pt x="3319" y="3"/>
                    <a:pt x="3214" y="0"/>
                    <a:pt x="3108" y="0"/>
                  </a:cubicBezTo>
                  <a:close/>
                </a:path>
              </a:pathLst>
            </a:custGeom>
            <a:solidFill>
              <a:srgbClr val="91DF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1" name="Google Shape;1721;p58"/>
          <p:cNvGrpSpPr/>
          <p:nvPr/>
        </p:nvGrpSpPr>
        <p:grpSpPr>
          <a:xfrm rot="-2238827">
            <a:off x="735275" y="2680094"/>
            <a:ext cx="293876" cy="266946"/>
            <a:chOff x="7339100" y="3907175"/>
            <a:chExt cx="1211025" cy="1100050"/>
          </a:xfrm>
        </p:grpSpPr>
        <p:sp>
          <p:nvSpPr>
            <p:cNvPr id="1722" name="Google Shape;1722;p58"/>
            <p:cNvSpPr/>
            <p:nvPr/>
          </p:nvSpPr>
          <p:spPr>
            <a:xfrm>
              <a:off x="7389725" y="3907175"/>
              <a:ext cx="1160400" cy="1100050"/>
            </a:xfrm>
            <a:custGeom>
              <a:avLst/>
              <a:gdLst/>
              <a:ahLst/>
              <a:cxnLst/>
              <a:rect l="l" t="t" r="r" b="b"/>
              <a:pathLst>
                <a:path w="46416" h="44002" extrusionOk="0">
                  <a:moveTo>
                    <a:pt x="12178" y="1"/>
                  </a:moveTo>
                  <a:cubicBezTo>
                    <a:pt x="11364" y="1"/>
                    <a:pt x="10499" y="99"/>
                    <a:pt x="9579" y="318"/>
                  </a:cubicBezTo>
                  <a:cubicBezTo>
                    <a:pt x="0" y="2589"/>
                    <a:pt x="963" y="12391"/>
                    <a:pt x="3852" y="23402"/>
                  </a:cubicBezTo>
                  <a:cubicBezTo>
                    <a:pt x="6715" y="34438"/>
                    <a:pt x="13801" y="43375"/>
                    <a:pt x="16245" y="43919"/>
                  </a:cubicBezTo>
                  <a:cubicBezTo>
                    <a:pt x="16481" y="43974"/>
                    <a:pt x="16742" y="44001"/>
                    <a:pt x="17026" y="44001"/>
                  </a:cubicBezTo>
                  <a:cubicBezTo>
                    <a:pt x="21050" y="44001"/>
                    <a:pt x="29707" y="38482"/>
                    <a:pt x="37503" y="28611"/>
                  </a:cubicBezTo>
                  <a:cubicBezTo>
                    <a:pt x="45847" y="18045"/>
                    <a:pt x="46415" y="10045"/>
                    <a:pt x="40836" y="6367"/>
                  </a:cubicBezTo>
                  <a:cubicBezTo>
                    <a:pt x="39366" y="5402"/>
                    <a:pt x="37588" y="5040"/>
                    <a:pt x="35745" y="5040"/>
                  </a:cubicBezTo>
                  <a:cubicBezTo>
                    <a:pt x="30559" y="5040"/>
                    <a:pt x="24847" y="7904"/>
                    <a:pt x="23973" y="8268"/>
                  </a:cubicBezTo>
                  <a:cubicBezTo>
                    <a:pt x="23948" y="8278"/>
                    <a:pt x="23922" y="8283"/>
                    <a:pt x="23895" y="8283"/>
                  </a:cubicBezTo>
                  <a:cubicBezTo>
                    <a:pt x="22774" y="8283"/>
                    <a:pt x="19637" y="1"/>
                    <a:pt x="12178" y="1"/>
                  </a:cubicBezTo>
                  <a:close/>
                </a:path>
              </a:pathLst>
            </a:custGeom>
            <a:solidFill>
              <a:srgbClr val="FFFF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58"/>
            <p:cNvSpPr/>
            <p:nvPr/>
          </p:nvSpPr>
          <p:spPr>
            <a:xfrm>
              <a:off x="7339100" y="3972400"/>
              <a:ext cx="1151075" cy="950225"/>
            </a:xfrm>
            <a:custGeom>
              <a:avLst/>
              <a:gdLst/>
              <a:ahLst/>
              <a:cxnLst/>
              <a:rect l="l" t="t" r="r" b="b"/>
              <a:pathLst>
                <a:path w="46043" h="38009" extrusionOk="0">
                  <a:moveTo>
                    <a:pt x="13978" y="1"/>
                  </a:moveTo>
                  <a:cubicBezTo>
                    <a:pt x="13115" y="1"/>
                    <a:pt x="12200" y="236"/>
                    <a:pt x="11234" y="770"/>
                  </a:cubicBezTo>
                  <a:cubicBezTo>
                    <a:pt x="1" y="7017"/>
                    <a:pt x="15653" y="37384"/>
                    <a:pt x="19184" y="38001"/>
                  </a:cubicBezTo>
                  <a:cubicBezTo>
                    <a:pt x="19211" y="38006"/>
                    <a:pt x="19240" y="38008"/>
                    <a:pt x="19273" y="38008"/>
                  </a:cubicBezTo>
                  <a:cubicBezTo>
                    <a:pt x="21183" y="38008"/>
                    <a:pt x="33319" y="30282"/>
                    <a:pt x="41231" y="17855"/>
                  </a:cubicBezTo>
                  <a:cubicBezTo>
                    <a:pt x="46042" y="10314"/>
                    <a:pt x="41732" y="5428"/>
                    <a:pt x="35787" y="5428"/>
                  </a:cubicBezTo>
                  <a:cubicBezTo>
                    <a:pt x="31787" y="5428"/>
                    <a:pt x="27048" y="7640"/>
                    <a:pt x="23850" y="12745"/>
                  </a:cubicBezTo>
                  <a:cubicBezTo>
                    <a:pt x="23850" y="12745"/>
                    <a:pt x="20329" y="1"/>
                    <a:pt x="139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58"/>
            <p:cNvSpPr/>
            <p:nvPr/>
          </p:nvSpPr>
          <p:spPr>
            <a:xfrm>
              <a:off x="7666225" y="4165700"/>
              <a:ext cx="775250" cy="756925"/>
            </a:xfrm>
            <a:custGeom>
              <a:avLst/>
              <a:gdLst/>
              <a:ahLst/>
              <a:cxnLst/>
              <a:rect l="l" t="t" r="r" b="b"/>
              <a:pathLst>
                <a:path w="31010" h="30277" extrusionOk="0">
                  <a:moveTo>
                    <a:pt x="28640" y="1"/>
                  </a:moveTo>
                  <a:lnTo>
                    <a:pt x="28640" y="1"/>
                  </a:lnTo>
                  <a:cubicBezTo>
                    <a:pt x="23974" y="6790"/>
                    <a:pt x="18048" y="13135"/>
                    <a:pt x="11061" y="17579"/>
                  </a:cubicBezTo>
                  <a:cubicBezTo>
                    <a:pt x="7802" y="19628"/>
                    <a:pt x="3926" y="21579"/>
                    <a:pt x="1" y="21776"/>
                  </a:cubicBezTo>
                  <a:cubicBezTo>
                    <a:pt x="2420" y="26566"/>
                    <a:pt x="4938" y="30072"/>
                    <a:pt x="6099" y="30269"/>
                  </a:cubicBezTo>
                  <a:cubicBezTo>
                    <a:pt x="6126" y="30274"/>
                    <a:pt x="6155" y="30276"/>
                    <a:pt x="6188" y="30276"/>
                  </a:cubicBezTo>
                  <a:cubicBezTo>
                    <a:pt x="8098" y="30276"/>
                    <a:pt x="20234" y="22550"/>
                    <a:pt x="28146" y="10148"/>
                  </a:cubicBezTo>
                  <a:cubicBezTo>
                    <a:pt x="31010" y="5679"/>
                    <a:pt x="30640" y="2124"/>
                    <a:pt x="28640" y="1"/>
                  </a:cubicBezTo>
                  <a:close/>
                </a:path>
              </a:pathLst>
            </a:custGeom>
            <a:solidFill>
              <a:srgbClr val="FFFFFF">
                <a:alpha val="42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58"/>
            <p:cNvSpPr/>
            <p:nvPr/>
          </p:nvSpPr>
          <p:spPr>
            <a:xfrm>
              <a:off x="7552975" y="4057650"/>
              <a:ext cx="84500" cy="217025"/>
            </a:xfrm>
            <a:custGeom>
              <a:avLst/>
              <a:gdLst/>
              <a:ahLst/>
              <a:cxnLst/>
              <a:rect l="l" t="t" r="r" b="b"/>
              <a:pathLst>
                <a:path w="3380" h="8681" extrusionOk="0">
                  <a:moveTo>
                    <a:pt x="2501" y="0"/>
                  </a:moveTo>
                  <a:cubicBezTo>
                    <a:pt x="2311" y="0"/>
                    <a:pt x="2127" y="95"/>
                    <a:pt x="2012" y="323"/>
                  </a:cubicBezTo>
                  <a:cubicBezTo>
                    <a:pt x="803" y="2743"/>
                    <a:pt x="136" y="5360"/>
                    <a:pt x="13" y="8051"/>
                  </a:cubicBezTo>
                  <a:cubicBezTo>
                    <a:pt x="0" y="8470"/>
                    <a:pt x="321" y="8680"/>
                    <a:pt x="648" y="8680"/>
                  </a:cubicBezTo>
                  <a:cubicBezTo>
                    <a:pt x="975" y="8680"/>
                    <a:pt x="1309" y="8470"/>
                    <a:pt x="1321" y="8051"/>
                  </a:cubicBezTo>
                  <a:cubicBezTo>
                    <a:pt x="1420" y="5582"/>
                    <a:pt x="2037" y="3187"/>
                    <a:pt x="3123" y="990"/>
                  </a:cubicBezTo>
                  <a:cubicBezTo>
                    <a:pt x="3380" y="477"/>
                    <a:pt x="2927" y="0"/>
                    <a:pt x="2501" y="0"/>
                  </a:cubicBezTo>
                  <a:close/>
                </a:path>
              </a:pathLst>
            </a:custGeom>
            <a:solidFill>
              <a:srgbClr val="91DF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58"/>
            <p:cNvSpPr/>
            <p:nvPr/>
          </p:nvSpPr>
          <p:spPr>
            <a:xfrm>
              <a:off x="7631850" y="4011200"/>
              <a:ext cx="106625" cy="43950"/>
            </a:xfrm>
            <a:custGeom>
              <a:avLst/>
              <a:gdLst/>
              <a:ahLst/>
              <a:cxnLst/>
              <a:rect l="l" t="t" r="r" b="b"/>
              <a:pathLst>
                <a:path w="4265" h="1758" extrusionOk="0">
                  <a:moveTo>
                    <a:pt x="3108" y="0"/>
                  </a:moveTo>
                  <a:cubicBezTo>
                    <a:pt x="2277" y="0"/>
                    <a:pt x="1451" y="171"/>
                    <a:pt x="684" y="478"/>
                  </a:cubicBezTo>
                  <a:cubicBezTo>
                    <a:pt x="0" y="743"/>
                    <a:pt x="184" y="1758"/>
                    <a:pt x="796" y="1758"/>
                  </a:cubicBezTo>
                  <a:cubicBezTo>
                    <a:pt x="868" y="1758"/>
                    <a:pt x="946" y="1743"/>
                    <a:pt x="1030" y="1712"/>
                  </a:cubicBezTo>
                  <a:cubicBezTo>
                    <a:pt x="1740" y="1437"/>
                    <a:pt x="2493" y="1290"/>
                    <a:pt x="3249" y="1290"/>
                  </a:cubicBezTo>
                  <a:cubicBezTo>
                    <a:pt x="3308" y="1290"/>
                    <a:pt x="3366" y="1291"/>
                    <a:pt x="3425" y="1292"/>
                  </a:cubicBezTo>
                  <a:cubicBezTo>
                    <a:pt x="3433" y="1293"/>
                    <a:pt x="3441" y="1293"/>
                    <a:pt x="3449" y="1293"/>
                  </a:cubicBezTo>
                  <a:cubicBezTo>
                    <a:pt x="4264" y="1293"/>
                    <a:pt x="4256" y="33"/>
                    <a:pt x="3425" y="9"/>
                  </a:cubicBezTo>
                  <a:cubicBezTo>
                    <a:pt x="3319" y="3"/>
                    <a:pt x="3214" y="0"/>
                    <a:pt x="3108" y="0"/>
                  </a:cubicBezTo>
                  <a:close/>
                </a:path>
              </a:pathLst>
            </a:custGeom>
            <a:solidFill>
              <a:srgbClr val="91DF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7" name="Google Shape;1727;p58"/>
          <p:cNvGrpSpPr/>
          <p:nvPr/>
        </p:nvGrpSpPr>
        <p:grpSpPr>
          <a:xfrm rot="-2238827">
            <a:off x="735275" y="3800519"/>
            <a:ext cx="293876" cy="266946"/>
            <a:chOff x="7339100" y="3907175"/>
            <a:chExt cx="1211025" cy="1100050"/>
          </a:xfrm>
        </p:grpSpPr>
        <p:sp>
          <p:nvSpPr>
            <p:cNvPr id="1728" name="Google Shape;1728;p58"/>
            <p:cNvSpPr/>
            <p:nvPr/>
          </p:nvSpPr>
          <p:spPr>
            <a:xfrm>
              <a:off x="7389725" y="3907175"/>
              <a:ext cx="1160400" cy="1100050"/>
            </a:xfrm>
            <a:custGeom>
              <a:avLst/>
              <a:gdLst/>
              <a:ahLst/>
              <a:cxnLst/>
              <a:rect l="l" t="t" r="r" b="b"/>
              <a:pathLst>
                <a:path w="46416" h="44002" extrusionOk="0">
                  <a:moveTo>
                    <a:pt x="12178" y="1"/>
                  </a:moveTo>
                  <a:cubicBezTo>
                    <a:pt x="11364" y="1"/>
                    <a:pt x="10499" y="99"/>
                    <a:pt x="9579" y="318"/>
                  </a:cubicBezTo>
                  <a:cubicBezTo>
                    <a:pt x="0" y="2589"/>
                    <a:pt x="963" y="12391"/>
                    <a:pt x="3852" y="23402"/>
                  </a:cubicBezTo>
                  <a:cubicBezTo>
                    <a:pt x="6715" y="34438"/>
                    <a:pt x="13801" y="43375"/>
                    <a:pt x="16245" y="43919"/>
                  </a:cubicBezTo>
                  <a:cubicBezTo>
                    <a:pt x="16481" y="43974"/>
                    <a:pt x="16742" y="44001"/>
                    <a:pt x="17026" y="44001"/>
                  </a:cubicBezTo>
                  <a:cubicBezTo>
                    <a:pt x="21050" y="44001"/>
                    <a:pt x="29707" y="38482"/>
                    <a:pt x="37503" y="28611"/>
                  </a:cubicBezTo>
                  <a:cubicBezTo>
                    <a:pt x="45847" y="18045"/>
                    <a:pt x="46415" y="10045"/>
                    <a:pt x="40836" y="6367"/>
                  </a:cubicBezTo>
                  <a:cubicBezTo>
                    <a:pt x="39366" y="5402"/>
                    <a:pt x="37588" y="5040"/>
                    <a:pt x="35745" y="5040"/>
                  </a:cubicBezTo>
                  <a:cubicBezTo>
                    <a:pt x="30559" y="5040"/>
                    <a:pt x="24847" y="7904"/>
                    <a:pt x="23973" y="8268"/>
                  </a:cubicBezTo>
                  <a:cubicBezTo>
                    <a:pt x="23948" y="8278"/>
                    <a:pt x="23922" y="8283"/>
                    <a:pt x="23895" y="8283"/>
                  </a:cubicBezTo>
                  <a:cubicBezTo>
                    <a:pt x="22774" y="8283"/>
                    <a:pt x="19637" y="1"/>
                    <a:pt x="12178" y="1"/>
                  </a:cubicBezTo>
                  <a:close/>
                </a:path>
              </a:pathLst>
            </a:custGeom>
            <a:solidFill>
              <a:srgbClr val="FFFF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58"/>
            <p:cNvSpPr/>
            <p:nvPr/>
          </p:nvSpPr>
          <p:spPr>
            <a:xfrm>
              <a:off x="7339100" y="3972400"/>
              <a:ext cx="1151075" cy="950225"/>
            </a:xfrm>
            <a:custGeom>
              <a:avLst/>
              <a:gdLst/>
              <a:ahLst/>
              <a:cxnLst/>
              <a:rect l="l" t="t" r="r" b="b"/>
              <a:pathLst>
                <a:path w="46043" h="38009" extrusionOk="0">
                  <a:moveTo>
                    <a:pt x="13978" y="1"/>
                  </a:moveTo>
                  <a:cubicBezTo>
                    <a:pt x="13115" y="1"/>
                    <a:pt x="12200" y="236"/>
                    <a:pt x="11234" y="770"/>
                  </a:cubicBezTo>
                  <a:cubicBezTo>
                    <a:pt x="1" y="7017"/>
                    <a:pt x="15653" y="37384"/>
                    <a:pt x="19184" y="38001"/>
                  </a:cubicBezTo>
                  <a:cubicBezTo>
                    <a:pt x="19211" y="38006"/>
                    <a:pt x="19240" y="38008"/>
                    <a:pt x="19273" y="38008"/>
                  </a:cubicBezTo>
                  <a:cubicBezTo>
                    <a:pt x="21183" y="38008"/>
                    <a:pt x="33319" y="30282"/>
                    <a:pt x="41231" y="17855"/>
                  </a:cubicBezTo>
                  <a:cubicBezTo>
                    <a:pt x="46042" y="10314"/>
                    <a:pt x="41732" y="5428"/>
                    <a:pt x="35787" y="5428"/>
                  </a:cubicBezTo>
                  <a:cubicBezTo>
                    <a:pt x="31787" y="5428"/>
                    <a:pt x="27048" y="7640"/>
                    <a:pt x="23850" y="12745"/>
                  </a:cubicBezTo>
                  <a:cubicBezTo>
                    <a:pt x="23850" y="12745"/>
                    <a:pt x="20329" y="1"/>
                    <a:pt x="139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58"/>
            <p:cNvSpPr/>
            <p:nvPr/>
          </p:nvSpPr>
          <p:spPr>
            <a:xfrm>
              <a:off x="7666225" y="4165700"/>
              <a:ext cx="775250" cy="756925"/>
            </a:xfrm>
            <a:custGeom>
              <a:avLst/>
              <a:gdLst/>
              <a:ahLst/>
              <a:cxnLst/>
              <a:rect l="l" t="t" r="r" b="b"/>
              <a:pathLst>
                <a:path w="31010" h="30277" extrusionOk="0">
                  <a:moveTo>
                    <a:pt x="28640" y="1"/>
                  </a:moveTo>
                  <a:lnTo>
                    <a:pt x="28640" y="1"/>
                  </a:lnTo>
                  <a:cubicBezTo>
                    <a:pt x="23974" y="6790"/>
                    <a:pt x="18048" y="13135"/>
                    <a:pt x="11061" y="17579"/>
                  </a:cubicBezTo>
                  <a:cubicBezTo>
                    <a:pt x="7802" y="19628"/>
                    <a:pt x="3926" y="21579"/>
                    <a:pt x="1" y="21776"/>
                  </a:cubicBezTo>
                  <a:cubicBezTo>
                    <a:pt x="2420" y="26566"/>
                    <a:pt x="4938" y="30072"/>
                    <a:pt x="6099" y="30269"/>
                  </a:cubicBezTo>
                  <a:cubicBezTo>
                    <a:pt x="6126" y="30274"/>
                    <a:pt x="6155" y="30276"/>
                    <a:pt x="6188" y="30276"/>
                  </a:cubicBezTo>
                  <a:cubicBezTo>
                    <a:pt x="8098" y="30276"/>
                    <a:pt x="20234" y="22550"/>
                    <a:pt x="28146" y="10148"/>
                  </a:cubicBezTo>
                  <a:cubicBezTo>
                    <a:pt x="31010" y="5679"/>
                    <a:pt x="30640" y="2124"/>
                    <a:pt x="28640" y="1"/>
                  </a:cubicBezTo>
                  <a:close/>
                </a:path>
              </a:pathLst>
            </a:custGeom>
            <a:solidFill>
              <a:srgbClr val="FFFFFF">
                <a:alpha val="42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58"/>
            <p:cNvSpPr/>
            <p:nvPr/>
          </p:nvSpPr>
          <p:spPr>
            <a:xfrm>
              <a:off x="7552975" y="4057650"/>
              <a:ext cx="84500" cy="217025"/>
            </a:xfrm>
            <a:custGeom>
              <a:avLst/>
              <a:gdLst/>
              <a:ahLst/>
              <a:cxnLst/>
              <a:rect l="l" t="t" r="r" b="b"/>
              <a:pathLst>
                <a:path w="3380" h="8681" extrusionOk="0">
                  <a:moveTo>
                    <a:pt x="2501" y="0"/>
                  </a:moveTo>
                  <a:cubicBezTo>
                    <a:pt x="2311" y="0"/>
                    <a:pt x="2127" y="95"/>
                    <a:pt x="2012" y="323"/>
                  </a:cubicBezTo>
                  <a:cubicBezTo>
                    <a:pt x="803" y="2743"/>
                    <a:pt x="136" y="5360"/>
                    <a:pt x="13" y="8051"/>
                  </a:cubicBezTo>
                  <a:cubicBezTo>
                    <a:pt x="0" y="8470"/>
                    <a:pt x="321" y="8680"/>
                    <a:pt x="648" y="8680"/>
                  </a:cubicBezTo>
                  <a:cubicBezTo>
                    <a:pt x="975" y="8680"/>
                    <a:pt x="1309" y="8470"/>
                    <a:pt x="1321" y="8051"/>
                  </a:cubicBezTo>
                  <a:cubicBezTo>
                    <a:pt x="1420" y="5582"/>
                    <a:pt x="2037" y="3187"/>
                    <a:pt x="3123" y="990"/>
                  </a:cubicBezTo>
                  <a:cubicBezTo>
                    <a:pt x="3380" y="477"/>
                    <a:pt x="2927" y="0"/>
                    <a:pt x="2501" y="0"/>
                  </a:cubicBezTo>
                  <a:close/>
                </a:path>
              </a:pathLst>
            </a:custGeom>
            <a:solidFill>
              <a:srgbClr val="91DF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58"/>
            <p:cNvSpPr/>
            <p:nvPr/>
          </p:nvSpPr>
          <p:spPr>
            <a:xfrm>
              <a:off x="7631850" y="4011200"/>
              <a:ext cx="106625" cy="43950"/>
            </a:xfrm>
            <a:custGeom>
              <a:avLst/>
              <a:gdLst/>
              <a:ahLst/>
              <a:cxnLst/>
              <a:rect l="l" t="t" r="r" b="b"/>
              <a:pathLst>
                <a:path w="4265" h="1758" extrusionOk="0">
                  <a:moveTo>
                    <a:pt x="3108" y="0"/>
                  </a:moveTo>
                  <a:cubicBezTo>
                    <a:pt x="2277" y="0"/>
                    <a:pt x="1451" y="171"/>
                    <a:pt x="684" y="478"/>
                  </a:cubicBezTo>
                  <a:cubicBezTo>
                    <a:pt x="0" y="743"/>
                    <a:pt x="184" y="1758"/>
                    <a:pt x="796" y="1758"/>
                  </a:cubicBezTo>
                  <a:cubicBezTo>
                    <a:pt x="868" y="1758"/>
                    <a:pt x="946" y="1743"/>
                    <a:pt x="1030" y="1712"/>
                  </a:cubicBezTo>
                  <a:cubicBezTo>
                    <a:pt x="1740" y="1437"/>
                    <a:pt x="2493" y="1290"/>
                    <a:pt x="3249" y="1290"/>
                  </a:cubicBezTo>
                  <a:cubicBezTo>
                    <a:pt x="3308" y="1290"/>
                    <a:pt x="3366" y="1291"/>
                    <a:pt x="3425" y="1292"/>
                  </a:cubicBezTo>
                  <a:cubicBezTo>
                    <a:pt x="3433" y="1293"/>
                    <a:pt x="3441" y="1293"/>
                    <a:pt x="3449" y="1293"/>
                  </a:cubicBezTo>
                  <a:cubicBezTo>
                    <a:pt x="4264" y="1293"/>
                    <a:pt x="4256" y="33"/>
                    <a:pt x="3425" y="9"/>
                  </a:cubicBezTo>
                  <a:cubicBezTo>
                    <a:pt x="3319" y="3"/>
                    <a:pt x="3214" y="0"/>
                    <a:pt x="3108" y="0"/>
                  </a:cubicBezTo>
                  <a:close/>
                </a:path>
              </a:pathLst>
            </a:custGeom>
            <a:solidFill>
              <a:srgbClr val="91DF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3" name="Google Shape;1733;p58"/>
          <p:cNvGrpSpPr/>
          <p:nvPr/>
        </p:nvGrpSpPr>
        <p:grpSpPr>
          <a:xfrm rot="-2238827">
            <a:off x="4958751" y="1559656"/>
            <a:ext cx="293876" cy="266946"/>
            <a:chOff x="7339100" y="3907175"/>
            <a:chExt cx="1211025" cy="1100050"/>
          </a:xfrm>
        </p:grpSpPr>
        <p:sp>
          <p:nvSpPr>
            <p:cNvPr id="1734" name="Google Shape;1734;p58"/>
            <p:cNvSpPr/>
            <p:nvPr/>
          </p:nvSpPr>
          <p:spPr>
            <a:xfrm>
              <a:off x="7389725" y="3907175"/>
              <a:ext cx="1160400" cy="1100050"/>
            </a:xfrm>
            <a:custGeom>
              <a:avLst/>
              <a:gdLst/>
              <a:ahLst/>
              <a:cxnLst/>
              <a:rect l="l" t="t" r="r" b="b"/>
              <a:pathLst>
                <a:path w="46416" h="44002" extrusionOk="0">
                  <a:moveTo>
                    <a:pt x="12178" y="1"/>
                  </a:moveTo>
                  <a:cubicBezTo>
                    <a:pt x="11364" y="1"/>
                    <a:pt x="10499" y="99"/>
                    <a:pt x="9579" y="318"/>
                  </a:cubicBezTo>
                  <a:cubicBezTo>
                    <a:pt x="0" y="2589"/>
                    <a:pt x="963" y="12391"/>
                    <a:pt x="3852" y="23402"/>
                  </a:cubicBezTo>
                  <a:cubicBezTo>
                    <a:pt x="6715" y="34438"/>
                    <a:pt x="13801" y="43375"/>
                    <a:pt x="16245" y="43919"/>
                  </a:cubicBezTo>
                  <a:cubicBezTo>
                    <a:pt x="16481" y="43974"/>
                    <a:pt x="16742" y="44001"/>
                    <a:pt x="17026" y="44001"/>
                  </a:cubicBezTo>
                  <a:cubicBezTo>
                    <a:pt x="21050" y="44001"/>
                    <a:pt x="29707" y="38482"/>
                    <a:pt x="37503" y="28611"/>
                  </a:cubicBezTo>
                  <a:cubicBezTo>
                    <a:pt x="45847" y="18045"/>
                    <a:pt x="46415" y="10045"/>
                    <a:pt x="40836" y="6367"/>
                  </a:cubicBezTo>
                  <a:cubicBezTo>
                    <a:pt x="39366" y="5402"/>
                    <a:pt x="37588" y="5040"/>
                    <a:pt x="35745" y="5040"/>
                  </a:cubicBezTo>
                  <a:cubicBezTo>
                    <a:pt x="30559" y="5040"/>
                    <a:pt x="24847" y="7904"/>
                    <a:pt x="23973" y="8268"/>
                  </a:cubicBezTo>
                  <a:cubicBezTo>
                    <a:pt x="23948" y="8278"/>
                    <a:pt x="23922" y="8283"/>
                    <a:pt x="23895" y="8283"/>
                  </a:cubicBezTo>
                  <a:cubicBezTo>
                    <a:pt x="22774" y="8283"/>
                    <a:pt x="19637" y="1"/>
                    <a:pt x="12178" y="1"/>
                  </a:cubicBezTo>
                  <a:close/>
                </a:path>
              </a:pathLst>
            </a:custGeom>
            <a:solidFill>
              <a:srgbClr val="FFFF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58"/>
            <p:cNvSpPr/>
            <p:nvPr/>
          </p:nvSpPr>
          <p:spPr>
            <a:xfrm>
              <a:off x="7339100" y="3972400"/>
              <a:ext cx="1151075" cy="950225"/>
            </a:xfrm>
            <a:custGeom>
              <a:avLst/>
              <a:gdLst/>
              <a:ahLst/>
              <a:cxnLst/>
              <a:rect l="l" t="t" r="r" b="b"/>
              <a:pathLst>
                <a:path w="46043" h="38009" extrusionOk="0">
                  <a:moveTo>
                    <a:pt x="13978" y="1"/>
                  </a:moveTo>
                  <a:cubicBezTo>
                    <a:pt x="13115" y="1"/>
                    <a:pt x="12200" y="236"/>
                    <a:pt x="11234" y="770"/>
                  </a:cubicBezTo>
                  <a:cubicBezTo>
                    <a:pt x="1" y="7017"/>
                    <a:pt x="15653" y="37384"/>
                    <a:pt x="19184" y="38001"/>
                  </a:cubicBezTo>
                  <a:cubicBezTo>
                    <a:pt x="19211" y="38006"/>
                    <a:pt x="19240" y="38008"/>
                    <a:pt x="19273" y="38008"/>
                  </a:cubicBezTo>
                  <a:cubicBezTo>
                    <a:pt x="21183" y="38008"/>
                    <a:pt x="33319" y="30282"/>
                    <a:pt x="41231" y="17855"/>
                  </a:cubicBezTo>
                  <a:cubicBezTo>
                    <a:pt x="46042" y="10314"/>
                    <a:pt x="41732" y="5428"/>
                    <a:pt x="35787" y="5428"/>
                  </a:cubicBezTo>
                  <a:cubicBezTo>
                    <a:pt x="31787" y="5428"/>
                    <a:pt x="27048" y="7640"/>
                    <a:pt x="23850" y="12745"/>
                  </a:cubicBezTo>
                  <a:cubicBezTo>
                    <a:pt x="23850" y="12745"/>
                    <a:pt x="20329" y="1"/>
                    <a:pt x="139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58"/>
            <p:cNvSpPr/>
            <p:nvPr/>
          </p:nvSpPr>
          <p:spPr>
            <a:xfrm>
              <a:off x="7666225" y="4165700"/>
              <a:ext cx="775250" cy="756925"/>
            </a:xfrm>
            <a:custGeom>
              <a:avLst/>
              <a:gdLst/>
              <a:ahLst/>
              <a:cxnLst/>
              <a:rect l="l" t="t" r="r" b="b"/>
              <a:pathLst>
                <a:path w="31010" h="30277" extrusionOk="0">
                  <a:moveTo>
                    <a:pt x="28640" y="1"/>
                  </a:moveTo>
                  <a:lnTo>
                    <a:pt x="28640" y="1"/>
                  </a:lnTo>
                  <a:cubicBezTo>
                    <a:pt x="23974" y="6790"/>
                    <a:pt x="18048" y="13135"/>
                    <a:pt x="11061" y="17579"/>
                  </a:cubicBezTo>
                  <a:cubicBezTo>
                    <a:pt x="7802" y="19628"/>
                    <a:pt x="3926" y="21579"/>
                    <a:pt x="1" y="21776"/>
                  </a:cubicBezTo>
                  <a:cubicBezTo>
                    <a:pt x="2420" y="26566"/>
                    <a:pt x="4938" y="30072"/>
                    <a:pt x="6099" y="30269"/>
                  </a:cubicBezTo>
                  <a:cubicBezTo>
                    <a:pt x="6126" y="30274"/>
                    <a:pt x="6155" y="30276"/>
                    <a:pt x="6188" y="30276"/>
                  </a:cubicBezTo>
                  <a:cubicBezTo>
                    <a:pt x="8098" y="30276"/>
                    <a:pt x="20234" y="22550"/>
                    <a:pt x="28146" y="10148"/>
                  </a:cubicBezTo>
                  <a:cubicBezTo>
                    <a:pt x="31010" y="5679"/>
                    <a:pt x="30640" y="2124"/>
                    <a:pt x="28640" y="1"/>
                  </a:cubicBezTo>
                  <a:close/>
                </a:path>
              </a:pathLst>
            </a:custGeom>
            <a:solidFill>
              <a:srgbClr val="FFFFFF">
                <a:alpha val="42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58"/>
            <p:cNvSpPr/>
            <p:nvPr/>
          </p:nvSpPr>
          <p:spPr>
            <a:xfrm>
              <a:off x="7552975" y="4057650"/>
              <a:ext cx="84500" cy="217025"/>
            </a:xfrm>
            <a:custGeom>
              <a:avLst/>
              <a:gdLst/>
              <a:ahLst/>
              <a:cxnLst/>
              <a:rect l="l" t="t" r="r" b="b"/>
              <a:pathLst>
                <a:path w="3380" h="8681" extrusionOk="0">
                  <a:moveTo>
                    <a:pt x="2501" y="0"/>
                  </a:moveTo>
                  <a:cubicBezTo>
                    <a:pt x="2311" y="0"/>
                    <a:pt x="2127" y="95"/>
                    <a:pt x="2012" y="323"/>
                  </a:cubicBezTo>
                  <a:cubicBezTo>
                    <a:pt x="803" y="2743"/>
                    <a:pt x="136" y="5360"/>
                    <a:pt x="13" y="8051"/>
                  </a:cubicBezTo>
                  <a:cubicBezTo>
                    <a:pt x="0" y="8470"/>
                    <a:pt x="321" y="8680"/>
                    <a:pt x="648" y="8680"/>
                  </a:cubicBezTo>
                  <a:cubicBezTo>
                    <a:pt x="975" y="8680"/>
                    <a:pt x="1309" y="8470"/>
                    <a:pt x="1321" y="8051"/>
                  </a:cubicBezTo>
                  <a:cubicBezTo>
                    <a:pt x="1420" y="5582"/>
                    <a:pt x="2037" y="3187"/>
                    <a:pt x="3123" y="990"/>
                  </a:cubicBezTo>
                  <a:cubicBezTo>
                    <a:pt x="3380" y="477"/>
                    <a:pt x="2927" y="0"/>
                    <a:pt x="2501" y="0"/>
                  </a:cubicBezTo>
                  <a:close/>
                </a:path>
              </a:pathLst>
            </a:custGeom>
            <a:solidFill>
              <a:srgbClr val="91DF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58"/>
            <p:cNvSpPr/>
            <p:nvPr/>
          </p:nvSpPr>
          <p:spPr>
            <a:xfrm>
              <a:off x="7631850" y="4011200"/>
              <a:ext cx="106625" cy="43950"/>
            </a:xfrm>
            <a:custGeom>
              <a:avLst/>
              <a:gdLst/>
              <a:ahLst/>
              <a:cxnLst/>
              <a:rect l="l" t="t" r="r" b="b"/>
              <a:pathLst>
                <a:path w="4265" h="1758" extrusionOk="0">
                  <a:moveTo>
                    <a:pt x="3108" y="0"/>
                  </a:moveTo>
                  <a:cubicBezTo>
                    <a:pt x="2277" y="0"/>
                    <a:pt x="1451" y="171"/>
                    <a:pt x="684" y="478"/>
                  </a:cubicBezTo>
                  <a:cubicBezTo>
                    <a:pt x="0" y="743"/>
                    <a:pt x="184" y="1758"/>
                    <a:pt x="796" y="1758"/>
                  </a:cubicBezTo>
                  <a:cubicBezTo>
                    <a:pt x="868" y="1758"/>
                    <a:pt x="946" y="1743"/>
                    <a:pt x="1030" y="1712"/>
                  </a:cubicBezTo>
                  <a:cubicBezTo>
                    <a:pt x="1740" y="1437"/>
                    <a:pt x="2493" y="1290"/>
                    <a:pt x="3249" y="1290"/>
                  </a:cubicBezTo>
                  <a:cubicBezTo>
                    <a:pt x="3308" y="1290"/>
                    <a:pt x="3366" y="1291"/>
                    <a:pt x="3425" y="1292"/>
                  </a:cubicBezTo>
                  <a:cubicBezTo>
                    <a:pt x="3433" y="1293"/>
                    <a:pt x="3441" y="1293"/>
                    <a:pt x="3449" y="1293"/>
                  </a:cubicBezTo>
                  <a:cubicBezTo>
                    <a:pt x="4264" y="1293"/>
                    <a:pt x="4256" y="33"/>
                    <a:pt x="3425" y="9"/>
                  </a:cubicBezTo>
                  <a:cubicBezTo>
                    <a:pt x="3319" y="3"/>
                    <a:pt x="3214" y="0"/>
                    <a:pt x="3108" y="0"/>
                  </a:cubicBezTo>
                  <a:close/>
                </a:path>
              </a:pathLst>
            </a:custGeom>
            <a:solidFill>
              <a:srgbClr val="91DF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9" name="Google Shape;1739;p58"/>
          <p:cNvGrpSpPr/>
          <p:nvPr/>
        </p:nvGrpSpPr>
        <p:grpSpPr>
          <a:xfrm rot="-2238827">
            <a:off x="4958751" y="2680094"/>
            <a:ext cx="293876" cy="266946"/>
            <a:chOff x="7339100" y="3907175"/>
            <a:chExt cx="1211025" cy="1100050"/>
          </a:xfrm>
        </p:grpSpPr>
        <p:sp>
          <p:nvSpPr>
            <p:cNvPr id="1740" name="Google Shape;1740;p58"/>
            <p:cNvSpPr/>
            <p:nvPr/>
          </p:nvSpPr>
          <p:spPr>
            <a:xfrm>
              <a:off x="7389725" y="3907175"/>
              <a:ext cx="1160400" cy="1100050"/>
            </a:xfrm>
            <a:custGeom>
              <a:avLst/>
              <a:gdLst/>
              <a:ahLst/>
              <a:cxnLst/>
              <a:rect l="l" t="t" r="r" b="b"/>
              <a:pathLst>
                <a:path w="46416" h="44002" extrusionOk="0">
                  <a:moveTo>
                    <a:pt x="12178" y="1"/>
                  </a:moveTo>
                  <a:cubicBezTo>
                    <a:pt x="11364" y="1"/>
                    <a:pt x="10499" y="99"/>
                    <a:pt x="9579" y="318"/>
                  </a:cubicBezTo>
                  <a:cubicBezTo>
                    <a:pt x="0" y="2589"/>
                    <a:pt x="963" y="12391"/>
                    <a:pt x="3852" y="23402"/>
                  </a:cubicBezTo>
                  <a:cubicBezTo>
                    <a:pt x="6715" y="34438"/>
                    <a:pt x="13801" y="43375"/>
                    <a:pt x="16245" y="43919"/>
                  </a:cubicBezTo>
                  <a:cubicBezTo>
                    <a:pt x="16481" y="43974"/>
                    <a:pt x="16742" y="44001"/>
                    <a:pt x="17026" y="44001"/>
                  </a:cubicBezTo>
                  <a:cubicBezTo>
                    <a:pt x="21050" y="44001"/>
                    <a:pt x="29707" y="38482"/>
                    <a:pt x="37503" y="28611"/>
                  </a:cubicBezTo>
                  <a:cubicBezTo>
                    <a:pt x="45847" y="18045"/>
                    <a:pt x="46415" y="10045"/>
                    <a:pt x="40836" y="6367"/>
                  </a:cubicBezTo>
                  <a:cubicBezTo>
                    <a:pt x="39366" y="5402"/>
                    <a:pt x="37588" y="5040"/>
                    <a:pt x="35745" y="5040"/>
                  </a:cubicBezTo>
                  <a:cubicBezTo>
                    <a:pt x="30559" y="5040"/>
                    <a:pt x="24847" y="7904"/>
                    <a:pt x="23973" y="8268"/>
                  </a:cubicBezTo>
                  <a:cubicBezTo>
                    <a:pt x="23948" y="8278"/>
                    <a:pt x="23922" y="8283"/>
                    <a:pt x="23895" y="8283"/>
                  </a:cubicBezTo>
                  <a:cubicBezTo>
                    <a:pt x="22774" y="8283"/>
                    <a:pt x="19637" y="1"/>
                    <a:pt x="12178" y="1"/>
                  </a:cubicBezTo>
                  <a:close/>
                </a:path>
              </a:pathLst>
            </a:custGeom>
            <a:solidFill>
              <a:srgbClr val="FFFF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58"/>
            <p:cNvSpPr/>
            <p:nvPr/>
          </p:nvSpPr>
          <p:spPr>
            <a:xfrm>
              <a:off x="7339100" y="3972400"/>
              <a:ext cx="1151075" cy="950225"/>
            </a:xfrm>
            <a:custGeom>
              <a:avLst/>
              <a:gdLst/>
              <a:ahLst/>
              <a:cxnLst/>
              <a:rect l="l" t="t" r="r" b="b"/>
              <a:pathLst>
                <a:path w="46043" h="38009" extrusionOk="0">
                  <a:moveTo>
                    <a:pt x="13978" y="1"/>
                  </a:moveTo>
                  <a:cubicBezTo>
                    <a:pt x="13115" y="1"/>
                    <a:pt x="12200" y="236"/>
                    <a:pt x="11234" y="770"/>
                  </a:cubicBezTo>
                  <a:cubicBezTo>
                    <a:pt x="1" y="7017"/>
                    <a:pt x="15653" y="37384"/>
                    <a:pt x="19184" y="38001"/>
                  </a:cubicBezTo>
                  <a:cubicBezTo>
                    <a:pt x="19211" y="38006"/>
                    <a:pt x="19240" y="38008"/>
                    <a:pt x="19273" y="38008"/>
                  </a:cubicBezTo>
                  <a:cubicBezTo>
                    <a:pt x="21183" y="38008"/>
                    <a:pt x="33319" y="30282"/>
                    <a:pt x="41231" y="17855"/>
                  </a:cubicBezTo>
                  <a:cubicBezTo>
                    <a:pt x="46042" y="10314"/>
                    <a:pt x="41732" y="5428"/>
                    <a:pt x="35787" y="5428"/>
                  </a:cubicBezTo>
                  <a:cubicBezTo>
                    <a:pt x="31787" y="5428"/>
                    <a:pt x="27048" y="7640"/>
                    <a:pt x="23850" y="12745"/>
                  </a:cubicBezTo>
                  <a:cubicBezTo>
                    <a:pt x="23850" y="12745"/>
                    <a:pt x="20329" y="1"/>
                    <a:pt x="139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58"/>
            <p:cNvSpPr/>
            <p:nvPr/>
          </p:nvSpPr>
          <p:spPr>
            <a:xfrm>
              <a:off x="7666225" y="4165700"/>
              <a:ext cx="775250" cy="756925"/>
            </a:xfrm>
            <a:custGeom>
              <a:avLst/>
              <a:gdLst/>
              <a:ahLst/>
              <a:cxnLst/>
              <a:rect l="l" t="t" r="r" b="b"/>
              <a:pathLst>
                <a:path w="31010" h="30277" extrusionOk="0">
                  <a:moveTo>
                    <a:pt x="28640" y="1"/>
                  </a:moveTo>
                  <a:lnTo>
                    <a:pt x="28640" y="1"/>
                  </a:lnTo>
                  <a:cubicBezTo>
                    <a:pt x="23974" y="6790"/>
                    <a:pt x="18048" y="13135"/>
                    <a:pt x="11061" y="17579"/>
                  </a:cubicBezTo>
                  <a:cubicBezTo>
                    <a:pt x="7802" y="19628"/>
                    <a:pt x="3926" y="21579"/>
                    <a:pt x="1" y="21776"/>
                  </a:cubicBezTo>
                  <a:cubicBezTo>
                    <a:pt x="2420" y="26566"/>
                    <a:pt x="4938" y="30072"/>
                    <a:pt x="6099" y="30269"/>
                  </a:cubicBezTo>
                  <a:cubicBezTo>
                    <a:pt x="6126" y="30274"/>
                    <a:pt x="6155" y="30276"/>
                    <a:pt x="6188" y="30276"/>
                  </a:cubicBezTo>
                  <a:cubicBezTo>
                    <a:pt x="8098" y="30276"/>
                    <a:pt x="20234" y="22550"/>
                    <a:pt x="28146" y="10148"/>
                  </a:cubicBezTo>
                  <a:cubicBezTo>
                    <a:pt x="31010" y="5679"/>
                    <a:pt x="30640" y="2124"/>
                    <a:pt x="28640" y="1"/>
                  </a:cubicBezTo>
                  <a:close/>
                </a:path>
              </a:pathLst>
            </a:custGeom>
            <a:solidFill>
              <a:srgbClr val="FFFFFF">
                <a:alpha val="42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58"/>
            <p:cNvSpPr/>
            <p:nvPr/>
          </p:nvSpPr>
          <p:spPr>
            <a:xfrm>
              <a:off x="7552975" y="4057650"/>
              <a:ext cx="84500" cy="217025"/>
            </a:xfrm>
            <a:custGeom>
              <a:avLst/>
              <a:gdLst/>
              <a:ahLst/>
              <a:cxnLst/>
              <a:rect l="l" t="t" r="r" b="b"/>
              <a:pathLst>
                <a:path w="3380" h="8681" extrusionOk="0">
                  <a:moveTo>
                    <a:pt x="2501" y="0"/>
                  </a:moveTo>
                  <a:cubicBezTo>
                    <a:pt x="2311" y="0"/>
                    <a:pt x="2127" y="95"/>
                    <a:pt x="2012" y="323"/>
                  </a:cubicBezTo>
                  <a:cubicBezTo>
                    <a:pt x="803" y="2743"/>
                    <a:pt x="136" y="5360"/>
                    <a:pt x="13" y="8051"/>
                  </a:cubicBezTo>
                  <a:cubicBezTo>
                    <a:pt x="0" y="8470"/>
                    <a:pt x="321" y="8680"/>
                    <a:pt x="648" y="8680"/>
                  </a:cubicBezTo>
                  <a:cubicBezTo>
                    <a:pt x="975" y="8680"/>
                    <a:pt x="1309" y="8470"/>
                    <a:pt x="1321" y="8051"/>
                  </a:cubicBezTo>
                  <a:cubicBezTo>
                    <a:pt x="1420" y="5582"/>
                    <a:pt x="2037" y="3187"/>
                    <a:pt x="3123" y="990"/>
                  </a:cubicBezTo>
                  <a:cubicBezTo>
                    <a:pt x="3380" y="477"/>
                    <a:pt x="2927" y="0"/>
                    <a:pt x="2501" y="0"/>
                  </a:cubicBezTo>
                  <a:close/>
                </a:path>
              </a:pathLst>
            </a:custGeom>
            <a:solidFill>
              <a:srgbClr val="91DF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58"/>
            <p:cNvSpPr/>
            <p:nvPr/>
          </p:nvSpPr>
          <p:spPr>
            <a:xfrm>
              <a:off x="7631850" y="4011200"/>
              <a:ext cx="106625" cy="43950"/>
            </a:xfrm>
            <a:custGeom>
              <a:avLst/>
              <a:gdLst/>
              <a:ahLst/>
              <a:cxnLst/>
              <a:rect l="l" t="t" r="r" b="b"/>
              <a:pathLst>
                <a:path w="4265" h="1758" extrusionOk="0">
                  <a:moveTo>
                    <a:pt x="3108" y="0"/>
                  </a:moveTo>
                  <a:cubicBezTo>
                    <a:pt x="2277" y="0"/>
                    <a:pt x="1451" y="171"/>
                    <a:pt x="684" y="478"/>
                  </a:cubicBezTo>
                  <a:cubicBezTo>
                    <a:pt x="0" y="743"/>
                    <a:pt x="184" y="1758"/>
                    <a:pt x="796" y="1758"/>
                  </a:cubicBezTo>
                  <a:cubicBezTo>
                    <a:pt x="868" y="1758"/>
                    <a:pt x="946" y="1743"/>
                    <a:pt x="1030" y="1712"/>
                  </a:cubicBezTo>
                  <a:cubicBezTo>
                    <a:pt x="1740" y="1437"/>
                    <a:pt x="2493" y="1290"/>
                    <a:pt x="3249" y="1290"/>
                  </a:cubicBezTo>
                  <a:cubicBezTo>
                    <a:pt x="3308" y="1290"/>
                    <a:pt x="3366" y="1291"/>
                    <a:pt x="3425" y="1292"/>
                  </a:cubicBezTo>
                  <a:cubicBezTo>
                    <a:pt x="3433" y="1293"/>
                    <a:pt x="3441" y="1293"/>
                    <a:pt x="3449" y="1293"/>
                  </a:cubicBezTo>
                  <a:cubicBezTo>
                    <a:pt x="4264" y="1293"/>
                    <a:pt x="4256" y="33"/>
                    <a:pt x="3425" y="9"/>
                  </a:cubicBezTo>
                  <a:cubicBezTo>
                    <a:pt x="3319" y="3"/>
                    <a:pt x="3214" y="0"/>
                    <a:pt x="3108" y="0"/>
                  </a:cubicBezTo>
                  <a:close/>
                </a:path>
              </a:pathLst>
            </a:custGeom>
            <a:solidFill>
              <a:srgbClr val="91DF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5" name="Google Shape;1745;p58"/>
          <p:cNvGrpSpPr/>
          <p:nvPr/>
        </p:nvGrpSpPr>
        <p:grpSpPr>
          <a:xfrm rot="-2238827">
            <a:off x="5035351" y="3800544"/>
            <a:ext cx="293876" cy="266946"/>
            <a:chOff x="7339100" y="3907175"/>
            <a:chExt cx="1211025" cy="1100050"/>
          </a:xfrm>
        </p:grpSpPr>
        <p:sp>
          <p:nvSpPr>
            <p:cNvPr id="1746" name="Google Shape;1746;p58"/>
            <p:cNvSpPr/>
            <p:nvPr/>
          </p:nvSpPr>
          <p:spPr>
            <a:xfrm>
              <a:off x="7389725" y="3907175"/>
              <a:ext cx="1160400" cy="1100050"/>
            </a:xfrm>
            <a:custGeom>
              <a:avLst/>
              <a:gdLst/>
              <a:ahLst/>
              <a:cxnLst/>
              <a:rect l="l" t="t" r="r" b="b"/>
              <a:pathLst>
                <a:path w="46416" h="44002" extrusionOk="0">
                  <a:moveTo>
                    <a:pt x="12178" y="1"/>
                  </a:moveTo>
                  <a:cubicBezTo>
                    <a:pt x="11364" y="1"/>
                    <a:pt x="10499" y="99"/>
                    <a:pt x="9579" y="318"/>
                  </a:cubicBezTo>
                  <a:cubicBezTo>
                    <a:pt x="0" y="2589"/>
                    <a:pt x="963" y="12391"/>
                    <a:pt x="3852" y="23402"/>
                  </a:cubicBezTo>
                  <a:cubicBezTo>
                    <a:pt x="6715" y="34438"/>
                    <a:pt x="13801" y="43375"/>
                    <a:pt x="16245" y="43919"/>
                  </a:cubicBezTo>
                  <a:cubicBezTo>
                    <a:pt x="16481" y="43974"/>
                    <a:pt x="16742" y="44001"/>
                    <a:pt x="17026" y="44001"/>
                  </a:cubicBezTo>
                  <a:cubicBezTo>
                    <a:pt x="21050" y="44001"/>
                    <a:pt x="29707" y="38482"/>
                    <a:pt x="37503" y="28611"/>
                  </a:cubicBezTo>
                  <a:cubicBezTo>
                    <a:pt x="45847" y="18045"/>
                    <a:pt x="46415" y="10045"/>
                    <a:pt x="40836" y="6367"/>
                  </a:cubicBezTo>
                  <a:cubicBezTo>
                    <a:pt x="39366" y="5402"/>
                    <a:pt x="37588" y="5040"/>
                    <a:pt x="35745" y="5040"/>
                  </a:cubicBezTo>
                  <a:cubicBezTo>
                    <a:pt x="30559" y="5040"/>
                    <a:pt x="24847" y="7904"/>
                    <a:pt x="23973" y="8268"/>
                  </a:cubicBezTo>
                  <a:cubicBezTo>
                    <a:pt x="23948" y="8278"/>
                    <a:pt x="23922" y="8283"/>
                    <a:pt x="23895" y="8283"/>
                  </a:cubicBezTo>
                  <a:cubicBezTo>
                    <a:pt x="22774" y="8283"/>
                    <a:pt x="19637" y="1"/>
                    <a:pt x="12178" y="1"/>
                  </a:cubicBezTo>
                  <a:close/>
                </a:path>
              </a:pathLst>
            </a:custGeom>
            <a:solidFill>
              <a:srgbClr val="FFFF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58"/>
            <p:cNvSpPr/>
            <p:nvPr/>
          </p:nvSpPr>
          <p:spPr>
            <a:xfrm>
              <a:off x="7339100" y="3972400"/>
              <a:ext cx="1151075" cy="950225"/>
            </a:xfrm>
            <a:custGeom>
              <a:avLst/>
              <a:gdLst/>
              <a:ahLst/>
              <a:cxnLst/>
              <a:rect l="l" t="t" r="r" b="b"/>
              <a:pathLst>
                <a:path w="46043" h="38009" extrusionOk="0">
                  <a:moveTo>
                    <a:pt x="13978" y="1"/>
                  </a:moveTo>
                  <a:cubicBezTo>
                    <a:pt x="13115" y="1"/>
                    <a:pt x="12200" y="236"/>
                    <a:pt x="11234" y="770"/>
                  </a:cubicBezTo>
                  <a:cubicBezTo>
                    <a:pt x="1" y="7017"/>
                    <a:pt x="15653" y="37384"/>
                    <a:pt x="19184" y="38001"/>
                  </a:cubicBezTo>
                  <a:cubicBezTo>
                    <a:pt x="19211" y="38006"/>
                    <a:pt x="19240" y="38008"/>
                    <a:pt x="19273" y="38008"/>
                  </a:cubicBezTo>
                  <a:cubicBezTo>
                    <a:pt x="21183" y="38008"/>
                    <a:pt x="33319" y="30282"/>
                    <a:pt x="41231" y="17855"/>
                  </a:cubicBezTo>
                  <a:cubicBezTo>
                    <a:pt x="46042" y="10314"/>
                    <a:pt x="41732" y="5428"/>
                    <a:pt x="35787" y="5428"/>
                  </a:cubicBezTo>
                  <a:cubicBezTo>
                    <a:pt x="31787" y="5428"/>
                    <a:pt x="27048" y="7640"/>
                    <a:pt x="23850" y="12745"/>
                  </a:cubicBezTo>
                  <a:cubicBezTo>
                    <a:pt x="23850" y="12745"/>
                    <a:pt x="20329" y="1"/>
                    <a:pt x="139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58"/>
            <p:cNvSpPr/>
            <p:nvPr/>
          </p:nvSpPr>
          <p:spPr>
            <a:xfrm>
              <a:off x="7666225" y="4165700"/>
              <a:ext cx="775250" cy="756925"/>
            </a:xfrm>
            <a:custGeom>
              <a:avLst/>
              <a:gdLst/>
              <a:ahLst/>
              <a:cxnLst/>
              <a:rect l="l" t="t" r="r" b="b"/>
              <a:pathLst>
                <a:path w="31010" h="30277" extrusionOk="0">
                  <a:moveTo>
                    <a:pt x="28640" y="1"/>
                  </a:moveTo>
                  <a:lnTo>
                    <a:pt x="28640" y="1"/>
                  </a:lnTo>
                  <a:cubicBezTo>
                    <a:pt x="23974" y="6790"/>
                    <a:pt x="18048" y="13135"/>
                    <a:pt x="11061" y="17579"/>
                  </a:cubicBezTo>
                  <a:cubicBezTo>
                    <a:pt x="7802" y="19628"/>
                    <a:pt x="3926" y="21579"/>
                    <a:pt x="1" y="21776"/>
                  </a:cubicBezTo>
                  <a:cubicBezTo>
                    <a:pt x="2420" y="26566"/>
                    <a:pt x="4938" y="30072"/>
                    <a:pt x="6099" y="30269"/>
                  </a:cubicBezTo>
                  <a:cubicBezTo>
                    <a:pt x="6126" y="30274"/>
                    <a:pt x="6155" y="30276"/>
                    <a:pt x="6188" y="30276"/>
                  </a:cubicBezTo>
                  <a:cubicBezTo>
                    <a:pt x="8098" y="30276"/>
                    <a:pt x="20234" y="22550"/>
                    <a:pt x="28146" y="10148"/>
                  </a:cubicBezTo>
                  <a:cubicBezTo>
                    <a:pt x="31010" y="5679"/>
                    <a:pt x="30640" y="2124"/>
                    <a:pt x="28640" y="1"/>
                  </a:cubicBezTo>
                  <a:close/>
                </a:path>
              </a:pathLst>
            </a:custGeom>
            <a:solidFill>
              <a:srgbClr val="FFFFFF">
                <a:alpha val="42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58"/>
            <p:cNvSpPr/>
            <p:nvPr/>
          </p:nvSpPr>
          <p:spPr>
            <a:xfrm>
              <a:off x="7552975" y="4057650"/>
              <a:ext cx="84500" cy="217025"/>
            </a:xfrm>
            <a:custGeom>
              <a:avLst/>
              <a:gdLst/>
              <a:ahLst/>
              <a:cxnLst/>
              <a:rect l="l" t="t" r="r" b="b"/>
              <a:pathLst>
                <a:path w="3380" h="8681" extrusionOk="0">
                  <a:moveTo>
                    <a:pt x="2501" y="0"/>
                  </a:moveTo>
                  <a:cubicBezTo>
                    <a:pt x="2311" y="0"/>
                    <a:pt x="2127" y="95"/>
                    <a:pt x="2012" y="323"/>
                  </a:cubicBezTo>
                  <a:cubicBezTo>
                    <a:pt x="803" y="2743"/>
                    <a:pt x="136" y="5360"/>
                    <a:pt x="13" y="8051"/>
                  </a:cubicBezTo>
                  <a:cubicBezTo>
                    <a:pt x="0" y="8470"/>
                    <a:pt x="321" y="8680"/>
                    <a:pt x="648" y="8680"/>
                  </a:cubicBezTo>
                  <a:cubicBezTo>
                    <a:pt x="975" y="8680"/>
                    <a:pt x="1309" y="8470"/>
                    <a:pt x="1321" y="8051"/>
                  </a:cubicBezTo>
                  <a:cubicBezTo>
                    <a:pt x="1420" y="5582"/>
                    <a:pt x="2037" y="3187"/>
                    <a:pt x="3123" y="990"/>
                  </a:cubicBezTo>
                  <a:cubicBezTo>
                    <a:pt x="3380" y="477"/>
                    <a:pt x="2927" y="0"/>
                    <a:pt x="2501" y="0"/>
                  </a:cubicBezTo>
                  <a:close/>
                </a:path>
              </a:pathLst>
            </a:custGeom>
            <a:solidFill>
              <a:srgbClr val="91DF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58"/>
            <p:cNvSpPr/>
            <p:nvPr/>
          </p:nvSpPr>
          <p:spPr>
            <a:xfrm>
              <a:off x="7631850" y="4011200"/>
              <a:ext cx="106625" cy="43950"/>
            </a:xfrm>
            <a:custGeom>
              <a:avLst/>
              <a:gdLst/>
              <a:ahLst/>
              <a:cxnLst/>
              <a:rect l="l" t="t" r="r" b="b"/>
              <a:pathLst>
                <a:path w="4265" h="1758" extrusionOk="0">
                  <a:moveTo>
                    <a:pt x="3108" y="0"/>
                  </a:moveTo>
                  <a:cubicBezTo>
                    <a:pt x="2277" y="0"/>
                    <a:pt x="1451" y="171"/>
                    <a:pt x="684" y="478"/>
                  </a:cubicBezTo>
                  <a:cubicBezTo>
                    <a:pt x="0" y="743"/>
                    <a:pt x="184" y="1758"/>
                    <a:pt x="796" y="1758"/>
                  </a:cubicBezTo>
                  <a:cubicBezTo>
                    <a:pt x="868" y="1758"/>
                    <a:pt x="946" y="1743"/>
                    <a:pt x="1030" y="1712"/>
                  </a:cubicBezTo>
                  <a:cubicBezTo>
                    <a:pt x="1740" y="1437"/>
                    <a:pt x="2493" y="1290"/>
                    <a:pt x="3249" y="1290"/>
                  </a:cubicBezTo>
                  <a:cubicBezTo>
                    <a:pt x="3308" y="1290"/>
                    <a:pt x="3366" y="1291"/>
                    <a:pt x="3425" y="1292"/>
                  </a:cubicBezTo>
                  <a:cubicBezTo>
                    <a:pt x="3433" y="1293"/>
                    <a:pt x="3441" y="1293"/>
                    <a:pt x="3449" y="1293"/>
                  </a:cubicBezTo>
                  <a:cubicBezTo>
                    <a:pt x="4264" y="1293"/>
                    <a:pt x="4256" y="33"/>
                    <a:pt x="3425" y="9"/>
                  </a:cubicBezTo>
                  <a:cubicBezTo>
                    <a:pt x="3319" y="3"/>
                    <a:pt x="3214" y="0"/>
                    <a:pt x="3108" y="0"/>
                  </a:cubicBezTo>
                  <a:close/>
                </a:path>
              </a:pathLst>
            </a:custGeom>
            <a:solidFill>
              <a:srgbClr val="91DF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1" name="Google Shape;1751;p58"/>
          <p:cNvSpPr txBox="1"/>
          <p:nvPr/>
        </p:nvSpPr>
        <p:spPr>
          <a:xfrm>
            <a:off x="5165375" y="842675"/>
            <a:ext cx="2826300" cy="477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900">
                <a:solidFill>
                  <a:schemeClr val="accent6"/>
                </a:solidFill>
                <a:latin typeface="Chau Philomene One"/>
                <a:ea typeface="Chau Philomene One"/>
                <a:cs typeface="Chau Philomene One"/>
                <a:sym typeface="Chau Philomene One"/>
              </a:rPr>
              <a:t>Donation sites</a:t>
            </a:r>
            <a:endParaRPr sz="2300">
              <a:solidFill>
                <a:schemeClr val="accent6"/>
              </a:solidFill>
              <a:latin typeface="Chau Philomene One"/>
              <a:ea typeface="Chau Philomene One"/>
              <a:cs typeface="Chau Philomene One"/>
              <a:sym typeface="Chau Philomene One"/>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55"/>
        <p:cNvGrpSpPr/>
        <p:nvPr/>
      </p:nvGrpSpPr>
      <p:grpSpPr>
        <a:xfrm>
          <a:off x="0" y="0"/>
          <a:ext cx="0" cy="0"/>
          <a:chOff x="0" y="0"/>
          <a:chExt cx="0" cy="0"/>
        </a:xfrm>
      </p:grpSpPr>
      <p:sp>
        <p:nvSpPr>
          <p:cNvPr id="1756" name="Google Shape;1756;p59"/>
          <p:cNvSpPr txBox="1"/>
          <p:nvPr/>
        </p:nvSpPr>
        <p:spPr>
          <a:xfrm>
            <a:off x="2322875" y="331850"/>
            <a:ext cx="4266600" cy="7851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900" b="1">
                <a:solidFill>
                  <a:srgbClr val="4C1130"/>
                </a:solidFill>
                <a:latin typeface="Montserrat"/>
                <a:ea typeface="Montserrat"/>
                <a:cs typeface="Montserrat"/>
                <a:sym typeface="Montserrat"/>
              </a:rPr>
              <a:t>Any Questions?</a:t>
            </a:r>
            <a:endParaRPr sz="3900" b="1">
              <a:solidFill>
                <a:srgbClr val="4C1130"/>
              </a:solidFill>
              <a:latin typeface="Montserrat"/>
              <a:ea typeface="Montserrat"/>
              <a:cs typeface="Montserrat"/>
              <a:sym typeface="Montserrat"/>
            </a:endParaRPr>
          </a:p>
        </p:txBody>
      </p:sp>
      <p:sp>
        <p:nvSpPr>
          <p:cNvPr id="1757" name="Google Shape;1757;p59"/>
          <p:cNvSpPr txBox="1"/>
          <p:nvPr/>
        </p:nvSpPr>
        <p:spPr>
          <a:xfrm>
            <a:off x="0" y="4872600"/>
            <a:ext cx="4171800" cy="270900"/>
          </a:xfrm>
          <a:prstGeom prst="rect">
            <a:avLst/>
          </a:prstGeom>
          <a:solidFill>
            <a:schemeClr val="lt1"/>
          </a:solid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n" sz="700" u="sng">
                <a:solidFill>
                  <a:schemeClr val="hlink"/>
                </a:solidFill>
                <a:hlinkClick r:id="rId4"/>
              </a:rPr>
              <a:t>https://msmagazine.com/2021/09/17/womens-march-oct. 2 - Ms. Magazine (msmagazine.com)</a:t>
            </a:r>
            <a:endParaRPr sz="920" b="1">
              <a:solidFill>
                <a:schemeClr val="dk1"/>
              </a:solidFill>
              <a:latin typeface="Courier New"/>
              <a:ea typeface="Courier New"/>
              <a:cs typeface="Courier New"/>
              <a:sym typeface="Courier New"/>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61"/>
        <p:cNvGrpSpPr/>
        <p:nvPr/>
      </p:nvGrpSpPr>
      <p:grpSpPr>
        <a:xfrm>
          <a:off x="0" y="0"/>
          <a:ext cx="0" cy="0"/>
          <a:chOff x="0" y="0"/>
          <a:chExt cx="0" cy="0"/>
        </a:xfrm>
      </p:grpSpPr>
      <p:sp>
        <p:nvSpPr>
          <p:cNvPr id="1762" name="Google Shape;1762;p60"/>
          <p:cNvSpPr txBox="1">
            <a:spLocks noGrp="1"/>
          </p:cNvSpPr>
          <p:nvPr>
            <p:ph type="title"/>
          </p:nvPr>
        </p:nvSpPr>
        <p:spPr>
          <a:xfrm>
            <a:off x="488925" y="4175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MLA CITATIONS</a:t>
            </a:r>
            <a:endParaRPr/>
          </a:p>
          <a:p>
            <a:pPr marL="0" lvl="0" indent="0" algn="ctr" rtl="0">
              <a:spcBef>
                <a:spcPts val="0"/>
              </a:spcBef>
              <a:spcAft>
                <a:spcPts val="0"/>
              </a:spcAft>
              <a:buNone/>
            </a:pPr>
            <a:endParaRPr/>
          </a:p>
        </p:txBody>
      </p:sp>
      <p:sp>
        <p:nvSpPr>
          <p:cNvPr id="1763" name="Google Shape;1763;p60"/>
          <p:cNvSpPr txBox="1">
            <a:spLocks noGrp="1"/>
          </p:cNvSpPr>
          <p:nvPr>
            <p:ph type="subTitle" idx="1"/>
          </p:nvPr>
        </p:nvSpPr>
        <p:spPr>
          <a:xfrm>
            <a:off x="109425" y="984925"/>
            <a:ext cx="8463000" cy="3765000"/>
          </a:xfrm>
          <a:prstGeom prst="rect">
            <a:avLst/>
          </a:prstGeom>
        </p:spPr>
        <p:txBody>
          <a:bodyPr spcFirstLastPara="1" wrap="square" lIns="91425" tIns="91425" rIns="91425" bIns="91425" anchor="ctr" anchorCtr="0">
            <a:noAutofit/>
          </a:bodyPr>
          <a:lstStyle/>
          <a:p>
            <a:pPr marL="0" lvl="0" indent="0" algn="l" rtl="0">
              <a:lnSpc>
                <a:spcPct val="115000"/>
              </a:lnSpc>
              <a:spcBef>
                <a:spcPts val="1500"/>
              </a:spcBef>
              <a:spcAft>
                <a:spcPts val="0"/>
              </a:spcAft>
              <a:buNone/>
            </a:pPr>
            <a:r>
              <a:rPr lang="en" sz="900" b="1">
                <a:solidFill>
                  <a:srgbClr val="4C1130"/>
                </a:solidFill>
                <a:latin typeface="Times New Roman"/>
                <a:ea typeface="Times New Roman"/>
                <a:cs typeface="Times New Roman"/>
                <a:sym typeface="Times New Roman"/>
              </a:rPr>
              <a:t>CDCs Abortion Surveillance System FAQs.” </a:t>
            </a:r>
            <a:r>
              <a:rPr lang="en" sz="900" b="1" i="1">
                <a:solidFill>
                  <a:srgbClr val="4C1130"/>
                </a:solidFill>
                <a:latin typeface="Times New Roman"/>
                <a:ea typeface="Times New Roman"/>
                <a:cs typeface="Times New Roman"/>
                <a:sym typeface="Times New Roman"/>
              </a:rPr>
              <a:t>Centers for Disease Control and Prevention</a:t>
            </a:r>
            <a:r>
              <a:rPr lang="en" sz="900" b="1">
                <a:solidFill>
                  <a:srgbClr val="4C1130"/>
                </a:solidFill>
                <a:latin typeface="Times New Roman"/>
                <a:ea typeface="Times New Roman"/>
                <a:cs typeface="Times New Roman"/>
                <a:sym typeface="Times New Roman"/>
              </a:rPr>
              <a:t>, Centers for Disease Control and Prevention, 22 Nov. 2021, https://www.cdc.gov/reproductivehealth/data_stats/abortion.htm. </a:t>
            </a:r>
            <a:endParaRPr sz="900" b="1">
              <a:solidFill>
                <a:srgbClr val="4C1130"/>
              </a:solidFill>
              <a:latin typeface="Times New Roman"/>
              <a:ea typeface="Times New Roman"/>
              <a:cs typeface="Times New Roman"/>
              <a:sym typeface="Times New Roman"/>
            </a:endParaRPr>
          </a:p>
          <a:p>
            <a:pPr marL="0" lvl="0" indent="0" algn="l" rtl="0">
              <a:lnSpc>
                <a:spcPct val="115000"/>
              </a:lnSpc>
              <a:spcBef>
                <a:spcPts val="1500"/>
              </a:spcBef>
              <a:spcAft>
                <a:spcPts val="0"/>
              </a:spcAft>
              <a:buNone/>
            </a:pPr>
            <a:r>
              <a:rPr lang="en" sz="900" b="1">
                <a:solidFill>
                  <a:srgbClr val="4C1130"/>
                </a:solidFill>
                <a:latin typeface="Times New Roman"/>
                <a:ea typeface="Times New Roman"/>
                <a:cs typeface="Times New Roman"/>
                <a:sym typeface="Times New Roman"/>
              </a:rPr>
              <a:t>Jerman, Jenna, et al. “Characteristics of U.S. Abortion Patients in 2014 and Changes since 2008.” </a:t>
            </a:r>
            <a:r>
              <a:rPr lang="en" sz="900" b="1" i="1">
                <a:solidFill>
                  <a:srgbClr val="4C1130"/>
                </a:solidFill>
                <a:latin typeface="Times New Roman"/>
                <a:ea typeface="Times New Roman"/>
                <a:cs typeface="Times New Roman"/>
                <a:sym typeface="Times New Roman"/>
              </a:rPr>
              <a:t>Guttmacher Institute</a:t>
            </a:r>
            <a:r>
              <a:rPr lang="en" sz="900" b="1">
                <a:solidFill>
                  <a:srgbClr val="4C1130"/>
                </a:solidFill>
                <a:latin typeface="Times New Roman"/>
                <a:ea typeface="Times New Roman"/>
                <a:cs typeface="Times New Roman"/>
                <a:sym typeface="Times New Roman"/>
              </a:rPr>
              <a:t>, Guttmacher Institute, 10 June 2016, https://www.guttmacher.org/report/characteristics-us-abortion-patients-2014. </a:t>
            </a:r>
            <a:endParaRPr sz="900" b="1">
              <a:solidFill>
                <a:srgbClr val="4C1130"/>
              </a:solidFill>
              <a:latin typeface="Times New Roman"/>
              <a:ea typeface="Times New Roman"/>
              <a:cs typeface="Times New Roman"/>
              <a:sym typeface="Times New Roman"/>
            </a:endParaRPr>
          </a:p>
          <a:p>
            <a:pPr marL="0" lvl="0" indent="0" algn="l" rtl="0">
              <a:lnSpc>
                <a:spcPct val="115000"/>
              </a:lnSpc>
              <a:spcBef>
                <a:spcPts val="1500"/>
              </a:spcBef>
              <a:spcAft>
                <a:spcPts val="0"/>
              </a:spcAft>
              <a:buNone/>
            </a:pPr>
            <a:r>
              <a:rPr lang="en" sz="900" b="1">
                <a:solidFill>
                  <a:srgbClr val="4C1130"/>
                </a:solidFill>
                <a:latin typeface="Times New Roman"/>
                <a:ea typeface="Times New Roman"/>
                <a:cs typeface="Times New Roman"/>
                <a:sym typeface="Times New Roman"/>
              </a:rPr>
              <a:t>“Induced Abortion in the United States.” </a:t>
            </a:r>
            <a:r>
              <a:rPr lang="en" sz="900" b="1" i="1">
                <a:solidFill>
                  <a:srgbClr val="4C1130"/>
                </a:solidFill>
                <a:latin typeface="Times New Roman"/>
                <a:ea typeface="Times New Roman"/>
                <a:cs typeface="Times New Roman"/>
                <a:sym typeface="Times New Roman"/>
              </a:rPr>
              <a:t>Guttmacher Institute</a:t>
            </a:r>
            <a:r>
              <a:rPr lang="en" sz="900" b="1">
                <a:solidFill>
                  <a:srgbClr val="4C1130"/>
                </a:solidFill>
                <a:latin typeface="Times New Roman"/>
                <a:ea typeface="Times New Roman"/>
                <a:cs typeface="Times New Roman"/>
                <a:sym typeface="Times New Roman"/>
              </a:rPr>
              <a:t>, Guttmacher Institute, 8 Sept. 2019, https://www.guttmacher.org/fact-sheet/induced-abortion-united-states?gclid=Cj0KCQiAqbyNBhC2ARIsALDwAsChnC8mQuiRaMn_LJUV-U3g5kS8MSh7w1mGOd0JNn5fET5MMN8aaaAaApANEALw_wcB. </a:t>
            </a:r>
            <a:endParaRPr sz="900" b="1">
              <a:solidFill>
                <a:srgbClr val="4C1130"/>
              </a:solidFill>
              <a:latin typeface="Times New Roman"/>
              <a:ea typeface="Times New Roman"/>
              <a:cs typeface="Times New Roman"/>
              <a:sym typeface="Times New Roman"/>
            </a:endParaRPr>
          </a:p>
          <a:p>
            <a:pPr marL="0" lvl="0" indent="0" algn="l" rtl="0">
              <a:lnSpc>
                <a:spcPct val="115000"/>
              </a:lnSpc>
              <a:spcBef>
                <a:spcPts val="1500"/>
              </a:spcBef>
              <a:spcAft>
                <a:spcPts val="0"/>
              </a:spcAft>
              <a:buNone/>
            </a:pPr>
            <a:r>
              <a:rPr lang="en" sz="900" b="1">
                <a:solidFill>
                  <a:srgbClr val="4C1130"/>
                </a:solidFill>
                <a:latin typeface="Times New Roman"/>
                <a:ea typeface="Times New Roman"/>
                <a:cs typeface="Times New Roman"/>
                <a:sym typeface="Times New Roman"/>
              </a:rPr>
              <a:t>“State Facts about Abortion: New York.” </a:t>
            </a:r>
            <a:r>
              <a:rPr lang="en" sz="900" b="1" i="1">
                <a:solidFill>
                  <a:srgbClr val="4C1130"/>
                </a:solidFill>
                <a:latin typeface="Times New Roman"/>
                <a:ea typeface="Times New Roman"/>
                <a:cs typeface="Times New Roman"/>
                <a:sym typeface="Times New Roman"/>
              </a:rPr>
              <a:t>Guttmacher Institute</a:t>
            </a:r>
            <a:r>
              <a:rPr lang="en" sz="900" b="1">
                <a:solidFill>
                  <a:srgbClr val="4C1130"/>
                </a:solidFill>
                <a:latin typeface="Times New Roman"/>
                <a:ea typeface="Times New Roman"/>
                <a:cs typeface="Times New Roman"/>
                <a:sym typeface="Times New Roman"/>
              </a:rPr>
              <a:t>, Guttmacher Institute, 29 Jan. 2021, https://www.guttmacher.org/fact-sheet/state-facts-about-abortion-new-york. </a:t>
            </a:r>
            <a:endParaRPr sz="900" b="1">
              <a:solidFill>
                <a:srgbClr val="4C1130"/>
              </a:solidFill>
              <a:latin typeface="Times New Roman"/>
              <a:ea typeface="Times New Roman"/>
              <a:cs typeface="Times New Roman"/>
              <a:sym typeface="Times New Roman"/>
            </a:endParaRPr>
          </a:p>
          <a:p>
            <a:pPr marL="0" lvl="0" indent="0" algn="l" rtl="0">
              <a:lnSpc>
                <a:spcPct val="115000"/>
              </a:lnSpc>
              <a:spcBef>
                <a:spcPts val="1500"/>
              </a:spcBef>
              <a:spcAft>
                <a:spcPts val="0"/>
              </a:spcAft>
              <a:buNone/>
            </a:pPr>
            <a:r>
              <a:rPr lang="en" sz="900" b="1">
                <a:solidFill>
                  <a:srgbClr val="4C1130"/>
                </a:solidFill>
                <a:latin typeface="Times New Roman"/>
                <a:ea typeface="Times New Roman"/>
                <a:cs typeface="Times New Roman"/>
                <a:sym typeface="Times New Roman"/>
              </a:rPr>
              <a:t>Nash, Elizabeth. “For the First Time Ever, U.S. States Enacted More than 100 Abortion Restrictions in a Single Year.” </a:t>
            </a:r>
            <a:r>
              <a:rPr lang="en" sz="900" b="1" i="1">
                <a:solidFill>
                  <a:srgbClr val="4C1130"/>
                </a:solidFill>
                <a:latin typeface="Times New Roman"/>
                <a:ea typeface="Times New Roman"/>
                <a:cs typeface="Times New Roman"/>
                <a:sym typeface="Times New Roman"/>
              </a:rPr>
              <a:t>Guttmacher Institute</a:t>
            </a:r>
            <a:r>
              <a:rPr lang="en" sz="900" b="1">
                <a:solidFill>
                  <a:srgbClr val="4C1130"/>
                </a:solidFill>
                <a:latin typeface="Times New Roman"/>
                <a:ea typeface="Times New Roman"/>
                <a:cs typeface="Times New Roman"/>
                <a:sym typeface="Times New Roman"/>
              </a:rPr>
              <a:t>, Guttmacher Institute, 29 Oct. 2021, https://www.guttmacher.org/article/2021/10/first-time-ever-us-states-enacted-more-100-abortion-restrictions-single-year. </a:t>
            </a:r>
            <a:endParaRPr sz="900" b="1">
              <a:solidFill>
                <a:srgbClr val="4C1130"/>
              </a:solidFill>
              <a:latin typeface="Times New Roman"/>
              <a:ea typeface="Times New Roman"/>
              <a:cs typeface="Times New Roman"/>
              <a:sym typeface="Times New Roman"/>
            </a:endParaRPr>
          </a:p>
          <a:p>
            <a:pPr marL="0" lvl="0" indent="0" algn="l" rtl="0">
              <a:lnSpc>
                <a:spcPct val="115000"/>
              </a:lnSpc>
              <a:spcBef>
                <a:spcPts val="1500"/>
              </a:spcBef>
              <a:spcAft>
                <a:spcPts val="0"/>
              </a:spcAft>
              <a:buNone/>
            </a:pPr>
            <a:r>
              <a:rPr lang="en" sz="900" b="1">
                <a:solidFill>
                  <a:srgbClr val="4C1130"/>
                </a:solidFill>
                <a:latin typeface="Times New Roman"/>
                <a:ea typeface="Times New Roman"/>
                <a:cs typeface="Times New Roman"/>
                <a:sym typeface="Times New Roman"/>
              </a:rPr>
              <a:t>Cohen, Susan A. “Abortion and Women of Color: The Bigger Picture.” </a:t>
            </a:r>
            <a:r>
              <a:rPr lang="en" sz="900" b="1" i="1">
                <a:solidFill>
                  <a:srgbClr val="4C1130"/>
                </a:solidFill>
                <a:latin typeface="Times New Roman"/>
                <a:ea typeface="Times New Roman"/>
                <a:cs typeface="Times New Roman"/>
                <a:sym typeface="Times New Roman"/>
              </a:rPr>
              <a:t>Guttmacher Institute</a:t>
            </a:r>
            <a:r>
              <a:rPr lang="en" sz="900" b="1">
                <a:solidFill>
                  <a:srgbClr val="4C1130"/>
                </a:solidFill>
                <a:latin typeface="Times New Roman"/>
                <a:ea typeface="Times New Roman"/>
                <a:cs typeface="Times New Roman"/>
                <a:sym typeface="Times New Roman"/>
              </a:rPr>
              <a:t>, 6 Aug. 2008, https://www.guttmacher.org/gpr/2008/08/abortion-and-women-color-bigger-picture. </a:t>
            </a:r>
            <a:endParaRPr sz="900" b="1">
              <a:solidFill>
                <a:srgbClr val="4C1130"/>
              </a:solidFill>
              <a:latin typeface="Times New Roman"/>
              <a:ea typeface="Times New Roman"/>
              <a:cs typeface="Times New Roman"/>
              <a:sym typeface="Times New Roman"/>
            </a:endParaRPr>
          </a:p>
          <a:p>
            <a:pPr marL="0" lvl="0" indent="0" algn="l" rtl="0">
              <a:lnSpc>
                <a:spcPct val="115000"/>
              </a:lnSpc>
              <a:spcBef>
                <a:spcPts val="1500"/>
              </a:spcBef>
              <a:spcAft>
                <a:spcPts val="0"/>
              </a:spcAft>
              <a:buNone/>
            </a:pPr>
            <a:r>
              <a:rPr lang="en" sz="900" b="1">
                <a:solidFill>
                  <a:srgbClr val="4C1130"/>
                </a:solidFill>
                <a:latin typeface="Times New Roman"/>
                <a:ea typeface="Times New Roman"/>
                <a:cs typeface="Times New Roman"/>
                <a:sym typeface="Times New Roman"/>
              </a:rPr>
              <a:t>Goodwin, Michele. “The Racist History of Abortion and Midwifery Bans.” </a:t>
            </a:r>
            <a:r>
              <a:rPr lang="en" sz="900" b="1" i="1">
                <a:solidFill>
                  <a:srgbClr val="4C1130"/>
                </a:solidFill>
                <a:latin typeface="Times New Roman"/>
                <a:ea typeface="Times New Roman"/>
                <a:cs typeface="Times New Roman"/>
                <a:sym typeface="Times New Roman"/>
              </a:rPr>
              <a:t>ACLU</a:t>
            </a:r>
            <a:r>
              <a:rPr lang="en" sz="900" b="1">
                <a:solidFill>
                  <a:srgbClr val="4C1130"/>
                </a:solidFill>
                <a:latin typeface="Times New Roman"/>
                <a:ea typeface="Times New Roman"/>
                <a:cs typeface="Times New Roman"/>
                <a:sym typeface="Times New Roman"/>
              </a:rPr>
              <a:t>, American Civil Liberties Union, 1 July 2020, https://www.aclu.org/news/racial-justice/the-racist-history-of-abortion-and-midwifery-bans/. </a:t>
            </a:r>
            <a:endParaRPr sz="900" b="1">
              <a:solidFill>
                <a:srgbClr val="4C1130"/>
              </a:solidFill>
              <a:latin typeface="Times New Roman"/>
              <a:ea typeface="Times New Roman"/>
              <a:cs typeface="Times New Roman"/>
              <a:sym typeface="Times New Roman"/>
            </a:endParaRPr>
          </a:p>
          <a:p>
            <a:pPr marL="0" lvl="0" indent="0" algn="l" rtl="0">
              <a:lnSpc>
                <a:spcPct val="115000"/>
              </a:lnSpc>
              <a:spcBef>
                <a:spcPts val="1500"/>
              </a:spcBef>
              <a:spcAft>
                <a:spcPts val="0"/>
              </a:spcAft>
              <a:buNone/>
            </a:pPr>
            <a:r>
              <a:rPr lang="en" sz="900" b="1">
                <a:solidFill>
                  <a:srgbClr val="4C1130"/>
                </a:solidFill>
                <a:latin typeface="Times New Roman"/>
                <a:ea typeface="Times New Roman"/>
                <a:cs typeface="Times New Roman"/>
                <a:sym typeface="Times New Roman"/>
              </a:rPr>
              <a:t>“The Hyde Amendment: A Discriminatory Ban on Insurance Coverage of Abortion.” </a:t>
            </a:r>
            <a:r>
              <a:rPr lang="en" sz="900" b="1" i="1">
                <a:solidFill>
                  <a:srgbClr val="4C1130"/>
                </a:solidFill>
                <a:latin typeface="Times New Roman"/>
                <a:ea typeface="Times New Roman"/>
                <a:cs typeface="Times New Roman"/>
                <a:sym typeface="Times New Roman"/>
              </a:rPr>
              <a:t>Guttmacher Institute</a:t>
            </a:r>
            <a:r>
              <a:rPr lang="en" sz="900" b="1">
                <a:solidFill>
                  <a:srgbClr val="4C1130"/>
                </a:solidFill>
                <a:latin typeface="Times New Roman"/>
                <a:ea typeface="Times New Roman"/>
                <a:cs typeface="Times New Roman"/>
                <a:sym typeface="Times New Roman"/>
              </a:rPr>
              <a:t>, Guttmacher Institute, 18 May 2021, https://www.guttmacher.org/fact-sheet/hyde-amendment?gclid=CjwKCAiA78aNBhAlEiwA7B76pwtlDHziTTLWMIBf1E8hh8_WtY0VJ63nNFTNqT2U5I5TIRhf0KR0rxoCdlQQAvD_BwE. </a:t>
            </a:r>
            <a:endParaRPr sz="700" b="1">
              <a:solidFill>
                <a:srgbClr val="4C1130"/>
              </a:solidFill>
              <a:latin typeface="Times New Roman"/>
              <a:ea typeface="Times New Roman"/>
              <a:cs typeface="Times New Roman"/>
              <a:sym typeface="Times New Roman"/>
            </a:endParaRPr>
          </a:p>
          <a:p>
            <a:pPr marL="0" lvl="0" indent="0" algn="l" rtl="0">
              <a:spcBef>
                <a:spcPts val="150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7"/>
        <p:cNvGrpSpPr/>
        <p:nvPr/>
      </p:nvGrpSpPr>
      <p:grpSpPr>
        <a:xfrm>
          <a:off x="0" y="0"/>
          <a:ext cx="0" cy="0"/>
          <a:chOff x="0" y="0"/>
          <a:chExt cx="0" cy="0"/>
        </a:xfrm>
      </p:grpSpPr>
      <p:sp>
        <p:nvSpPr>
          <p:cNvPr id="1178" name="Google Shape;1178;p34"/>
          <p:cNvSpPr txBox="1">
            <a:spLocks noGrp="1"/>
          </p:cNvSpPr>
          <p:nvPr>
            <p:ph type="title"/>
          </p:nvPr>
        </p:nvSpPr>
        <p:spPr>
          <a:xfrm>
            <a:off x="720000" y="948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accent5"/>
                </a:solidFill>
                <a:latin typeface="Montserrat Black"/>
                <a:ea typeface="Montserrat Black"/>
                <a:cs typeface="Montserrat Black"/>
                <a:sym typeface="Montserrat Black"/>
              </a:rPr>
              <a:t>The History of Abortions</a:t>
            </a:r>
            <a:endParaRPr>
              <a:solidFill>
                <a:schemeClr val="accent5"/>
              </a:solidFill>
              <a:latin typeface="Montserrat Black"/>
              <a:ea typeface="Montserrat Black"/>
              <a:cs typeface="Montserrat Black"/>
              <a:sym typeface="Montserrat Black"/>
            </a:endParaRPr>
          </a:p>
        </p:txBody>
      </p:sp>
      <p:sp>
        <p:nvSpPr>
          <p:cNvPr id="1179" name="Google Shape;1179;p34"/>
          <p:cNvSpPr txBox="1">
            <a:spLocks noGrp="1"/>
          </p:cNvSpPr>
          <p:nvPr>
            <p:ph type="body" idx="1"/>
          </p:nvPr>
        </p:nvSpPr>
        <p:spPr>
          <a:xfrm>
            <a:off x="588675" y="605275"/>
            <a:ext cx="7704000" cy="383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rgbClr val="4C1130"/>
                </a:solidFill>
                <a:latin typeface="Montserrat ExtraBold"/>
                <a:ea typeface="Montserrat ExtraBold"/>
                <a:cs typeface="Montserrat ExtraBold"/>
                <a:sym typeface="Montserrat ExtraBold"/>
              </a:rPr>
              <a:t>Biblical Era: If a woman deviates from her husband, she must be brought to the priest, who will give her "bitter water that brings a curse," according to Numbers 5:11-31. Essentially, she is doomed to miscarry.</a:t>
            </a:r>
            <a:endParaRPr sz="1300">
              <a:solidFill>
                <a:srgbClr val="4C1130"/>
              </a:solidFill>
              <a:latin typeface="Montserrat ExtraBold"/>
              <a:ea typeface="Montserrat ExtraBold"/>
              <a:cs typeface="Montserrat ExtraBold"/>
              <a:sym typeface="Montserrat ExtraBold"/>
            </a:endParaRPr>
          </a:p>
          <a:p>
            <a:pPr marL="0" lvl="0" indent="0" algn="l" rtl="0">
              <a:spcBef>
                <a:spcPts val="1600"/>
              </a:spcBef>
              <a:spcAft>
                <a:spcPts val="0"/>
              </a:spcAft>
              <a:buNone/>
            </a:pPr>
            <a:r>
              <a:rPr lang="en" sz="1300">
                <a:solidFill>
                  <a:srgbClr val="4C1130"/>
                </a:solidFill>
                <a:latin typeface="Montserrat ExtraBold"/>
                <a:ea typeface="Montserrat ExtraBold"/>
                <a:cs typeface="Montserrat ExtraBold"/>
                <a:sym typeface="Montserrat ExtraBold"/>
              </a:rPr>
              <a:t>Ancient Egypt: used crocodile dung in a dough that was placed into the vaginal canal as a spermicide and to induce a miscarriage, according to the Kahun Papyrus.</a:t>
            </a:r>
            <a:endParaRPr sz="1300">
              <a:solidFill>
                <a:srgbClr val="4C1130"/>
              </a:solidFill>
              <a:latin typeface="Montserrat ExtraBold"/>
              <a:ea typeface="Montserrat ExtraBold"/>
              <a:cs typeface="Montserrat ExtraBold"/>
              <a:sym typeface="Montserrat ExtraBold"/>
            </a:endParaRPr>
          </a:p>
          <a:p>
            <a:pPr marL="0" lvl="0" indent="0" algn="l" rtl="0">
              <a:spcBef>
                <a:spcPts val="1600"/>
              </a:spcBef>
              <a:spcAft>
                <a:spcPts val="0"/>
              </a:spcAft>
              <a:buNone/>
            </a:pPr>
            <a:r>
              <a:rPr lang="en" sz="1300">
                <a:solidFill>
                  <a:srgbClr val="4C1130"/>
                </a:solidFill>
                <a:latin typeface="Montserrat ExtraBold"/>
                <a:ea typeface="Montserrat ExtraBold"/>
                <a:cs typeface="Montserrat ExtraBold"/>
                <a:sym typeface="Montserrat ExtraBold"/>
              </a:rPr>
              <a:t>Ancient Greeks: Pennyroyal was utilized for a variety of purposes, including as a culinary herb, low-dose birth control, pest control, and more. It was so well-known that Aristophanes included a reference to it in his comedy "Lysistrata." Pennyroyal was also described in a document attributed to Cleopatra as an effective abortifacient. It has been grown in typical family gardens for ages, including those of early American settlers.</a:t>
            </a:r>
            <a:endParaRPr sz="1300">
              <a:solidFill>
                <a:srgbClr val="4C1130"/>
              </a:solidFill>
              <a:latin typeface="Montserrat ExtraBold"/>
              <a:ea typeface="Montserrat ExtraBold"/>
              <a:cs typeface="Montserrat ExtraBold"/>
              <a:sym typeface="Montserrat ExtraBold"/>
            </a:endParaRPr>
          </a:p>
          <a:p>
            <a:pPr marL="0" lvl="0" indent="0" algn="l" rtl="0">
              <a:spcBef>
                <a:spcPts val="1600"/>
              </a:spcBef>
              <a:spcAft>
                <a:spcPts val="0"/>
              </a:spcAft>
              <a:buNone/>
            </a:pPr>
            <a:r>
              <a:rPr lang="en" sz="1300">
                <a:solidFill>
                  <a:srgbClr val="4C1130"/>
                </a:solidFill>
                <a:latin typeface="Montserrat ExtraBold"/>
                <a:ea typeface="Montserrat ExtraBold"/>
                <a:cs typeface="Montserrat ExtraBold"/>
                <a:sym typeface="Montserrat ExtraBold"/>
              </a:rPr>
              <a:t>Ancient China: Mercury was used in ancient China to force a miscarriage. Their ancient handwritten texts also contain 48 volumes of abortion prescriptions.</a:t>
            </a:r>
            <a:endParaRPr sz="1300">
              <a:solidFill>
                <a:srgbClr val="4C1130"/>
              </a:solidFill>
              <a:latin typeface="Montserrat ExtraBold"/>
              <a:ea typeface="Montserrat ExtraBold"/>
              <a:cs typeface="Montserrat ExtraBold"/>
              <a:sym typeface="Montserrat ExtraBold"/>
            </a:endParaRPr>
          </a:p>
          <a:p>
            <a:pPr marL="0" lvl="0" indent="0" algn="l" rtl="0">
              <a:spcBef>
                <a:spcPts val="1600"/>
              </a:spcBef>
              <a:spcAft>
                <a:spcPts val="0"/>
              </a:spcAft>
              <a:buNone/>
            </a:pPr>
            <a:r>
              <a:rPr lang="en" sz="1300">
                <a:solidFill>
                  <a:srgbClr val="4C1130"/>
                </a:solidFill>
                <a:latin typeface="Montserrat ExtraBold"/>
                <a:ea typeface="Montserrat ExtraBold"/>
                <a:cs typeface="Montserrat ExtraBold"/>
                <a:sym typeface="Montserrat ExtraBold"/>
              </a:rPr>
              <a:t>America: Cottonwood was used by African women brought to the United States as slaves to abort as a result of rape, usually from slave owners. To terminate pregnancies, they employed "juniper bush savin, pennyroyal, tansy, ergot, and Seneca snakeroot."</a:t>
            </a:r>
            <a:endParaRPr sz="1300">
              <a:solidFill>
                <a:srgbClr val="4C1130"/>
              </a:solidFill>
              <a:latin typeface="Montserrat ExtraBold"/>
              <a:ea typeface="Montserrat ExtraBold"/>
              <a:cs typeface="Montserrat ExtraBold"/>
              <a:sym typeface="Montserrat ExtraBold"/>
            </a:endParaRPr>
          </a:p>
          <a:p>
            <a:pPr marL="0" lvl="0" indent="0" algn="l" rtl="0">
              <a:spcBef>
                <a:spcPts val="1600"/>
              </a:spcBef>
              <a:spcAft>
                <a:spcPts val="1600"/>
              </a:spcAft>
              <a:buNone/>
            </a:pPr>
            <a:endParaRPr>
              <a:solidFill>
                <a:schemeClr val="lt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767"/>
        <p:cNvGrpSpPr/>
        <p:nvPr/>
      </p:nvGrpSpPr>
      <p:grpSpPr>
        <a:xfrm>
          <a:off x="0" y="0"/>
          <a:ext cx="0" cy="0"/>
          <a:chOff x="0" y="0"/>
          <a:chExt cx="0" cy="0"/>
        </a:xfrm>
      </p:grpSpPr>
      <p:sp>
        <p:nvSpPr>
          <p:cNvPr id="1768" name="Google Shape;1768;p6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MLA CITATIONS</a:t>
            </a:r>
            <a:endParaRPr/>
          </a:p>
          <a:p>
            <a:pPr marL="0" lvl="0" indent="0" algn="ctr" rtl="0">
              <a:spcBef>
                <a:spcPts val="0"/>
              </a:spcBef>
              <a:spcAft>
                <a:spcPts val="0"/>
              </a:spcAft>
              <a:buNone/>
            </a:pPr>
            <a:endParaRPr/>
          </a:p>
        </p:txBody>
      </p:sp>
      <p:sp>
        <p:nvSpPr>
          <p:cNvPr id="1769" name="Google Shape;1769;p61"/>
          <p:cNvSpPr txBox="1">
            <a:spLocks noGrp="1"/>
          </p:cNvSpPr>
          <p:nvPr>
            <p:ph type="subTitle" idx="1"/>
          </p:nvPr>
        </p:nvSpPr>
        <p:spPr>
          <a:xfrm>
            <a:off x="273600" y="3096925"/>
            <a:ext cx="8590800" cy="1507500"/>
          </a:xfrm>
          <a:prstGeom prst="rect">
            <a:avLst/>
          </a:prstGeom>
        </p:spPr>
        <p:txBody>
          <a:bodyPr spcFirstLastPara="1" wrap="square" lIns="91425" tIns="91425" rIns="91425" bIns="91425" anchor="ctr" anchorCtr="0">
            <a:noAutofit/>
          </a:bodyPr>
          <a:lstStyle/>
          <a:p>
            <a:pPr marL="355600" lvl="0" indent="0" algn="l" rtl="0">
              <a:lnSpc>
                <a:spcPct val="115000"/>
              </a:lnSpc>
              <a:spcBef>
                <a:spcPts val="1500"/>
              </a:spcBef>
              <a:spcAft>
                <a:spcPts val="0"/>
              </a:spcAft>
              <a:buNone/>
            </a:pPr>
            <a:r>
              <a:rPr lang="en" sz="1200" b="1">
                <a:solidFill>
                  <a:srgbClr val="4C1130"/>
                </a:solidFill>
                <a:latin typeface="Times New Roman"/>
                <a:ea typeface="Times New Roman"/>
                <a:cs typeface="Times New Roman"/>
                <a:sym typeface="Times New Roman"/>
              </a:rPr>
              <a:t>Lewin, Tamar. “#ShoutYourAbortion Gets Angry Shouts Back”. NY Times. 2015.</a:t>
            </a:r>
            <a:endParaRPr sz="1200" b="1">
              <a:solidFill>
                <a:srgbClr val="4C1130"/>
              </a:solidFill>
              <a:latin typeface="Times New Roman"/>
              <a:ea typeface="Times New Roman"/>
              <a:cs typeface="Times New Roman"/>
              <a:sym typeface="Times New Roman"/>
            </a:endParaRPr>
          </a:p>
          <a:p>
            <a:pPr marL="355600" lvl="0" indent="0" algn="l" rtl="0">
              <a:lnSpc>
                <a:spcPct val="115000"/>
              </a:lnSpc>
              <a:spcBef>
                <a:spcPts val="1500"/>
              </a:spcBef>
              <a:spcAft>
                <a:spcPts val="0"/>
              </a:spcAft>
              <a:buNone/>
            </a:pPr>
            <a:r>
              <a:rPr lang="en" sz="1200" b="1">
                <a:solidFill>
                  <a:srgbClr val="4C1130"/>
                </a:solidFill>
                <a:latin typeface="Times New Roman"/>
                <a:ea typeface="Times New Roman"/>
                <a:cs typeface="Times New Roman"/>
                <a:sym typeface="Times New Roman"/>
              </a:rPr>
              <a:t>Focus on the Family. “Will I?”. 2020.</a:t>
            </a:r>
            <a:endParaRPr sz="1200" b="1">
              <a:solidFill>
                <a:srgbClr val="4C1130"/>
              </a:solidFill>
              <a:latin typeface="Times New Roman"/>
              <a:ea typeface="Times New Roman"/>
              <a:cs typeface="Times New Roman"/>
              <a:sym typeface="Times New Roman"/>
            </a:endParaRPr>
          </a:p>
          <a:p>
            <a:pPr marL="355600" lvl="0" indent="0" algn="l" rtl="0">
              <a:lnSpc>
                <a:spcPct val="115000"/>
              </a:lnSpc>
              <a:spcBef>
                <a:spcPts val="1500"/>
              </a:spcBef>
              <a:spcAft>
                <a:spcPts val="0"/>
              </a:spcAft>
              <a:buNone/>
            </a:pPr>
            <a:r>
              <a:rPr lang="en" sz="1200" b="1">
                <a:solidFill>
                  <a:srgbClr val="4C1130"/>
                </a:solidFill>
                <a:latin typeface="Times New Roman"/>
                <a:ea typeface="Times New Roman"/>
                <a:cs typeface="Times New Roman"/>
                <a:sym typeface="Times New Roman"/>
              </a:rPr>
              <a:t>Macdonald, Shana. Networked Feminisms. Edited by Shana Macdonald, Brianna I. Wiens, Michelle Macarthur, and Milena Radzikowska. 2021.</a:t>
            </a:r>
            <a:endParaRPr sz="1200" b="1">
              <a:solidFill>
                <a:srgbClr val="4C1130"/>
              </a:solidFill>
              <a:latin typeface="Times New Roman"/>
              <a:ea typeface="Times New Roman"/>
              <a:cs typeface="Times New Roman"/>
              <a:sym typeface="Times New Roman"/>
            </a:endParaRPr>
          </a:p>
          <a:p>
            <a:pPr marL="355600" lvl="0" indent="0" algn="l" rtl="0">
              <a:lnSpc>
                <a:spcPct val="115000"/>
              </a:lnSpc>
              <a:spcBef>
                <a:spcPts val="1500"/>
              </a:spcBef>
              <a:spcAft>
                <a:spcPts val="0"/>
              </a:spcAft>
              <a:buNone/>
            </a:pPr>
            <a:r>
              <a:rPr lang="en" sz="1200" b="1">
                <a:solidFill>
                  <a:srgbClr val="4C1130"/>
                </a:solidFill>
                <a:latin typeface="Times New Roman"/>
                <a:ea typeface="Times New Roman"/>
                <a:cs typeface="Times New Roman"/>
                <a:sym typeface="Times New Roman"/>
              </a:rPr>
              <a:t>“Anti-abortion Crusaders: Inside the African-American Abortion Battle”. Directed by Yoruba Richen. Frontline. 2017. PBS.</a:t>
            </a:r>
            <a:endParaRPr sz="1200" b="1">
              <a:solidFill>
                <a:srgbClr val="4C1130"/>
              </a:solidFill>
              <a:latin typeface="Times New Roman"/>
              <a:ea typeface="Times New Roman"/>
              <a:cs typeface="Times New Roman"/>
              <a:sym typeface="Times New Roman"/>
            </a:endParaRPr>
          </a:p>
          <a:p>
            <a:pPr marL="355600" lvl="0" indent="0" algn="l" rtl="0">
              <a:lnSpc>
                <a:spcPct val="115000"/>
              </a:lnSpc>
              <a:spcBef>
                <a:spcPts val="1500"/>
              </a:spcBef>
              <a:spcAft>
                <a:spcPts val="0"/>
              </a:spcAft>
              <a:buNone/>
            </a:pPr>
            <a:r>
              <a:rPr lang="en" sz="1200" b="1">
                <a:solidFill>
                  <a:srgbClr val="4C1130"/>
                </a:solidFill>
                <a:latin typeface="Times New Roman"/>
                <a:ea typeface="Times New Roman"/>
                <a:cs typeface="Times New Roman"/>
                <a:sym typeface="Times New Roman"/>
              </a:rPr>
              <a:t>Reversing Roe. Directed by Annie Sundberg and Ricki Stern. 2018. Netflix. 2018.</a:t>
            </a:r>
            <a:endParaRPr sz="1200" b="1">
              <a:solidFill>
                <a:srgbClr val="4C1130"/>
              </a:solidFill>
              <a:latin typeface="Times New Roman"/>
              <a:ea typeface="Times New Roman"/>
              <a:cs typeface="Times New Roman"/>
              <a:sym typeface="Times New Roman"/>
            </a:endParaRPr>
          </a:p>
          <a:p>
            <a:pPr marL="355600" lvl="0" indent="0" algn="l" rtl="0">
              <a:lnSpc>
                <a:spcPct val="115000"/>
              </a:lnSpc>
              <a:spcBef>
                <a:spcPts val="1500"/>
              </a:spcBef>
              <a:spcAft>
                <a:spcPts val="0"/>
              </a:spcAft>
              <a:buNone/>
            </a:pPr>
            <a:r>
              <a:rPr lang="en" sz="1200" b="1">
                <a:solidFill>
                  <a:srgbClr val="4C1130"/>
                </a:solidFill>
                <a:latin typeface="Times New Roman"/>
                <a:ea typeface="Times New Roman"/>
                <a:cs typeface="Times New Roman"/>
                <a:sym typeface="Times New Roman"/>
              </a:rPr>
              <a:t>Mcnamara, Brittney. “Netflix's Sex Education Portrays Abortion Accurately”. TeenVogue. 2019.</a:t>
            </a:r>
            <a:endParaRPr sz="1200" b="1">
              <a:solidFill>
                <a:srgbClr val="4C1130"/>
              </a:solidFill>
              <a:latin typeface="Times New Roman"/>
              <a:ea typeface="Times New Roman"/>
              <a:cs typeface="Times New Roman"/>
              <a:sym typeface="Times New Roman"/>
            </a:endParaRPr>
          </a:p>
          <a:p>
            <a:pPr marL="355600" lvl="0" indent="0" algn="l" rtl="0">
              <a:lnSpc>
                <a:spcPct val="115000"/>
              </a:lnSpc>
              <a:spcBef>
                <a:spcPts val="1500"/>
              </a:spcBef>
              <a:spcAft>
                <a:spcPts val="0"/>
              </a:spcAft>
              <a:buNone/>
            </a:pPr>
            <a:r>
              <a:rPr lang="en" sz="1200" b="1">
                <a:solidFill>
                  <a:srgbClr val="4C1130"/>
                </a:solidFill>
                <a:latin typeface="Times New Roman"/>
                <a:ea typeface="Times New Roman"/>
                <a:cs typeface="Times New Roman"/>
                <a:sym typeface="Times New Roman"/>
              </a:rPr>
              <a:t>Weick, A. J., &amp; Reverby, S. Radical Possibilities: Independent Media Production and Contemporary Reproductive Justice Activism. 2012.</a:t>
            </a:r>
            <a:endParaRPr sz="1200" b="1">
              <a:solidFill>
                <a:srgbClr val="4C1130"/>
              </a:solidFill>
              <a:latin typeface="Times New Roman"/>
              <a:ea typeface="Times New Roman"/>
              <a:cs typeface="Times New Roman"/>
              <a:sym typeface="Times New Roman"/>
            </a:endParaRPr>
          </a:p>
          <a:p>
            <a:pPr marL="355600" lvl="0" indent="0" algn="l" rtl="0">
              <a:lnSpc>
                <a:spcPct val="115000"/>
              </a:lnSpc>
              <a:spcBef>
                <a:spcPts val="1500"/>
              </a:spcBef>
              <a:spcAft>
                <a:spcPts val="0"/>
              </a:spcAft>
              <a:buNone/>
            </a:pPr>
            <a:endParaRPr sz="1200" b="1">
              <a:solidFill>
                <a:srgbClr val="4C1130"/>
              </a:solidFill>
              <a:latin typeface="Times New Roman"/>
              <a:ea typeface="Times New Roman"/>
              <a:cs typeface="Times New Roman"/>
              <a:sym typeface="Times New Roman"/>
            </a:endParaRPr>
          </a:p>
          <a:p>
            <a:pPr marL="355600" lvl="0" indent="0" algn="l" rtl="0">
              <a:lnSpc>
                <a:spcPct val="115000"/>
              </a:lnSpc>
              <a:spcBef>
                <a:spcPts val="1500"/>
              </a:spcBef>
              <a:spcAft>
                <a:spcPts val="0"/>
              </a:spcAft>
              <a:buNone/>
            </a:pPr>
            <a:endParaRPr sz="1200" b="1">
              <a:solidFill>
                <a:srgbClr val="4C1130"/>
              </a:solidFill>
              <a:latin typeface="Times New Roman"/>
              <a:ea typeface="Times New Roman"/>
              <a:cs typeface="Times New Roman"/>
              <a:sym typeface="Times New Roman"/>
            </a:endParaRPr>
          </a:p>
          <a:p>
            <a:pPr marL="355600" lvl="0" indent="0" algn="l" rtl="0">
              <a:lnSpc>
                <a:spcPct val="115000"/>
              </a:lnSpc>
              <a:spcBef>
                <a:spcPts val="1500"/>
              </a:spcBef>
              <a:spcAft>
                <a:spcPts val="0"/>
              </a:spcAft>
              <a:buNone/>
            </a:pPr>
            <a:endParaRPr sz="1200" b="1">
              <a:solidFill>
                <a:srgbClr val="4C1130"/>
              </a:solidFill>
              <a:latin typeface="Times New Roman"/>
              <a:ea typeface="Times New Roman"/>
              <a:cs typeface="Times New Roman"/>
              <a:sym typeface="Times New Roman"/>
            </a:endParaRPr>
          </a:p>
          <a:p>
            <a:pPr marL="355600" lvl="0" indent="0" algn="l" rtl="0">
              <a:lnSpc>
                <a:spcPct val="115000"/>
              </a:lnSpc>
              <a:spcBef>
                <a:spcPts val="1500"/>
              </a:spcBef>
              <a:spcAft>
                <a:spcPts val="0"/>
              </a:spcAft>
              <a:buNone/>
            </a:pPr>
            <a:endParaRPr sz="1200" b="1">
              <a:solidFill>
                <a:srgbClr val="4C1130"/>
              </a:solidFill>
              <a:latin typeface="Times New Roman"/>
              <a:ea typeface="Times New Roman"/>
              <a:cs typeface="Times New Roman"/>
              <a:sym typeface="Times New Roman"/>
            </a:endParaRPr>
          </a:p>
          <a:p>
            <a:pPr marL="355600" lvl="0" indent="0" algn="l" rtl="0">
              <a:lnSpc>
                <a:spcPct val="115000"/>
              </a:lnSpc>
              <a:spcBef>
                <a:spcPts val="1200"/>
              </a:spcBef>
              <a:spcAft>
                <a:spcPts val="1200"/>
              </a:spcAft>
              <a:buNone/>
            </a:pPr>
            <a:endParaRPr sz="1200">
              <a:solidFill>
                <a:srgbClr val="4C1130"/>
              </a:solidFill>
              <a:latin typeface="Times New Roman"/>
              <a:ea typeface="Times New Roman"/>
              <a:cs typeface="Times New Roman"/>
              <a:sym typeface="Times New Roman"/>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773"/>
        <p:cNvGrpSpPr/>
        <p:nvPr/>
      </p:nvGrpSpPr>
      <p:grpSpPr>
        <a:xfrm>
          <a:off x="0" y="0"/>
          <a:ext cx="0" cy="0"/>
          <a:chOff x="0" y="0"/>
          <a:chExt cx="0" cy="0"/>
        </a:xfrm>
      </p:grpSpPr>
      <p:sp>
        <p:nvSpPr>
          <p:cNvPr id="1774" name="Google Shape;1774;p62"/>
          <p:cNvSpPr txBox="1">
            <a:spLocks noGrp="1"/>
          </p:cNvSpPr>
          <p:nvPr>
            <p:ph type="title"/>
          </p:nvPr>
        </p:nvSpPr>
        <p:spPr>
          <a:xfrm>
            <a:off x="720000" y="2117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MLA CITATIONS</a:t>
            </a:r>
            <a:endParaRPr/>
          </a:p>
        </p:txBody>
      </p:sp>
      <p:sp>
        <p:nvSpPr>
          <p:cNvPr id="1775" name="Google Shape;1775;p62"/>
          <p:cNvSpPr txBox="1"/>
          <p:nvPr/>
        </p:nvSpPr>
        <p:spPr>
          <a:xfrm>
            <a:off x="0" y="833175"/>
            <a:ext cx="8687400" cy="5133300"/>
          </a:xfrm>
          <a:prstGeom prst="rect">
            <a:avLst/>
          </a:prstGeom>
          <a:noFill/>
          <a:ln>
            <a:noFill/>
          </a:ln>
        </p:spPr>
        <p:txBody>
          <a:bodyPr spcFirstLastPara="1" wrap="square" lIns="91425" tIns="91425" rIns="91425" bIns="91425" anchor="t" anchorCtr="0">
            <a:spAutoFit/>
          </a:bodyPr>
          <a:lstStyle/>
          <a:p>
            <a:pPr marL="355600" lvl="0" indent="0" algn="l" rtl="0">
              <a:lnSpc>
                <a:spcPct val="115000"/>
              </a:lnSpc>
              <a:spcBef>
                <a:spcPts val="1200"/>
              </a:spcBef>
              <a:spcAft>
                <a:spcPts val="0"/>
              </a:spcAft>
              <a:buNone/>
            </a:pPr>
            <a:r>
              <a:rPr lang="en" sz="1200" b="1">
                <a:solidFill>
                  <a:srgbClr val="4C1130"/>
                </a:solidFill>
                <a:latin typeface="Times New Roman"/>
                <a:ea typeface="Times New Roman"/>
                <a:cs typeface="Times New Roman"/>
                <a:sym typeface="Times New Roman"/>
              </a:rPr>
              <a:t>Parenthood, P. (n.d.). </a:t>
            </a:r>
            <a:r>
              <a:rPr lang="en" sz="1200" b="1" i="1">
                <a:solidFill>
                  <a:srgbClr val="4C1130"/>
                </a:solidFill>
                <a:latin typeface="Times New Roman"/>
                <a:ea typeface="Times New Roman"/>
                <a:cs typeface="Times New Roman"/>
                <a:sym typeface="Times New Roman"/>
              </a:rPr>
              <a:t>The history &amp; impact of planned parenthood</a:t>
            </a:r>
            <a:r>
              <a:rPr lang="en" sz="1200" b="1">
                <a:solidFill>
                  <a:srgbClr val="4C1130"/>
                </a:solidFill>
                <a:latin typeface="Times New Roman"/>
                <a:ea typeface="Times New Roman"/>
                <a:cs typeface="Times New Roman"/>
                <a:sym typeface="Times New Roman"/>
              </a:rPr>
              <a:t>. Planned Parenthood. Retrieved December 9, 2021, from https://www.plannedparenthood.org/about-us/who-we-are/our-history. </a:t>
            </a:r>
            <a:endParaRPr sz="1200" b="1">
              <a:solidFill>
                <a:srgbClr val="4C1130"/>
              </a:solidFill>
              <a:latin typeface="Times New Roman"/>
              <a:ea typeface="Times New Roman"/>
              <a:cs typeface="Times New Roman"/>
              <a:sym typeface="Times New Roman"/>
            </a:endParaRPr>
          </a:p>
          <a:p>
            <a:pPr marL="355600" lvl="0" indent="0" algn="l" rtl="0">
              <a:lnSpc>
                <a:spcPct val="115000"/>
              </a:lnSpc>
              <a:spcBef>
                <a:spcPts val="1200"/>
              </a:spcBef>
              <a:spcAft>
                <a:spcPts val="0"/>
              </a:spcAft>
              <a:buNone/>
            </a:pPr>
            <a:r>
              <a:rPr lang="en" sz="1200" b="1" i="1">
                <a:latin typeface="Times New Roman"/>
                <a:ea typeface="Times New Roman"/>
                <a:cs typeface="Times New Roman"/>
                <a:sym typeface="Times New Roman"/>
              </a:rPr>
              <a:t>Home</a:t>
            </a:r>
            <a:r>
              <a:rPr lang="en" sz="1200" b="1">
                <a:latin typeface="Times New Roman"/>
                <a:ea typeface="Times New Roman"/>
                <a:cs typeface="Times New Roman"/>
                <a:sym typeface="Times New Roman"/>
              </a:rPr>
              <a:t>. National Abortion Federation. (2021, December 1). Retrieved December 9, 2021, from https://prochoice.org/. </a:t>
            </a:r>
            <a:endParaRPr sz="1200" b="1">
              <a:latin typeface="Times New Roman"/>
              <a:ea typeface="Times New Roman"/>
              <a:cs typeface="Times New Roman"/>
              <a:sym typeface="Times New Roman"/>
            </a:endParaRPr>
          </a:p>
          <a:p>
            <a:pPr marL="355600" lvl="0" indent="0" algn="l" rtl="0">
              <a:lnSpc>
                <a:spcPct val="115000"/>
              </a:lnSpc>
              <a:spcBef>
                <a:spcPts val="1200"/>
              </a:spcBef>
              <a:spcAft>
                <a:spcPts val="0"/>
              </a:spcAft>
              <a:buNone/>
            </a:pPr>
            <a:r>
              <a:rPr lang="en" sz="1200" b="1">
                <a:latin typeface="Times New Roman"/>
                <a:ea typeface="Times New Roman"/>
                <a:cs typeface="Times New Roman"/>
                <a:sym typeface="Times New Roman"/>
              </a:rPr>
              <a:t>Parenthood, P. (n.d.). </a:t>
            </a:r>
            <a:r>
              <a:rPr lang="en" sz="1200" b="1" i="1">
                <a:latin typeface="Times New Roman"/>
                <a:ea typeface="Times New Roman"/>
                <a:cs typeface="Times New Roman"/>
                <a:sym typeface="Times New Roman"/>
              </a:rPr>
              <a:t>Volunteer</a:t>
            </a:r>
            <a:r>
              <a:rPr lang="en" sz="1200" b="1">
                <a:latin typeface="Times New Roman"/>
                <a:ea typeface="Times New Roman"/>
                <a:cs typeface="Times New Roman"/>
                <a:sym typeface="Times New Roman"/>
              </a:rPr>
              <a:t>. Volunteer | Planned Parenthood of Central and Western New York, Inc. Retrieved December 9, 2021, from </a:t>
            </a:r>
            <a:r>
              <a:rPr lang="en" sz="1200" b="1">
                <a:solidFill>
                  <a:schemeClr val="hlink"/>
                </a:solidFill>
                <a:uFill>
                  <a:noFill/>
                </a:uFill>
                <a:latin typeface="Times New Roman"/>
                <a:ea typeface="Times New Roman"/>
                <a:cs typeface="Times New Roman"/>
                <a:sym typeface="Times New Roman"/>
                <a:hlinkClick r:id="rId3"/>
              </a:rPr>
              <a:t>https://bit.ly/3pDOjB4</a:t>
            </a:r>
            <a:endParaRPr sz="1200" b="1">
              <a:latin typeface="Times New Roman"/>
              <a:ea typeface="Times New Roman"/>
              <a:cs typeface="Times New Roman"/>
              <a:sym typeface="Times New Roman"/>
            </a:endParaRPr>
          </a:p>
          <a:p>
            <a:pPr marL="355600" lvl="0" indent="0" algn="l" rtl="0">
              <a:lnSpc>
                <a:spcPct val="115000"/>
              </a:lnSpc>
              <a:spcBef>
                <a:spcPts val="1200"/>
              </a:spcBef>
              <a:spcAft>
                <a:spcPts val="0"/>
              </a:spcAft>
              <a:buNone/>
            </a:pPr>
            <a:r>
              <a:rPr lang="en" sz="1200" b="1" i="1">
                <a:latin typeface="Times New Roman"/>
                <a:ea typeface="Times New Roman"/>
                <a:cs typeface="Times New Roman"/>
                <a:sym typeface="Times New Roman"/>
              </a:rPr>
              <a:t>Abortion access</a:t>
            </a:r>
            <a:r>
              <a:rPr lang="en" sz="1200" b="1">
                <a:latin typeface="Times New Roman"/>
                <a:ea typeface="Times New Roman"/>
                <a:cs typeface="Times New Roman"/>
                <a:sym typeface="Times New Roman"/>
              </a:rPr>
              <a:t>. NARAL Pro-Choice America. (2019, July 30). Retrieved December 9, 2021, from https://www.prochoiceamerica.org/issue/abortion-access/. </a:t>
            </a:r>
            <a:endParaRPr sz="1200" b="1">
              <a:latin typeface="Times New Roman"/>
              <a:ea typeface="Times New Roman"/>
              <a:cs typeface="Times New Roman"/>
              <a:sym typeface="Times New Roman"/>
            </a:endParaRPr>
          </a:p>
          <a:p>
            <a:pPr marL="355600" lvl="0" indent="0" algn="l" rtl="0">
              <a:lnSpc>
                <a:spcPct val="115000"/>
              </a:lnSpc>
              <a:spcBef>
                <a:spcPts val="1200"/>
              </a:spcBef>
              <a:spcAft>
                <a:spcPts val="0"/>
              </a:spcAft>
              <a:buNone/>
            </a:pPr>
            <a:r>
              <a:rPr lang="en" sz="1200" b="1" i="1">
                <a:latin typeface="Times New Roman"/>
                <a:ea typeface="Times New Roman"/>
                <a:cs typeface="Times New Roman"/>
                <a:sym typeface="Times New Roman"/>
              </a:rPr>
              <a:t>NARAL Pro-Choice New York Volunteer Opportunities</a:t>
            </a:r>
            <a:r>
              <a:rPr lang="en" sz="1200" b="1">
                <a:latin typeface="Times New Roman"/>
                <a:ea typeface="Times New Roman"/>
                <a:cs typeface="Times New Roman"/>
                <a:sym typeface="Times New Roman"/>
              </a:rPr>
              <a:t>. VolunteerMatch. (n.d.). Retrieved December 9, 2021, from https://www.volunteermatch.org/search/org210212.jsp. </a:t>
            </a:r>
            <a:endParaRPr sz="1200" b="1">
              <a:latin typeface="Times New Roman"/>
              <a:ea typeface="Times New Roman"/>
              <a:cs typeface="Times New Roman"/>
              <a:sym typeface="Times New Roman"/>
            </a:endParaRPr>
          </a:p>
          <a:p>
            <a:pPr marL="355600" lvl="0" indent="0" algn="l" rtl="0">
              <a:lnSpc>
                <a:spcPct val="115000"/>
              </a:lnSpc>
              <a:spcBef>
                <a:spcPts val="1200"/>
              </a:spcBef>
              <a:spcAft>
                <a:spcPts val="0"/>
              </a:spcAft>
              <a:buNone/>
            </a:pPr>
            <a:r>
              <a:rPr lang="en" sz="1200" b="1">
                <a:latin typeface="Times New Roman"/>
                <a:ea typeface="Times New Roman"/>
                <a:cs typeface="Times New Roman"/>
                <a:sym typeface="Times New Roman"/>
              </a:rPr>
              <a:t>Blanton, N. (n.d.). </a:t>
            </a:r>
            <a:r>
              <a:rPr lang="en" sz="1200" b="1" i="1">
                <a:latin typeface="Times New Roman"/>
                <a:ea typeface="Times New Roman"/>
                <a:cs typeface="Times New Roman"/>
                <a:sym typeface="Times New Roman"/>
              </a:rPr>
              <a:t>Why sex education in the United States needs an update and how to do it</a:t>
            </a:r>
            <a:r>
              <a:rPr lang="en" sz="1200" b="1">
                <a:latin typeface="Times New Roman"/>
                <a:ea typeface="Times New Roman"/>
                <a:cs typeface="Times New Roman"/>
                <a:sym typeface="Times New Roman"/>
              </a:rPr>
              <a:t>. Scholars Strategy Network. Retrieved December 9, 2021, from https://scholars.org/contribution/why-sex-education-united-states-needs-update-and-how-do-it. </a:t>
            </a:r>
            <a:endParaRPr sz="1200" b="1">
              <a:latin typeface="Times New Roman"/>
              <a:ea typeface="Times New Roman"/>
              <a:cs typeface="Times New Roman"/>
              <a:sym typeface="Times New Roman"/>
            </a:endParaRPr>
          </a:p>
          <a:p>
            <a:pPr marL="355600" lvl="0" indent="0" algn="l" rtl="0">
              <a:lnSpc>
                <a:spcPct val="115000"/>
              </a:lnSpc>
              <a:spcBef>
                <a:spcPts val="1200"/>
              </a:spcBef>
              <a:spcAft>
                <a:spcPts val="0"/>
              </a:spcAft>
              <a:buNone/>
            </a:pPr>
            <a:r>
              <a:rPr lang="en" sz="1200" b="1">
                <a:latin typeface="Times New Roman"/>
                <a:ea typeface="Times New Roman"/>
                <a:cs typeface="Times New Roman"/>
                <a:sym typeface="Times New Roman"/>
              </a:rPr>
              <a:t>Parenthood, P. (n.d.). </a:t>
            </a:r>
            <a:r>
              <a:rPr lang="en" sz="1200" b="1" i="1">
                <a:latin typeface="Times New Roman"/>
                <a:ea typeface="Times New Roman"/>
                <a:cs typeface="Times New Roman"/>
                <a:sym typeface="Times New Roman"/>
              </a:rPr>
              <a:t>Sex education laws and state attacks</a:t>
            </a:r>
            <a:r>
              <a:rPr lang="en" sz="1200" b="1">
                <a:latin typeface="Times New Roman"/>
                <a:ea typeface="Times New Roman"/>
                <a:cs typeface="Times New Roman"/>
                <a:sym typeface="Times New Roman"/>
              </a:rPr>
              <a:t>. Planned Parenthood Action Fund. Retrieved December 9, 2021, from https://www.plannedparenthoodaction.org/issues/sex-education/sex-education-laws-and-state-attacks. </a:t>
            </a:r>
            <a:endParaRPr sz="1200" b="1">
              <a:latin typeface="Times New Roman"/>
              <a:ea typeface="Times New Roman"/>
              <a:cs typeface="Times New Roman"/>
              <a:sym typeface="Times New Roman"/>
            </a:endParaRPr>
          </a:p>
          <a:p>
            <a:pPr marL="355600" lvl="0" indent="0" algn="l" rtl="0">
              <a:lnSpc>
                <a:spcPct val="115000"/>
              </a:lnSpc>
              <a:spcBef>
                <a:spcPts val="1200"/>
              </a:spcBef>
              <a:spcAft>
                <a:spcPts val="0"/>
              </a:spcAft>
              <a:buNone/>
            </a:pPr>
            <a:endParaRPr sz="1100" b="1"/>
          </a:p>
          <a:p>
            <a:pPr marL="355600" lvl="0" indent="0" algn="l" rtl="0">
              <a:lnSpc>
                <a:spcPct val="115000"/>
              </a:lnSpc>
              <a:spcBef>
                <a:spcPts val="1200"/>
              </a:spcBef>
              <a:spcAft>
                <a:spcPts val="0"/>
              </a:spcAft>
              <a:buNone/>
            </a:pPr>
            <a:endParaRPr sz="1100" b="1"/>
          </a:p>
          <a:p>
            <a:pPr marL="355600" lvl="0" indent="0" algn="l" rtl="0">
              <a:lnSpc>
                <a:spcPct val="115000"/>
              </a:lnSpc>
              <a:spcBef>
                <a:spcPts val="1200"/>
              </a:spcBef>
              <a:spcAft>
                <a:spcPts val="1200"/>
              </a:spcAft>
              <a:buNone/>
            </a:pPr>
            <a:endParaRPr sz="1300">
              <a:solidFill>
                <a:srgbClr val="4C1130"/>
              </a:solidFill>
              <a:latin typeface="Times New Roman"/>
              <a:ea typeface="Times New Roman"/>
              <a:cs typeface="Times New Roman"/>
              <a:sym typeface="Times New Roman"/>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779"/>
        <p:cNvGrpSpPr/>
        <p:nvPr/>
      </p:nvGrpSpPr>
      <p:grpSpPr>
        <a:xfrm>
          <a:off x="0" y="0"/>
          <a:ext cx="0" cy="0"/>
          <a:chOff x="0" y="0"/>
          <a:chExt cx="0" cy="0"/>
        </a:xfrm>
      </p:grpSpPr>
      <p:sp>
        <p:nvSpPr>
          <p:cNvPr id="1780" name="Google Shape;1780;p63"/>
          <p:cNvSpPr txBox="1">
            <a:spLocks noGrp="1"/>
          </p:cNvSpPr>
          <p:nvPr>
            <p:ph type="title"/>
          </p:nvPr>
        </p:nvSpPr>
        <p:spPr>
          <a:xfrm>
            <a:off x="720000" y="26727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MLA CITATIONS</a:t>
            </a:r>
            <a:endParaRPr/>
          </a:p>
        </p:txBody>
      </p:sp>
      <p:sp>
        <p:nvSpPr>
          <p:cNvPr id="1781" name="Google Shape;1781;p63"/>
          <p:cNvSpPr txBox="1"/>
          <p:nvPr/>
        </p:nvSpPr>
        <p:spPr>
          <a:xfrm>
            <a:off x="366600" y="899825"/>
            <a:ext cx="8365200" cy="2838300"/>
          </a:xfrm>
          <a:prstGeom prst="rect">
            <a:avLst/>
          </a:prstGeom>
          <a:noFill/>
          <a:ln>
            <a:noFill/>
          </a:ln>
        </p:spPr>
        <p:txBody>
          <a:bodyPr spcFirstLastPara="1" wrap="square" lIns="91425" tIns="91425" rIns="91425" bIns="91425" anchor="t" anchorCtr="0">
            <a:spAutoFit/>
          </a:bodyPr>
          <a:lstStyle/>
          <a:p>
            <a:pPr marL="355600" lvl="0" indent="0" algn="l" rtl="0">
              <a:lnSpc>
                <a:spcPct val="115000"/>
              </a:lnSpc>
              <a:spcBef>
                <a:spcPts val="1200"/>
              </a:spcBef>
              <a:spcAft>
                <a:spcPts val="0"/>
              </a:spcAft>
              <a:buNone/>
            </a:pPr>
            <a:r>
              <a:rPr lang="en" sz="1200" b="1">
                <a:solidFill>
                  <a:srgbClr val="4C1130"/>
                </a:solidFill>
                <a:latin typeface="Times New Roman"/>
                <a:ea typeface="Times New Roman"/>
                <a:cs typeface="Times New Roman"/>
                <a:sym typeface="Times New Roman"/>
              </a:rPr>
              <a:t>Kate Bradford, T. J. (n.d.). State policies on sex education in Schools. Retrieved December 9, 2021, from https://www.ncsl.org/research/health/state-policies-on-sex-education-in-schools.aspx. </a:t>
            </a:r>
            <a:endParaRPr sz="1200" b="1">
              <a:solidFill>
                <a:srgbClr val="4C1130"/>
              </a:solidFill>
              <a:latin typeface="Times New Roman"/>
              <a:ea typeface="Times New Roman"/>
              <a:cs typeface="Times New Roman"/>
              <a:sym typeface="Times New Roman"/>
            </a:endParaRPr>
          </a:p>
          <a:p>
            <a:pPr marL="355600" lvl="0" indent="0" algn="l" rtl="0">
              <a:lnSpc>
                <a:spcPct val="115000"/>
              </a:lnSpc>
              <a:spcBef>
                <a:spcPts val="1200"/>
              </a:spcBef>
              <a:spcAft>
                <a:spcPts val="0"/>
              </a:spcAft>
              <a:buNone/>
            </a:pPr>
            <a:r>
              <a:rPr lang="en" sz="1200" b="1" i="1">
                <a:solidFill>
                  <a:srgbClr val="4C1130"/>
                </a:solidFill>
                <a:latin typeface="Times New Roman"/>
                <a:ea typeface="Times New Roman"/>
                <a:cs typeface="Times New Roman"/>
                <a:sym typeface="Times New Roman"/>
              </a:rPr>
              <a:t>Abstinence education programs: Definition, funding, and impact on Teen sexual behavior</a:t>
            </a:r>
            <a:r>
              <a:rPr lang="en" sz="1200" b="1">
                <a:solidFill>
                  <a:srgbClr val="4C1130"/>
                </a:solidFill>
                <a:latin typeface="Times New Roman"/>
                <a:ea typeface="Times New Roman"/>
                <a:cs typeface="Times New Roman"/>
                <a:sym typeface="Times New Roman"/>
              </a:rPr>
              <a:t>. KFF. Retrieved December 9, 2021, from https://bit.ly/31PrVfS</a:t>
            </a:r>
            <a:endParaRPr sz="1200" b="1">
              <a:solidFill>
                <a:srgbClr val="4C1130"/>
              </a:solidFill>
              <a:latin typeface="Times New Roman"/>
              <a:ea typeface="Times New Roman"/>
              <a:cs typeface="Times New Roman"/>
              <a:sym typeface="Times New Roman"/>
            </a:endParaRPr>
          </a:p>
          <a:p>
            <a:pPr marL="355600" lvl="0" indent="0" algn="l" rtl="0">
              <a:lnSpc>
                <a:spcPct val="115000"/>
              </a:lnSpc>
              <a:spcBef>
                <a:spcPts val="1200"/>
              </a:spcBef>
              <a:spcAft>
                <a:spcPts val="0"/>
              </a:spcAft>
              <a:buNone/>
            </a:pPr>
            <a:r>
              <a:rPr lang="en" sz="1200" b="1">
                <a:solidFill>
                  <a:srgbClr val="4C1130"/>
                </a:solidFill>
                <a:latin typeface="Times New Roman"/>
                <a:ea typeface="Times New Roman"/>
                <a:cs typeface="Times New Roman"/>
                <a:sym typeface="Times New Roman"/>
              </a:rPr>
              <a:t>Kripke, C. (2008, April 1). </a:t>
            </a:r>
            <a:r>
              <a:rPr lang="en" sz="1200" b="1" i="1">
                <a:solidFill>
                  <a:srgbClr val="4C1130"/>
                </a:solidFill>
                <a:latin typeface="Times New Roman"/>
                <a:ea typeface="Times New Roman"/>
                <a:cs typeface="Times New Roman"/>
                <a:sym typeface="Times New Roman"/>
              </a:rPr>
              <a:t>Abstinence-plus programs for prevention of HIV</a:t>
            </a:r>
            <a:r>
              <a:rPr lang="en" sz="1200" b="1">
                <a:solidFill>
                  <a:srgbClr val="4C1130"/>
                </a:solidFill>
                <a:latin typeface="Times New Roman"/>
                <a:ea typeface="Times New Roman"/>
                <a:cs typeface="Times New Roman"/>
                <a:sym typeface="Times New Roman"/>
              </a:rPr>
              <a:t>. American Family Physician. Retrieved December 9, 2021, from https://www.aafp.org/afp/2008/0401/p955.html. </a:t>
            </a:r>
            <a:endParaRPr sz="1200" b="1">
              <a:solidFill>
                <a:srgbClr val="4C1130"/>
              </a:solidFill>
              <a:latin typeface="Times New Roman"/>
              <a:ea typeface="Times New Roman"/>
              <a:cs typeface="Times New Roman"/>
              <a:sym typeface="Times New Roman"/>
            </a:endParaRPr>
          </a:p>
          <a:p>
            <a:pPr marL="355600" lvl="0" indent="0" algn="l" rtl="0">
              <a:lnSpc>
                <a:spcPct val="115000"/>
              </a:lnSpc>
              <a:spcBef>
                <a:spcPts val="1200"/>
              </a:spcBef>
              <a:spcAft>
                <a:spcPts val="0"/>
              </a:spcAft>
              <a:buNone/>
            </a:pPr>
            <a:endParaRPr sz="1200" b="1">
              <a:latin typeface="Times New Roman"/>
              <a:ea typeface="Times New Roman"/>
              <a:cs typeface="Times New Roman"/>
              <a:sym typeface="Times New Roman"/>
            </a:endParaRPr>
          </a:p>
          <a:p>
            <a:pPr marL="355600" lvl="0" indent="0" algn="l" rtl="0">
              <a:lnSpc>
                <a:spcPct val="115000"/>
              </a:lnSpc>
              <a:spcBef>
                <a:spcPts val="1200"/>
              </a:spcBef>
              <a:spcAft>
                <a:spcPts val="0"/>
              </a:spcAft>
              <a:buNone/>
            </a:pPr>
            <a:endParaRPr sz="1200" b="1">
              <a:latin typeface="Times New Roman"/>
              <a:ea typeface="Times New Roman"/>
              <a:cs typeface="Times New Roman"/>
              <a:sym typeface="Times New Roman"/>
            </a:endParaRPr>
          </a:p>
          <a:p>
            <a:pPr marL="355600" lvl="0" indent="0" algn="l" rtl="0">
              <a:lnSpc>
                <a:spcPct val="115000"/>
              </a:lnSpc>
              <a:spcBef>
                <a:spcPts val="1200"/>
              </a:spcBef>
              <a:spcAft>
                <a:spcPts val="1200"/>
              </a:spcAft>
              <a:buNone/>
            </a:pPr>
            <a:endParaRPr sz="1200" b="1">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3"/>
        <p:cNvGrpSpPr/>
        <p:nvPr/>
      </p:nvGrpSpPr>
      <p:grpSpPr>
        <a:xfrm>
          <a:off x="0" y="0"/>
          <a:ext cx="0" cy="0"/>
          <a:chOff x="0" y="0"/>
          <a:chExt cx="0" cy="0"/>
        </a:xfrm>
      </p:grpSpPr>
      <p:sp>
        <p:nvSpPr>
          <p:cNvPr id="1184" name="Google Shape;1184;p35"/>
          <p:cNvSpPr txBox="1">
            <a:spLocks noGrp="1"/>
          </p:cNvSpPr>
          <p:nvPr>
            <p:ph type="title"/>
          </p:nvPr>
        </p:nvSpPr>
        <p:spPr>
          <a:xfrm>
            <a:off x="929100" y="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accent5"/>
                </a:solidFill>
              </a:rPr>
              <a:t>HISTROICAL METHODS OF ABORTION</a:t>
            </a:r>
            <a:endParaRPr/>
          </a:p>
        </p:txBody>
      </p:sp>
      <p:sp>
        <p:nvSpPr>
          <p:cNvPr id="1185" name="Google Shape;1185;p35"/>
          <p:cNvSpPr txBox="1"/>
          <p:nvPr/>
        </p:nvSpPr>
        <p:spPr>
          <a:xfrm>
            <a:off x="2042225" y="700425"/>
            <a:ext cx="2209500" cy="82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Montserrat"/>
                <a:ea typeface="Montserrat"/>
                <a:cs typeface="Montserrat"/>
                <a:sym typeface="Montserrat"/>
              </a:rPr>
              <a:t>The use of syringes to "destroy the living characteristics" of sperm was advertised.</a:t>
            </a:r>
            <a:endParaRPr>
              <a:solidFill>
                <a:schemeClr val="lt1"/>
              </a:solidFill>
              <a:latin typeface="Montserrat"/>
              <a:ea typeface="Montserrat"/>
              <a:cs typeface="Montserrat"/>
              <a:sym typeface="Montserrat"/>
            </a:endParaRPr>
          </a:p>
        </p:txBody>
      </p:sp>
      <p:sp>
        <p:nvSpPr>
          <p:cNvPr id="1186" name="Google Shape;1186;p35"/>
          <p:cNvSpPr txBox="1"/>
          <p:nvPr/>
        </p:nvSpPr>
        <p:spPr>
          <a:xfrm>
            <a:off x="2121726" y="1557042"/>
            <a:ext cx="2209500" cy="42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dk2"/>
                </a:solidFill>
                <a:latin typeface="Chau Philomene One"/>
                <a:ea typeface="Chau Philomene One"/>
                <a:cs typeface="Chau Philomene One"/>
                <a:sym typeface="Chau Philomene One"/>
              </a:rPr>
              <a:t>1866</a:t>
            </a:r>
            <a:endParaRPr sz="1800">
              <a:solidFill>
                <a:schemeClr val="dk2"/>
              </a:solidFill>
              <a:latin typeface="Chau Philomene One"/>
              <a:ea typeface="Chau Philomene One"/>
              <a:cs typeface="Chau Philomene One"/>
              <a:sym typeface="Chau Philomene One"/>
            </a:endParaRPr>
          </a:p>
        </p:txBody>
      </p:sp>
      <p:sp>
        <p:nvSpPr>
          <p:cNvPr id="1187" name="Google Shape;1187;p35"/>
          <p:cNvSpPr txBox="1"/>
          <p:nvPr/>
        </p:nvSpPr>
        <p:spPr>
          <a:xfrm>
            <a:off x="6464400" y="1827576"/>
            <a:ext cx="2168700" cy="31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dk2"/>
                </a:solidFill>
                <a:latin typeface="Chau Philomene One"/>
                <a:ea typeface="Chau Philomene One"/>
                <a:cs typeface="Chau Philomene One"/>
                <a:sym typeface="Chau Philomene One"/>
              </a:rPr>
              <a:t>1965</a:t>
            </a:r>
            <a:endParaRPr sz="1800">
              <a:solidFill>
                <a:schemeClr val="dk2"/>
              </a:solidFill>
              <a:latin typeface="Chau Philomene One"/>
              <a:ea typeface="Chau Philomene One"/>
              <a:cs typeface="Chau Philomene One"/>
              <a:sym typeface="Chau Philomene One"/>
            </a:endParaRPr>
          </a:p>
        </p:txBody>
      </p:sp>
      <p:sp>
        <p:nvSpPr>
          <p:cNvPr id="1188" name="Google Shape;1188;p35"/>
          <p:cNvSpPr txBox="1"/>
          <p:nvPr/>
        </p:nvSpPr>
        <p:spPr>
          <a:xfrm>
            <a:off x="6190300" y="847213"/>
            <a:ext cx="2544000" cy="71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Montserrat"/>
                <a:ea typeface="Montserrat"/>
                <a:cs typeface="Montserrat"/>
                <a:sym typeface="Montserrat"/>
              </a:rPr>
              <a:t>The abortion pill was introduced to the market, but it could only be used by married women who had received a doctor's prescription.</a:t>
            </a:r>
            <a:endParaRPr>
              <a:solidFill>
                <a:schemeClr val="lt1"/>
              </a:solidFill>
              <a:latin typeface="Montserrat"/>
              <a:ea typeface="Montserrat"/>
              <a:cs typeface="Montserrat"/>
              <a:sym typeface="Montserrat"/>
            </a:endParaRPr>
          </a:p>
        </p:txBody>
      </p:sp>
      <p:sp>
        <p:nvSpPr>
          <p:cNvPr id="1189" name="Google Shape;1189;p35"/>
          <p:cNvSpPr txBox="1"/>
          <p:nvPr/>
        </p:nvSpPr>
        <p:spPr>
          <a:xfrm>
            <a:off x="52920" y="2596418"/>
            <a:ext cx="2168700" cy="42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dk2"/>
                </a:solidFill>
                <a:latin typeface="Chau Philomene One"/>
                <a:ea typeface="Chau Philomene One"/>
                <a:cs typeface="Chau Philomene One"/>
                <a:sym typeface="Chau Philomene One"/>
              </a:rPr>
              <a:t>1830s</a:t>
            </a:r>
            <a:endParaRPr sz="1800">
              <a:solidFill>
                <a:schemeClr val="dk2"/>
              </a:solidFill>
              <a:latin typeface="Chau Philomene One"/>
              <a:ea typeface="Chau Philomene One"/>
              <a:cs typeface="Chau Philomene One"/>
              <a:sym typeface="Chau Philomene One"/>
            </a:endParaRPr>
          </a:p>
        </p:txBody>
      </p:sp>
      <p:sp>
        <p:nvSpPr>
          <p:cNvPr id="1190" name="Google Shape;1190;p35"/>
          <p:cNvSpPr txBox="1"/>
          <p:nvPr/>
        </p:nvSpPr>
        <p:spPr>
          <a:xfrm>
            <a:off x="142275" y="3289150"/>
            <a:ext cx="2812500" cy="1580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Montserrat"/>
                <a:ea typeface="Montserrat"/>
                <a:cs typeface="Montserrat"/>
                <a:sym typeface="Montserrat"/>
              </a:rPr>
              <a:t>For more than 35 years, Madame Restell was the most well-known abortionist. Magazines and traveling saleswomen were used to promote her pills and powders. Women were sent to her clinic for a surgical procedure if those methods failed. </a:t>
            </a:r>
            <a:endParaRPr>
              <a:solidFill>
                <a:schemeClr val="lt1"/>
              </a:solidFill>
              <a:latin typeface="Montserrat"/>
              <a:ea typeface="Montserrat"/>
              <a:cs typeface="Montserrat"/>
              <a:sym typeface="Montserrat"/>
            </a:endParaRPr>
          </a:p>
        </p:txBody>
      </p:sp>
      <p:sp>
        <p:nvSpPr>
          <p:cNvPr id="1191" name="Google Shape;1191;p35"/>
          <p:cNvSpPr txBox="1"/>
          <p:nvPr/>
        </p:nvSpPr>
        <p:spPr>
          <a:xfrm>
            <a:off x="3788020" y="2596081"/>
            <a:ext cx="2168700" cy="42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dk2"/>
                </a:solidFill>
                <a:latin typeface="Chau Philomene One"/>
                <a:ea typeface="Chau Philomene One"/>
                <a:cs typeface="Chau Philomene One"/>
                <a:sym typeface="Chau Philomene One"/>
              </a:rPr>
              <a:t>1900s </a:t>
            </a:r>
            <a:endParaRPr sz="1800">
              <a:solidFill>
                <a:schemeClr val="dk2"/>
              </a:solidFill>
              <a:latin typeface="Chau Philomene One"/>
              <a:ea typeface="Chau Philomene One"/>
              <a:cs typeface="Chau Philomene One"/>
              <a:sym typeface="Chau Philomene One"/>
            </a:endParaRPr>
          </a:p>
        </p:txBody>
      </p:sp>
      <p:sp>
        <p:nvSpPr>
          <p:cNvPr id="1192" name="Google Shape;1192;p35"/>
          <p:cNvSpPr txBox="1"/>
          <p:nvPr/>
        </p:nvSpPr>
        <p:spPr>
          <a:xfrm>
            <a:off x="3788025" y="3038500"/>
            <a:ext cx="2856300" cy="189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Montserrat"/>
                <a:ea typeface="Montserrat"/>
                <a:cs typeface="Montserrat"/>
                <a:sym typeface="Montserrat"/>
              </a:rPr>
              <a:t>People caused miscarriages by using "knitting needles, crochet hooks, hairpins, scissors, and button hooks to induce miscarriage and terminate pregnancies, often suffering significant injuries to themselves or death"</a:t>
            </a:r>
            <a:endParaRPr>
              <a:solidFill>
                <a:schemeClr val="lt1"/>
              </a:solidFill>
              <a:latin typeface="Montserrat"/>
              <a:ea typeface="Montserrat"/>
              <a:cs typeface="Montserrat"/>
              <a:sym typeface="Montserrat"/>
            </a:endParaRPr>
          </a:p>
        </p:txBody>
      </p:sp>
      <p:cxnSp>
        <p:nvCxnSpPr>
          <p:cNvPr id="1193" name="Google Shape;1193;p35"/>
          <p:cNvCxnSpPr/>
          <p:nvPr/>
        </p:nvCxnSpPr>
        <p:spPr>
          <a:xfrm rot="10800000" flipH="1">
            <a:off x="156300" y="2289500"/>
            <a:ext cx="8831400" cy="43800"/>
          </a:xfrm>
          <a:prstGeom prst="straightConnector1">
            <a:avLst/>
          </a:prstGeom>
          <a:noFill/>
          <a:ln w="38100" cap="flat" cmpd="sng">
            <a:solidFill>
              <a:schemeClr val="lt1"/>
            </a:solidFill>
            <a:prstDash val="solid"/>
            <a:round/>
            <a:headEnd type="oval" w="med" len="med"/>
            <a:tailEnd type="oval" w="med" len="med"/>
          </a:ln>
        </p:spPr>
      </p:cxnSp>
      <p:sp>
        <p:nvSpPr>
          <p:cNvPr id="1194" name="Google Shape;1194;p35"/>
          <p:cNvSpPr/>
          <p:nvPr/>
        </p:nvSpPr>
        <p:spPr>
          <a:xfrm>
            <a:off x="793591" y="2018873"/>
            <a:ext cx="420162" cy="585061"/>
          </a:xfrm>
          <a:custGeom>
            <a:avLst/>
            <a:gdLst/>
            <a:ahLst/>
            <a:cxnLst/>
            <a:rect l="l" t="t" r="r" b="b"/>
            <a:pathLst>
              <a:path w="8839" h="12308" extrusionOk="0">
                <a:moveTo>
                  <a:pt x="5683" y="1"/>
                </a:moveTo>
                <a:cubicBezTo>
                  <a:pt x="5608" y="1"/>
                  <a:pt x="5523" y="52"/>
                  <a:pt x="5389" y="149"/>
                </a:cubicBezTo>
                <a:cubicBezTo>
                  <a:pt x="4376" y="869"/>
                  <a:pt x="1087" y="3496"/>
                  <a:pt x="544" y="4025"/>
                </a:cubicBezTo>
                <a:cubicBezTo>
                  <a:pt x="1" y="4539"/>
                  <a:pt x="192" y="4700"/>
                  <a:pt x="382" y="4965"/>
                </a:cubicBezTo>
                <a:cubicBezTo>
                  <a:pt x="573" y="5229"/>
                  <a:pt x="2702" y="7416"/>
                  <a:pt x="3363" y="8077"/>
                </a:cubicBezTo>
                <a:cubicBezTo>
                  <a:pt x="4009" y="8723"/>
                  <a:pt x="3744" y="8782"/>
                  <a:pt x="3612" y="9090"/>
                </a:cubicBezTo>
                <a:cubicBezTo>
                  <a:pt x="3497" y="9379"/>
                  <a:pt x="2104" y="12308"/>
                  <a:pt x="2253" y="12308"/>
                </a:cubicBezTo>
                <a:cubicBezTo>
                  <a:pt x="2255" y="12308"/>
                  <a:pt x="2258" y="12307"/>
                  <a:pt x="2262" y="12305"/>
                </a:cubicBezTo>
                <a:cubicBezTo>
                  <a:pt x="2306" y="12276"/>
                  <a:pt x="2673" y="12055"/>
                  <a:pt x="3201" y="11747"/>
                </a:cubicBezTo>
                <a:cubicBezTo>
                  <a:pt x="4845" y="10793"/>
                  <a:pt x="8061" y="8884"/>
                  <a:pt x="8295" y="8664"/>
                </a:cubicBezTo>
                <a:cubicBezTo>
                  <a:pt x="8589" y="8385"/>
                  <a:pt x="8839" y="8238"/>
                  <a:pt x="8662" y="8077"/>
                </a:cubicBezTo>
                <a:cubicBezTo>
                  <a:pt x="8472" y="7901"/>
                  <a:pt x="6137" y="5625"/>
                  <a:pt x="5770" y="5332"/>
                </a:cubicBezTo>
                <a:cubicBezTo>
                  <a:pt x="5418" y="5053"/>
                  <a:pt x="5594" y="4832"/>
                  <a:pt x="5829" y="4627"/>
                </a:cubicBezTo>
                <a:cubicBezTo>
                  <a:pt x="6064" y="4436"/>
                  <a:pt x="7400" y="3585"/>
                  <a:pt x="7987" y="3144"/>
                </a:cubicBezTo>
                <a:cubicBezTo>
                  <a:pt x="8560" y="2704"/>
                  <a:pt x="8604" y="2586"/>
                  <a:pt x="8369" y="2337"/>
                </a:cubicBezTo>
                <a:cubicBezTo>
                  <a:pt x="8251" y="2205"/>
                  <a:pt x="7767" y="1823"/>
                  <a:pt x="7224" y="1368"/>
                </a:cubicBezTo>
                <a:cubicBezTo>
                  <a:pt x="6769" y="986"/>
                  <a:pt x="6328" y="575"/>
                  <a:pt x="5902" y="149"/>
                </a:cubicBezTo>
                <a:cubicBezTo>
                  <a:pt x="5816" y="48"/>
                  <a:pt x="5754" y="1"/>
                  <a:pt x="56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5"/>
          <p:cNvSpPr/>
          <p:nvPr/>
        </p:nvSpPr>
        <p:spPr>
          <a:xfrm>
            <a:off x="2936891" y="2018873"/>
            <a:ext cx="420162" cy="585061"/>
          </a:xfrm>
          <a:custGeom>
            <a:avLst/>
            <a:gdLst/>
            <a:ahLst/>
            <a:cxnLst/>
            <a:rect l="l" t="t" r="r" b="b"/>
            <a:pathLst>
              <a:path w="8839" h="12308" extrusionOk="0">
                <a:moveTo>
                  <a:pt x="5683" y="1"/>
                </a:moveTo>
                <a:cubicBezTo>
                  <a:pt x="5608" y="1"/>
                  <a:pt x="5523" y="52"/>
                  <a:pt x="5389" y="149"/>
                </a:cubicBezTo>
                <a:cubicBezTo>
                  <a:pt x="4376" y="869"/>
                  <a:pt x="1087" y="3496"/>
                  <a:pt x="544" y="4025"/>
                </a:cubicBezTo>
                <a:cubicBezTo>
                  <a:pt x="1" y="4539"/>
                  <a:pt x="192" y="4700"/>
                  <a:pt x="382" y="4965"/>
                </a:cubicBezTo>
                <a:cubicBezTo>
                  <a:pt x="573" y="5229"/>
                  <a:pt x="2702" y="7416"/>
                  <a:pt x="3363" y="8077"/>
                </a:cubicBezTo>
                <a:cubicBezTo>
                  <a:pt x="4009" y="8723"/>
                  <a:pt x="3744" y="8782"/>
                  <a:pt x="3612" y="9090"/>
                </a:cubicBezTo>
                <a:cubicBezTo>
                  <a:pt x="3497" y="9379"/>
                  <a:pt x="2104" y="12308"/>
                  <a:pt x="2253" y="12308"/>
                </a:cubicBezTo>
                <a:cubicBezTo>
                  <a:pt x="2255" y="12308"/>
                  <a:pt x="2258" y="12307"/>
                  <a:pt x="2262" y="12305"/>
                </a:cubicBezTo>
                <a:cubicBezTo>
                  <a:pt x="2306" y="12276"/>
                  <a:pt x="2673" y="12055"/>
                  <a:pt x="3201" y="11747"/>
                </a:cubicBezTo>
                <a:cubicBezTo>
                  <a:pt x="4845" y="10793"/>
                  <a:pt x="8061" y="8884"/>
                  <a:pt x="8295" y="8664"/>
                </a:cubicBezTo>
                <a:cubicBezTo>
                  <a:pt x="8589" y="8385"/>
                  <a:pt x="8839" y="8238"/>
                  <a:pt x="8662" y="8077"/>
                </a:cubicBezTo>
                <a:cubicBezTo>
                  <a:pt x="8472" y="7901"/>
                  <a:pt x="6137" y="5625"/>
                  <a:pt x="5770" y="5332"/>
                </a:cubicBezTo>
                <a:cubicBezTo>
                  <a:pt x="5418" y="5053"/>
                  <a:pt x="5594" y="4832"/>
                  <a:pt x="5829" y="4627"/>
                </a:cubicBezTo>
                <a:cubicBezTo>
                  <a:pt x="6064" y="4436"/>
                  <a:pt x="7400" y="3585"/>
                  <a:pt x="7987" y="3144"/>
                </a:cubicBezTo>
                <a:cubicBezTo>
                  <a:pt x="8560" y="2704"/>
                  <a:pt x="8604" y="2586"/>
                  <a:pt x="8369" y="2337"/>
                </a:cubicBezTo>
                <a:cubicBezTo>
                  <a:pt x="8251" y="2205"/>
                  <a:pt x="7767" y="1823"/>
                  <a:pt x="7224" y="1368"/>
                </a:cubicBezTo>
                <a:cubicBezTo>
                  <a:pt x="6769" y="986"/>
                  <a:pt x="6328" y="575"/>
                  <a:pt x="5902" y="149"/>
                </a:cubicBezTo>
                <a:cubicBezTo>
                  <a:pt x="5816" y="48"/>
                  <a:pt x="5754" y="1"/>
                  <a:pt x="56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5"/>
          <p:cNvSpPr/>
          <p:nvPr/>
        </p:nvSpPr>
        <p:spPr>
          <a:xfrm>
            <a:off x="4662279" y="1998186"/>
            <a:ext cx="420162" cy="585061"/>
          </a:xfrm>
          <a:custGeom>
            <a:avLst/>
            <a:gdLst/>
            <a:ahLst/>
            <a:cxnLst/>
            <a:rect l="l" t="t" r="r" b="b"/>
            <a:pathLst>
              <a:path w="8839" h="12308" extrusionOk="0">
                <a:moveTo>
                  <a:pt x="5683" y="1"/>
                </a:moveTo>
                <a:cubicBezTo>
                  <a:pt x="5608" y="1"/>
                  <a:pt x="5523" y="52"/>
                  <a:pt x="5389" y="149"/>
                </a:cubicBezTo>
                <a:cubicBezTo>
                  <a:pt x="4376" y="869"/>
                  <a:pt x="1087" y="3496"/>
                  <a:pt x="544" y="4025"/>
                </a:cubicBezTo>
                <a:cubicBezTo>
                  <a:pt x="1" y="4539"/>
                  <a:pt x="192" y="4700"/>
                  <a:pt x="382" y="4965"/>
                </a:cubicBezTo>
                <a:cubicBezTo>
                  <a:pt x="573" y="5229"/>
                  <a:pt x="2702" y="7416"/>
                  <a:pt x="3363" y="8077"/>
                </a:cubicBezTo>
                <a:cubicBezTo>
                  <a:pt x="4009" y="8723"/>
                  <a:pt x="3744" y="8782"/>
                  <a:pt x="3612" y="9090"/>
                </a:cubicBezTo>
                <a:cubicBezTo>
                  <a:pt x="3497" y="9379"/>
                  <a:pt x="2104" y="12308"/>
                  <a:pt x="2253" y="12308"/>
                </a:cubicBezTo>
                <a:cubicBezTo>
                  <a:pt x="2255" y="12308"/>
                  <a:pt x="2258" y="12307"/>
                  <a:pt x="2262" y="12305"/>
                </a:cubicBezTo>
                <a:cubicBezTo>
                  <a:pt x="2306" y="12276"/>
                  <a:pt x="2673" y="12055"/>
                  <a:pt x="3201" y="11747"/>
                </a:cubicBezTo>
                <a:cubicBezTo>
                  <a:pt x="4845" y="10793"/>
                  <a:pt x="8061" y="8884"/>
                  <a:pt x="8295" y="8664"/>
                </a:cubicBezTo>
                <a:cubicBezTo>
                  <a:pt x="8589" y="8385"/>
                  <a:pt x="8839" y="8238"/>
                  <a:pt x="8662" y="8077"/>
                </a:cubicBezTo>
                <a:cubicBezTo>
                  <a:pt x="8472" y="7901"/>
                  <a:pt x="6137" y="5625"/>
                  <a:pt x="5770" y="5332"/>
                </a:cubicBezTo>
                <a:cubicBezTo>
                  <a:pt x="5418" y="5053"/>
                  <a:pt x="5594" y="4832"/>
                  <a:pt x="5829" y="4627"/>
                </a:cubicBezTo>
                <a:cubicBezTo>
                  <a:pt x="6064" y="4436"/>
                  <a:pt x="7400" y="3585"/>
                  <a:pt x="7987" y="3144"/>
                </a:cubicBezTo>
                <a:cubicBezTo>
                  <a:pt x="8560" y="2704"/>
                  <a:pt x="8604" y="2586"/>
                  <a:pt x="8369" y="2337"/>
                </a:cubicBezTo>
                <a:cubicBezTo>
                  <a:pt x="8251" y="2205"/>
                  <a:pt x="7767" y="1823"/>
                  <a:pt x="7224" y="1368"/>
                </a:cubicBezTo>
                <a:cubicBezTo>
                  <a:pt x="6769" y="986"/>
                  <a:pt x="6328" y="575"/>
                  <a:pt x="5902" y="149"/>
                </a:cubicBezTo>
                <a:cubicBezTo>
                  <a:pt x="5816" y="48"/>
                  <a:pt x="5754" y="1"/>
                  <a:pt x="56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5"/>
          <p:cNvSpPr/>
          <p:nvPr/>
        </p:nvSpPr>
        <p:spPr>
          <a:xfrm>
            <a:off x="7252216" y="2139273"/>
            <a:ext cx="420162" cy="585061"/>
          </a:xfrm>
          <a:custGeom>
            <a:avLst/>
            <a:gdLst/>
            <a:ahLst/>
            <a:cxnLst/>
            <a:rect l="l" t="t" r="r" b="b"/>
            <a:pathLst>
              <a:path w="8839" h="12308" extrusionOk="0">
                <a:moveTo>
                  <a:pt x="5683" y="1"/>
                </a:moveTo>
                <a:cubicBezTo>
                  <a:pt x="5608" y="1"/>
                  <a:pt x="5523" y="52"/>
                  <a:pt x="5389" y="149"/>
                </a:cubicBezTo>
                <a:cubicBezTo>
                  <a:pt x="4376" y="869"/>
                  <a:pt x="1087" y="3496"/>
                  <a:pt x="544" y="4025"/>
                </a:cubicBezTo>
                <a:cubicBezTo>
                  <a:pt x="1" y="4539"/>
                  <a:pt x="192" y="4700"/>
                  <a:pt x="382" y="4965"/>
                </a:cubicBezTo>
                <a:cubicBezTo>
                  <a:pt x="573" y="5229"/>
                  <a:pt x="2702" y="7416"/>
                  <a:pt x="3363" y="8077"/>
                </a:cubicBezTo>
                <a:cubicBezTo>
                  <a:pt x="4009" y="8723"/>
                  <a:pt x="3744" y="8782"/>
                  <a:pt x="3612" y="9090"/>
                </a:cubicBezTo>
                <a:cubicBezTo>
                  <a:pt x="3497" y="9379"/>
                  <a:pt x="2104" y="12308"/>
                  <a:pt x="2253" y="12308"/>
                </a:cubicBezTo>
                <a:cubicBezTo>
                  <a:pt x="2255" y="12308"/>
                  <a:pt x="2258" y="12307"/>
                  <a:pt x="2262" y="12305"/>
                </a:cubicBezTo>
                <a:cubicBezTo>
                  <a:pt x="2306" y="12276"/>
                  <a:pt x="2673" y="12055"/>
                  <a:pt x="3201" y="11747"/>
                </a:cubicBezTo>
                <a:cubicBezTo>
                  <a:pt x="4845" y="10793"/>
                  <a:pt x="8061" y="8884"/>
                  <a:pt x="8295" y="8664"/>
                </a:cubicBezTo>
                <a:cubicBezTo>
                  <a:pt x="8589" y="8385"/>
                  <a:pt x="8839" y="8238"/>
                  <a:pt x="8662" y="8077"/>
                </a:cubicBezTo>
                <a:cubicBezTo>
                  <a:pt x="8472" y="7901"/>
                  <a:pt x="6137" y="5625"/>
                  <a:pt x="5770" y="5332"/>
                </a:cubicBezTo>
                <a:cubicBezTo>
                  <a:pt x="5418" y="5053"/>
                  <a:pt x="5594" y="4832"/>
                  <a:pt x="5829" y="4627"/>
                </a:cubicBezTo>
                <a:cubicBezTo>
                  <a:pt x="6064" y="4436"/>
                  <a:pt x="7400" y="3585"/>
                  <a:pt x="7987" y="3144"/>
                </a:cubicBezTo>
                <a:cubicBezTo>
                  <a:pt x="8560" y="2704"/>
                  <a:pt x="8604" y="2586"/>
                  <a:pt x="8369" y="2337"/>
                </a:cubicBezTo>
                <a:cubicBezTo>
                  <a:pt x="8251" y="2205"/>
                  <a:pt x="7767" y="1823"/>
                  <a:pt x="7224" y="1368"/>
                </a:cubicBezTo>
                <a:cubicBezTo>
                  <a:pt x="6769" y="986"/>
                  <a:pt x="6328" y="575"/>
                  <a:pt x="5902" y="149"/>
                </a:cubicBezTo>
                <a:cubicBezTo>
                  <a:pt x="5816" y="48"/>
                  <a:pt x="5754" y="1"/>
                  <a:pt x="56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201"/>
        <p:cNvGrpSpPr/>
        <p:nvPr/>
      </p:nvGrpSpPr>
      <p:grpSpPr>
        <a:xfrm>
          <a:off x="0" y="0"/>
          <a:ext cx="0" cy="0"/>
          <a:chOff x="0" y="0"/>
          <a:chExt cx="0" cy="0"/>
        </a:xfrm>
      </p:grpSpPr>
      <p:sp>
        <p:nvSpPr>
          <p:cNvPr id="1202" name="Google Shape;1202;p36"/>
          <p:cNvSpPr/>
          <p:nvPr/>
        </p:nvSpPr>
        <p:spPr>
          <a:xfrm rot="-5400000">
            <a:off x="5297365" y="2032931"/>
            <a:ext cx="868984" cy="1077654"/>
          </a:xfrm>
          <a:custGeom>
            <a:avLst/>
            <a:gdLst/>
            <a:ahLst/>
            <a:cxnLst/>
            <a:rect l="l" t="t" r="r" b="b"/>
            <a:pathLst>
              <a:path w="20716" h="17899" extrusionOk="0">
                <a:moveTo>
                  <a:pt x="10085" y="0"/>
                </a:moveTo>
                <a:cubicBezTo>
                  <a:pt x="5289" y="0"/>
                  <a:pt x="854" y="1280"/>
                  <a:pt x="485" y="5668"/>
                </a:cubicBezTo>
                <a:cubicBezTo>
                  <a:pt x="1" y="11423"/>
                  <a:pt x="764" y="14873"/>
                  <a:pt x="3612" y="15313"/>
                </a:cubicBezTo>
                <a:cubicBezTo>
                  <a:pt x="5554" y="15614"/>
                  <a:pt x="6329" y="15661"/>
                  <a:pt x="6733" y="15661"/>
                </a:cubicBezTo>
                <a:cubicBezTo>
                  <a:pt x="6921" y="15661"/>
                  <a:pt x="7028" y="15651"/>
                  <a:pt x="7136" y="15651"/>
                </a:cubicBezTo>
                <a:cubicBezTo>
                  <a:pt x="7400" y="15651"/>
                  <a:pt x="7929" y="15710"/>
                  <a:pt x="8251" y="16400"/>
                </a:cubicBezTo>
                <a:cubicBezTo>
                  <a:pt x="8567" y="17058"/>
                  <a:pt x="8965" y="17899"/>
                  <a:pt x="9189" y="17899"/>
                </a:cubicBezTo>
                <a:cubicBezTo>
                  <a:pt x="9195" y="17899"/>
                  <a:pt x="9200" y="17898"/>
                  <a:pt x="9206" y="17897"/>
                </a:cubicBezTo>
                <a:cubicBezTo>
                  <a:pt x="9426" y="17838"/>
                  <a:pt x="9602" y="16532"/>
                  <a:pt x="9720" y="16091"/>
                </a:cubicBezTo>
                <a:cubicBezTo>
                  <a:pt x="9830" y="15677"/>
                  <a:pt x="9824" y="15458"/>
                  <a:pt x="10446" y="15458"/>
                </a:cubicBezTo>
                <a:cubicBezTo>
                  <a:pt x="10485" y="15458"/>
                  <a:pt x="10527" y="15458"/>
                  <a:pt x="10571" y="15460"/>
                </a:cubicBezTo>
                <a:cubicBezTo>
                  <a:pt x="10865" y="15466"/>
                  <a:pt x="12031" y="15665"/>
                  <a:pt x="13392" y="15665"/>
                </a:cubicBezTo>
                <a:cubicBezTo>
                  <a:pt x="15432" y="15665"/>
                  <a:pt x="17909" y="15218"/>
                  <a:pt x="18543" y="13008"/>
                </a:cubicBezTo>
                <a:cubicBezTo>
                  <a:pt x="19615" y="9309"/>
                  <a:pt x="20716" y="1146"/>
                  <a:pt x="14608" y="324"/>
                </a:cubicBezTo>
                <a:cubicBezTo>
                  <a:pt x="13142" y="127"/>
                  <a:pt x="11596" y="0"/>
                  <a:pt x="10085" y="0"/>
                </a:cubicBezTo>
                <a:close/>
              </a:path>
            </a:pathLst>
          </a:custGeom>
          <a:solidFill>
            <a:schemeClr val="accent2"/>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6"/>
          <p:cNvSpPr/>
          <p:nvPr/>
        </p:nvSpPr>
        <p:spPr>
          <a:xfrm rot="-5400000">
            <a:off x="5188651" y="798644"/>
            <a:ext cx="868984" cy="1010578"/>
          </a:xfrm>
          <a:custGeom>
            <a:avLst/>
            <a:gdLst/>
            <a:ahLst/>
            <a:cxnLst/>
            <a:rect l="l" t="t" r="r" b="b"/>
            <a:pathLst>
              <a:path w="20716" h="17899" extrusionOk="0">
                <a:moveTo>
                  <a:pt x="10085" y="0"/>
                </a:moveTo>
                <a:cubicBezTo>
                  <a:pt x="5289" y="0"/>
                  <a:pt x="854" y="1280"/>
                  <a:pt x="485" y="5668"/>
                </a:cubicBezTo>
                <a:cubicBezTo>
                  <a:pt x="1" y="11423"/>
                  <a:pt x="764" y="14873"/>
                  <a:pt x="3612" y="15313"/>
                </a:cubicBezTo>
                <a:cubicBezTo>
                  <a:pt x="5554" y="15614"/>
                  <a:pt x="6329" y="15661"/>
                  <a:pt x="6733" y="15661"/>
                </a:cubicBezTo>
                <a:cubicBezTo>
                  <a:pt x="6921" y="15661"/>
                  <a:pt x="7028" y="15651"/>
                  <a:pt x="7136" y="15651"/>
                </a:cubicBezTo>
                <a:cubicBezTo>
                  <a:pt x="7400" y="15651"/>
                  <a:pt x="7929" y="15710"/>
                  <a:pt x="8251" y="16400"/>
                </a:cubicBezTo>
                <a:cubicBezTo>
                  <a:pt x="8567" y="17058"/>
                  <a:pt x="8965" y="17899"/>
                  <a:pt x="9189" y="17899"/>
                </a:cubicBezTo>
                <a:cubicBezTo>
                  <a:pt x="9195" y="17899"/>
                  <a:pt x="9200" y="17898"/>
                  <a:pt x="9206" y="17897"/>
                </a:cubicBezTo>
                <a:cubicBezTo>
                  <a:pt x="9426" y="17838"/>
                  <a:pt x="9602" y="16532"/>
                  <a:pt x="9720" y="16091"/>
                </a:cubicBezTo>
                <a:cubicBezTo>
                  <a:pt x="9830" y="15677"/>
                  <a:pt x="9824" y="15458"/>
                  <a:pt x="10446" y="15458"/>
                </a:cubicBezTo>
                <a:cubicBezTo>
                  <a:pt x="10485" y="15458"/>
                  <a:pt x="10527" y="15458"/>
                  <a:pt x="10571" y="15460"/>
                </a:cubicBezTo>
                <a:cubicBezTo>
                  <a:pt x="10865" y="15466"/>
                  <a:pt x="12031" y="15665"/>
                  <a:pt x="13392" y="15665"/>
                </a:cubicBezTo>
                <a:cubicBezTo>
                  <a:pt x="15432" y="15665"/>
                  <a:pt x="17909" y="15218"/>
                  <a:pt x="18543" y="13008"/>
                </a:cubicBezTo>
                <a:cubicBezTo>
                  <a:pt x="19615" y="9309"/>
                  <a:pt x="20716" y="1146"/>
                  <a:pt x="14608" y="324"/>
                </a:cubicBezTo>
                <a:cubicBezTo>
                  <a:pt x="13142" y="127"/>
                  <a:pt x="11596" y="0"/>
                  <a:pt x="10085" y="0"/>
                </a:cubicBezTo>
                <a:close/>
              </a:path>
            </a:pathLst>
          </a:custGeom>
          <a:solidFill>
            <a:schemeClr val="accent2"/>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6"/>
          <p:cNvSpPr/>
          <p:nvPr/>
        </p:nvSpPr>
        <p:spPr>
          <a:xfrm rot="-5400000">
            <a:off x="365394" y="3412767"/>
            <a:ext cx="855001" cy="1149116"/>
          </a:xfrm>
          <a:custGeom>
            <a:avLst/>
            <a:gdLst/>
            <a:ahLst/>
            <a:cxnLst/>
            <a:rect l="l" t="t" r="r" b="b"/>
            <a:pathLst>
              <a:path w="20716" h="17899" extrusionOk="0">
                <a:moveTo>
                  <a:pt x="10085" y="0"/>
                </a:moveTo>
                <a:cubicBezTo>
                  <a:pt x="5289" y="0"/>
                  <a:pt x="854" y="1280"/>
                  <a:pt x="485" y="5668"/>
                </a:cubicBezTo>
                <a:cubicBezTo>
                  <a:pt x="1" y="11423"/>
                  <a:pt x="764" y="14873"/>
                  <a:pt x="3612" y="15313"/>
                </a:cubicBezTo>
                <a:cubicBezTo>
                  <a:pt x="5554" y="15614"/>
                  <a:pt x="6329" y="15661"/>
                  <a:pt x="6733" y="15661"/>
                </a:cubicBezTo>
                <a:cubicBezTo>
                  <a:pt x="6921" y="15661"/>
                  <a:pt x="7028" y="15651"/>
                  <a:pt x="7136" y="15651"/>
                </a:cubicBezTo>
                <a:cubicBezTo>
                  <a:pt x="7400" y="15651"/>
                  <a:pt x="7929" y="15710"/>
                  <a:pt x="8251" y="16400"/>
                </a:cubicBezTo>
                <a:cubicBezTo>
                  <a:pt x="8567" y="17058"/>
                  <a:pt x="8965" y="17899"/>
                  <a:pt x="9189" y="17899"/>
                </a:cubicBezTo>
                <a:cubicBezTo>
                  <a:pt x="9195" y="17899"/>
                  <a:pt x="9200" y="17898"/>
                  <a:pt x="9206" y="17897"/>
                </a:cubicBezTo>
                <a:cubicBezTo>
                  <a:pt x="9426" y="17838"/>
                  <a:pt x="9602" y="16532"/>
                  <a:pt x="9720" y="16091"/>
                </a:cubicBezTo>
                <a:cubicBezTo>
                  <a:pt x="9830" y="15677"/>
                  <a:pt x="9824" y="15458"/>
                  <a:pt x="10446" y="15458"/>
                </a:cubicBezTo>
                <a:cubicBezTo>
                  <a:pt x="10485" y="15458"/>
                  <a:pt x="10527" y="15458"/>
                  <a:pt x="10571" y="15460"/>
                </a:cubicBezTo>
                <a:cubicBezTo>
                  <a:pt x="10865" y="15466"/>
                  <a:pt x="12031" y="15665"/>
                  <a:pt x="13392" y="15665"/>
                </a:cubicBezTo>
                <a:cubicBezTo>
                  <a:pt x="15432" y="15665"/>
                  <a:pt x="17909" y="15218"/>
                  <a:pt x="18543" y="13008"/>
                </a:cubicBezTo>
                <a:cubicBezTo>
                  <a:pt x="19615" y="9309"/>
                  <a:pt x="20716" y="1146"/>
                  <a:pt x="14608" y="324"/>
                </a:cubicBezTo>
                <a:cubicBezTo>
                  <a:pt x="13142" y="127"/>
                  <a:pt x="11596" y="0"/>
                  <a:pt x="10085" y="0"/>
                </a:cubicBezTo>
                <a:close/>
              </a:path>
            </a:pathLst>
          </a:custGeom>
          <a:solidFill>
            <a:schemeClr val="accent2"/>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6"/>
          <p:cNvSpPr txBox="1">
            <a:spLocks noGrp="1"/>
          </p:cNvSpPr>
          <p:nvPr>
            <p:ph type="subTitle" idx="1"/>
          </p:nvPr>
        </p:nvSpPr>
        <p:spPr>
          <a:xfrm>
            <a:off x="1393225" y="984925"/>
            <a:ext cx="3030300" cy="1169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a:t>Except in circumstances deemed absolutely essential by a qualified doctor, the Comstock Law made contraception and abortion illegal.</a:t>
            </a:r>
            <a:endParaRPr b="1"/>
          </a:p>
        </p:txBody>
      </p:sp>
      <p:sp>
        <p:nvSpPr>
          <p:cNvPr id="1206" name="Google Shape;1206;p36"/>
          <p:cNvSpPr/>
          <p:nvPr/>
        </p:nvSpPr>
        <p:spPr>
          <a:xfrm rot="-5400000">
            <a:off x="301260" y="807315"/>
            <a:ext cx="868984" cy="1126160"/>
          </a:xfrm>
          <a:custGeom>
            <a:avLst/>
            <a:gdLst/>
            <a:ahLst/>
            <a:cxnLst/>
            <a:rect l="l" t="t" r="r" b="b"/>
            <a:pathLst>
              <a:path w="20716" h="17899" extrusionOk="0">
                <a:moveTo>
                  <a:pt x="10085" y="0"/>
                </a:moveTo>
                <a:cubicBezTo>
                  <a:pt x="5289" y="0"/>
                  <a:pt x="854" y="1280"/>
                  <a:pt x="485" y="5668"/>
                </a:cubicBezTo>
                <a:cubicBezTo>
                  <a:pt x="1" y="11423"/>
                  <a:pt x="764" y="14873"/>
                  <a:pt x="3612" y="15313"/>
                </a:cubicBezTo>
                <a:cubicBezTo>
                  <a:pt x="5554" y="15614"/>
                  <a:pt x="6329" y="15661"/>
                  <a:pt x="6733" y="15661"/>
                </a:cubicBezTo>
                <a:cubicBezTo>
                  <a:pt x="6921" y="15661"/>
                  <a:pt x="7028" y="15651"/>
                  <a:pt x="7136" y="15651"/>
                </a:cubicBezTo>
                <a:cubicBezTo>
                  <a:pt x="7400" y="15651"/>
                  <a:pt x="7929" y="15710"/>
                  <a:pt x="8251" y="16400"/>
                </a:cubicBezTo>
                <a:cubicBezTo>
                  <a:pt x="8567" y="17058"/>
                  <a:pt x="8965" y="17899"/>
                  <a:pt x="9189" y="17899"/>
                </a:cubicBezTo>
                <a:cubicBezTo>
                  <a:pt x="9195" y="17899"/>
                  <a:pt x="9200" y="17898"/>
                  <a:pt x="9206" y="17897"/>
                </a:cubicBezTo>
                <a:cubicBezTo>
                  <a:pt x="9426" y="17838"/>
                  <a:pt x="9602" y="16532"/>
                  <a:pt x="9720" y="16091"/>
                </a:cubicBezTo>
                <a:cubicBezTo>
                  <a:pt x="9830" y="15677"/>
                  <a:pt x="9824" y="15458"/>
                  <a:pt x="10446" y="15458"/>
                </a:cubicBezTo>
                <a:cubicBezTo>
                  <a:pt x="10485" y="15458"/>
                  <a:pt x="10527" y="15458"/>
                  <a:pt x="10571" y="15460"/>
                </a:cubicBezTo>
                <a:cubicBezTo>
                  <a:pt x="10865" y="15466"/>
                  <a:pt x="12031" y="15665"/>
                  <a:pt x="13392" y="15665"/>
                </a:cubicBezTo>
                <a:cubicBezTo>
                  <a:pt x="15432" y="15665"/>
                  <a:pt x="17909" y="15218"/>
                  <a:pt x="18543" y="13008"/>
                </a:cubicBezTo>
                <a:cubicBezTo>
                  <a:pt x="19615" y="9309"/>
                  <a:pt x="20716" y="1146"/>
                  <a:pt x="14608" y="324"/>
                </a:cubicBezTo>
                <a:cubicBezTo>
                  <a:pt x="13142" y="127"/>
                  <a:pt x="11596" y="0"/>
                  <a:pt x="10085" y="0"/>
                </a:cubicBezTo>
                <a:close/>
              </a:path>
            </a:pathLst>
          </a:custGeom>
          <a:solidFill>
            <a:schemeClr val="accent2"/>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6"/>
          <p:cNvSpPr txBox="1">
            <a:spLocks noGrp="1"/>
          </p:cNvSpPr>
          <p:nvPr>
            <p:ph type="title" idx="4"/>
          </p:nvPr>
        </p:nvSpPr>
        <p:spPr>
          <a:xfrm>
            <a:off x="422997" y="2302945"/>
            <a:ext cx="625500" cy="38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1208" name="Google Shape;1208;p36"/>
          <p:cNvSpPr txBox="1">
            <a:spLocks noGrp="1"/>
          </p:cNvSpPr>
          <p:nvPr>
            <p:ph type="subTitle" idx="5"/>
          </p:nvPr>
        </p:nvSpPr>
        <p:spPr>
          <a:xfrm>
            <a:off x="6271929" y="1108043"/>
            <a:ext cx="2727900" cy="524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a:t>In Eisenstadt v. Baird, the Supreme Court ruled that married couples have a right to contraception information.</a:t>
            </a:r>
            <a:endParaRPr b="1"/>
          </a:p>
        </p:txBody>
      </p:sp>
      <p:sp>
        <p:nvSpPr>
          <p:cNvPr id="1209" name="Google Shape;1209;p36"/>
          <p:cNvSpPr txBox="1">
            <a:spLocks noGrp="1"/>
          </p:cNvSpPr>
          <p:nvPr>
            <p:ph type="subTitle" idx="8"/>
          </p:nvPr>
        </p:nvSpPr>
        <p:spPr>
          <a:xfrm>
            <a:off x="1467525" y="2419977"/>
            <a:ext cx="2727900" cy="1001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a:t>Midwives in Chicago were prohibited from owning any tool used in abortion procedures by the Chicago Health Department.</a:t>
            </a:r>
            <a:endParaRPr b="1"/>
          </a:p>
        </p:txBody>
      </p:sp>
      <p:sp>
        <p:nvSpPr>
          <p:cNvPr id="1210" name="Google Shape;1210;p36"/>
          <p:cNvSpPr txBox="1">
            <a:spLocks noGrp="1"/>
          </p:cNvSpPr>
          <p:nvPr>
            <p:ph type="subTitle" idx="14"/>
          </p:nvPr>
        </p:nvSpPr>
        <p:spPr>
          <a:xfrm>
            <a:off x="1467525" y="3686728"/>
            <a:ext cx="2727900" cy="806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a:t>In Griswold v. Connecticut, a court case involving contraception, a woman's privacy was upheld.</a:t>
            </a:r>
            <a:endParaRPr b="1"/>
          </a:p>
        </p:txBody>
      </p:sp>
      <p:sp>
        <p:nvSpPr>
          <p:cNvPr id="1211" name="Google Shape;1211;p36"/>
          <p:cNvSpPr txBox="1">
            <a:spLocks noGrp="1"/>
          </p:cNvSpPr>
          <p:nvPr>
            <p:ph type="title" idx="15"/>
          </p:nvPr>
        </p:nvSpPr>
        <p:spPr>
          <a:xfrm>
            <a:off x="713250" y="3500"/>
            <a:ext cx="7717500" cy="131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TIMELINE OF ABORTION LAWS IN THE UNITED STATES</a:t>
            </a:r>
            <a:endParaRPr/>
          </a:p>
        </p:txBody>
      </p:sp>
      <p:sp>
        <p:nvSpPr>
          <p:cNvPr id="1212" name="Google Shape;1212;p36"/>
          <p:cNvSpPr txBox="1">
            <a:spLocks noGrp="1"/>
          </p:cNvSpPr>
          <p:nvPr>
            <p:ph type="title" idx="2"/>
          </p:nvPr>
        </p:nvSpPr>
        <p:spPr>
          <a:xfrm>
            <a:off x="229826" y="1179600"/>
            <a:ext cx="902400" cy="38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1873</a:t>
            </a:r>
            <a:endParaRPr/>
          </a:p>
        </p:txBody>
      </p:sp>
      <p:sp>
        <p:nvSpPr>
          <p:cNvPr id="1213" name="Google Shape;1213;p36"/>
          <p:cNvSpPr/>
          <p:nvPr/>
        </p:nvSpPr>
        <p:spPr>
          <a:xfrm rot="-5400000">
            <a:off x="358410" y="2174365"/>
            <a:ext cx="868984" cy="1126160"/>
          </a:xfrm>
          <a:custGeom>
            <a:avLst/>
            <a:gdLst/>
            <a:ahLst/>
            <a:cxnLst/>
            <a:rect l="l" t="t" r="r" b="b"/>
            <a:pathLst>
              <a:path w="20716" h="17899" extrusionOk="0">
                <a:moveTo>
                  <a:pt x="10085" y="0"/>
                </a:moveTo>
                <a:cubicBezTo>
                  <a:pt x="5289" y="0"/>
                  <a:pt x="854" y="1280"/>
                  <a:pt x="485" y="5668"/>
                </a:cubicBezTo>
                <a:cubicBezTo>
                  <a:pt x="1" y="11423"/>
                  <a:pt x="764" y="14873"/>
                  <a:pt x="3612" y="15313"/>
                </a:cubicBezTo>
                <a:cubicBezTo>
                  <a:pt x="5554" y="15614"/>
                  <a:pt x="6329" y="15661"/>
                  <a:pt x="6733" y="15661"/>
                </a:cubicBezTo>
                <a:cubicBezTo>
                  <a:pt x="6921" y="15661"/>
                  <a:pt x="7028" y="15651"/>
                  <a:pt x="7136" y="15651"/>
                </a:cubicBezTo>
                <a:cubicBezTo>
                  <a:pt x="7400" y="15651"/>
                  <a:pt x="7929" y="15710"/>
                  <a:pt x="8251" y="16400"/>
                </a:cubicBezTo>
                <a:cubicBezTo>
                  <a:pt x="8567" y="17058"/>
                  <a:pt x="8965" y="17899"/>
                  <a:pt x="9189" y="17899"/>
                </a:cubicBezTo>
                <a:cubicBezTo>
                  <a:pt x="9195" y="17899"/>
                  <a:pt x="9200" y="17898"/>
                  <a:pt x="9206" y="17897"/>
                </a:cubicBezTo>
                <a:cubicBezTo>
                  <a:pt x="9426" y="17838"/>
                  <a:pt x="9602" y="16532"/>
                  <a:pt x="9720" y="16091"/>
                </a:cubicBezTo>
                <a:cubicBezTo>
                  <a:pt x="9830" y="15677"/>
                  <a:pt x="9824" y="15458"/>
                  <a:pt x="10446" y="15458"/>
                </a:cubicBezTo>
                <a:cubicBezTo>
                  <a:pt x="10485" y="15458"/>
                  <a:pt x="10527" y="15458"/>
                  <a:pt x="10571" y="15460"/>
                </a:cubicBezTo>
                <a:cubicBezTo>
                  <a:pt x="10865" y="15466"/>
                  <a:pt x="12031" y="15665"/>
                  <a:pt x="13392" y="15665"/>
                </a:cubicBezTo>
                <a:cubicBezTo>
                  <a:pt x="15432" y="15665"/>
                  <a:pt x="17909" y="15218"/>
                  <a:pt x="18543" y="13008"/>
                </a:cubicBezTo>
                <a:cubicBezTo>
                  <a:pt x="19615" y="9309"/>
                  <a:pt x="20716" y="1146"/>
                  <a:pt x="14608" y="324"/>
                </a:cubicBezTo>
                <a:cubicBezTo>
                  <a:pt x="13142" y="127"/>
                  <a:pt x="11596" y="0"/>
                  <a:pt x="10085" y="0"/>
                </a:cubicBezTo>
                <a:close/>
              </a:path>
            </a:pathLst>
          </a:custGeom>
          <a:solidFill>
            <a:schemeClr val="accent2"/>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700">
              <a:solidFill>
                <a:schemeClr val="dk2"/>
              </a:solidFill>
              <a:latin typeface="Chau Philomene One"/>
              <a:ea typeface="Chau Philomene One"/>
              <a:cs typeface="Chau Philomene One"/>
              <a:sym typeface="Chau Philomene One"/>
            </a:endParaRPr>
          </a:p>
        </p:txBody>
      </p:sp>
      <p:sp>
        <p:nvSpPr>
          <p:cNvPr id="1214" name="Google Shape;1214;p36"/>
          <p:cNvSpPr txBox="1"/>
          <p:nvPr/>
        </p:nvSpPr>
        <p:spPr>
          <a:xfrm>
            <a:off x="237250" y="2407975"/>
            <a:ext cx="902400" cy="815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700">
                <a:solidFill>
                  <a:schemeClr val="dk2"/>
                </a:solidFill>
                <a:latin typeface="Chau Philomene One"/>
                <a:ea typeface="Chau Philomene One"/>
                <a:cs typeface="Chau Philomene One"/>
                <a:sym typeface="Chau Philomene One"/>
              </a:rPr>
              <a:t>1896</a:t>
            </a:r>
            <a:endParaRPr sz="2700">
              <a:solidFill>
                <a:schemeClr val="dk2"/>
              </a:solidFill>
              <a:latin typeface="Chau Philomene One"/>
              <a:ea typeface="Chau Philomene One"/>
              <a:cs typeface="Chau Philomene One"/>
              <a:sym typeface="Chau Philomene One"/>
            </a:endParaRPr>
          </a:p>
          <a:p>
            <a:pPr marL="0" lvl="0" indent="0" algn="l" rtl="0">
              <a:spcBef>
                <a:spcPts val="0"/>
              </a:spcBef>
              <a:spcAft>
                <a:spcPts val="0"/>
              </a:spcAft>
              <a:buNone/>
            </a:pPr>
            <a:endParaRPr>
              <a:latin typeface="Montserrat"/>
              <a:ea typeface="Montserrat"/>
              <a:cs typeface="Montserrat"/>
              <a:sym typeface="Montserrat"/>
            </a:endParaRPr>
          </a:p>
        </p:txBody>
      </p:sp>
      <p:sp>
        <p:nvSpPr>
          <p:cNvPr id="1215" name="Google Shape;1215;p36"/>
          <p:cNvSpPr txBox="1"/>
          <p:nvPr/>
        </p:nvSpPr>
        <p:spPr>
          <a:xfrm>
            <a:off x="201300" y="3670000"/>
            <a:ext cx="1068900" cy="600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700">
                <a:solidFill>
                  <a:schemeClr val="dk2"/>
                </a:solidFill>
                <a:latin typeface="Chau Philomene One"/>
                <a:ea typeface="Chau Philomene One"/>
                <a:cs typeface="Chau Philomene One"/>
                <a:sym typeface="Chau Philomene One"/>
              </a:rPr>
              <a:t>1965</a:t>
            </a:r>
            <a:endParaRPr>
              <a:latin typeface="Montserrat"/>
              <a:ea typeface="Montserrat"/>
              <a:cs typeface="Montserrat"/>
              <a:sym typeface="Montserrat"/>
            </a:endParaRPr>
          </a:p>
        </p:txBody>
      </p:sp>
      <p:sp>
        <p:nvSpPr>
          <p:cNvPr id="1216" name="Google Shape;1216;p36"/>
          <p:cNvSpPr/>
          <p:nvPr/>
        </p:nvSpPr>
        <p:spPr>
          <a:xfrm rot="-5400000">
            <a:off x="5297365" y="3799412"/>
            <a:ext cx="868984" cy="1184466"/>
          </a:xfrm>
          <a:custGeom>
            <a:avLst/>
            <a:gdLst/>
            <a:ahLst/>
            <a:cxnLst/>
            <a:rect l="l" t="t" r="r" b="b"/>
            <a:pathLst>
              <a:path w="20716" h="17899" extrusionOk="0">
                <a:moveTo>
                  <a:pt x="10085" y="0"/>
                </a:moveTo>
                <a:cubicBezTo>
                  <a:pt x="5289" y="0"/>
                  <a:pt x="854" y="1280"/>
                  <a:pt x="485" y="5668"/>
                </a:cubicBezTo>
                <a:cubicBezTo>
                  <a:pt x="1" y="11423"/>
                  <a:pt x="764" y="14873"/>
                  <a:pt x="3612" y="15313"/>
                </a:cubicBezTo>
                <a:cubicBezTo>
                  <a:pt x="5554" y="15614"/>
                  <a:pt x="6329" y="15661"/>
                  <a:pt x="6733" y="15661"/>
                </a:cubicBezTo>
                <a:cubicBezTo>
                  <a:pt x="6921" y="15661"/>
                  <a:pt x="7028" y="15651"/>
                  <a:pt x="7136" y="15651"/>
                </a:cubicBezTo>
                <a:cubicBezTo>
                  <a:pt x="7400" y="15651"/>
                  <a:pt x="7929" y="15710"/>
                  <a:pt x="8251" y="16400"/>
                </a:cubicBezTo>
                <a:cubicBezTo>
                  <a:pt x="8567" y="17058"/>
                  <a:pt x="8965" y="17899"/>
                  <a:pt x="9189" y="17899"/>
                </a:cubicBezTo>
                <a:cubicBezTo>
                  <a:pt x="9195" y="17899"/>
                  <a:pt x="9200" y="17898"/>
                  <a:pt x="9206" y="17897"/>
                </a:cubicBezTo>
                <a:cubicBezTo>
                  <a:pt x="9426" y="17838"/>
                  <a:pt x="9602" y="16532"/>
                  <a:pt x="9720" y="16091"/>
                </a:cubicBezTo>
                <a:cubicBezTo>
                  <a:pt x="9830" y="15677"/>
                  <a:pt x="9824" y="15458"/>
                  <a:pt x="10446" y="15458"/>
                </a:cubicBezTo>
                <a:cubicBezTo>
                  <a:pt x="10485" y="15458"/>
                  <a:pt x="10527" y="15458"/>
                  <a:pt x="10571" y="15460"/>
                </a:cubicBezTo>
                <a:cubicBezTo>
                  <a:pt x="10865" y="15466"/>
                  <a:pt x="12031" y="15665"/>
                  <a:pt x="13392" y="15665"/>
                </a:cubicBezTo>
                <a:cubicBezTo>
                  <a:pt x="15432" y="15665"/>
                  <a:pt x="17909" y="15218"/>
                  <a:pt x="18543" y="13008"/>
                </a:cubicBezTo>
                <a:cubicBezTo>
                  <a:pt x="19615" y="9309"/>
                  <a:pt x="20716" y="1146"/>
                  <a:pt x="14608" y="324"/>
                </a:cubicBezTo>
                <a:cubicBezTo>
                  <a:pt x="13142" y="127"/>
                  <a:pt x="11596" y="0"/>
                  <a:pt x="10085" y="0"/>
                </a:cubicBezTo>
                <a:close/>
              </a:path>
            </a:pathLst>
          </a:custGeom>
          <a:solidFill>
            <a:schemeClr val="accent2"/>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6"/>
          <p:cNvSpPr txBox="1"/>
          <p:nvPr/>
        </p:nvSpPr>
        <p:spPr>
          <a:xfrm>
            <a:off x="6270675" y="1948350"/>
            <a:ext cx="3000000" cy="169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lt1"/>
                </a:solidFill>
                <a:latin typeface="Montserrat"/>
                <a:ea typeface="Montserrat"/>
                <a:cs typeface="Montserrat"/>
                <a:sym typeface="Montserrat"/>
              </a:rPr>
              <a:t>Until the Roe v. Wade case, when it was decided that women had the right to privacy, including the ability to terminate their pregnancy, both elected and voluntary abortions were unlawful.</a:t>
            </a:r>
            <a:endParaRPr b="1">
              <a:solidFill>
                <a:schemeClr val="lt1"/>
              </a:solidFill>
              <a:latin typeface="Montserrat"/>
              <a:ea typeface="Montserrat"/>
              <a:cs typeface="Montserrat"/>
              <a:sym typeface="Montserrat"/>
            </a:endParaRPr>
          </a:p>
        </p:txBody>
      </p:sp>
      <p:sp>
        <p:nvSpPr>
          <p:cNvPr id="1218" name="Google Shape;1218;p36"/>
          <p:cNvSpPr txBox="1"/>
          <p:nvPr/>
        </p:nvSpPr>
        <p:spPr>
          <a:xfrm>
            <a:off x="4951763" y="1016275"/>
            <a:ext cx="1233300" cy="815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700">
                <a:solidFill>
                  <a:schemeClr val="dk2"/>
                </a:solidFill>
                <a:latin typeface="Chau Philomene One"/>
                <a:ea typeface="Chau Philomene One"/>
                <a:cs typeface="Chau Philomene One"/>
                <a:sym typeface="Chau Philomene One"/>
              </a:rPr>
              <a:t>1972</a:t>
            </a:r>
            <a:endParaRPr sz="2700">
              <a:solidFill>
                <a:schemeClr val="dk2"/>
              </a:solidFill>
              <a:latin typeface="Chau Philomene One"/>
              <a:ea typeface="Chau Philomene One"/>
              <a:cs typeface="Chau Philomene One"/>
              <a:sym typeface="Chau Philomene One"/>
            </a:endParaRPr>
          </a:p>
          <a:p>
            <a:pPr marL="0" lvl="0" indent="0" algn="l" rtl="0">
              <a:spcBef>
                <a:spcPts val="0"/>
              </a:spcBef>
              <a:spcAft>
                <a:spcPts val="0"/>
              </a:spcAft>
              <a:buNone/>
            </a:pPr>
            <a:endParaRPr>
              <a:latin typeface="Montserrat"/>
              <a:ea typeface="Montserrat"/>
              <a:cs typeface="Montserrat"/>
              <a:sym typeface="Montserrat"/>
            </a:endParaRPr>
          </a:p>
        </p:txBody>
      </p:sp>
      <p:sp>
        <p:nvSpPr>
          <p:cNvPr id="1219" name="Google Shape;1219;p36"/>
          <p:cNvSpPr txBox="1"/>
          <p:nvPr/>
        </p:nvSpPr>
        <p:spPr>
          <a:xfrm>
            <a:off x="6270675" y="3545038"/>
            <a:ext cx="3000000" cy="169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lt1"/>
                </a:solidFill>
                <a:latin typeface="Montserrat"/>
                <a:ea typeface="Montserrat"/>
                <a:cs typeface="Montserrat"/>
                <a:sym typeface="Montserrat"/>
              </a:rPr>
              <a:t>President Bush signed a nationwide ban on all abortion procedures into law after it was passed by Congress, but it was quickly overturned in court by the National Abortion Federation.</a:t>
            </a:r>
            <a:endParaRPr b="1">
              <a:solidFill>
                <a:schemeClr val="lt1"/>
              </a:solidFill>
              <a:latin typeface="Montserrat"/>
              <a:ea typeface="Montserrat"/>
              <a:cs typeface="Montserrat"/>
              <a:sym typeface="Montserrat"/>
            </a:endParaRPr>
          </a:p>
        </p:txBody>
      </p:sp>
      <p:sp>
        <p:nvSpPr>
          <p:cNvPr id="1220" name="Google Shape;1220;p36"/>
          <p:cNvSpPr txBox="1"/>
          <p:nvPr/>
        </p:nvSpPr>
        <p:spPr>
          <a:xfrm>
            <a:off x="5193025" y="2329600"/>
            <a:ext cx="902400" cy="815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700">
                <a:solidFill>
                  <a:schemeClr val="dk2"/>
                </a:solidFill>
                <a:latin typeface="Chau Philomene One"/>
                <a:ea typeface="Chau Philomene One"/>
                <a:cs typeface="Chau Philomene One"/>
                <a:sym typeface="Chau Philomene One"/>
              </a:rPr>
              <a:t>1973</a:t>
            </a:r>
            <a:endParaRPr sz="2700">
              <a:solidFill>
                <a:schemeClr val="dk2"/>
              </a:solidFill>
              <a:latin typeface="Chau Philomene One"/>
              <a:ea typeface="Chau Philomene One"/>
              <a:cs typeface="Chau Philomene One"/>
              <a:sym typeface="Chau Philomene One"/>
            </a:endParaRPr>
          </a:p>
          <a:p>
            <a:pPr marL="0" lvl="0" indent="0" algn="l" rtl="0">
              <a:spcBef>
                <a:spcPts val="0"/>
              </a:spcBef>
              <a:spcAft>
                <a:spcPts val="0"/>
              </a:spcAft>
              <a:buNone/>
            </a:pPr>
            <a:endParaRPr>
              <a:latin typeface="Montserrat"/>
              <a:ea typeface="Montserrat"/>
              <a:cs typeface="Montserrat"/>
              <a:sym typeface="Montserrat"/>
            </a:endParaRPr>
          </a:p>
        </p:txBody>
      </p:sp>
      <p:sp>
        <p:nvSpPr>
          <p:cNvPr id="1221" name="Google Shape;1221;p36"/>
          <p:cNvSpPr txBox="1"/>
          <p:nvPr/>
        </p:nvSpPr>
        <p:spPr>
          <a:xfrm>
            <a:off x="5115188" y="4091488"/>
            <a:ext cx="1233300" cy="600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700">
                <a:solidFill>
                  <a:schemeClr val="dk2"/>
                </a:solidFill>
                <a:latin typeface="Chau Philomene One"/>
                <a:ea typeface="Chau Philomene One"/>
                <a:cs typeface="Chau Philomene One"/>
                <a:sym typeface="Chau Philomene One"/>
              </a:rPr>
              <a:t>2003</a:t>
            </a:r>
            <a:endParaRPr>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225"/>
        <p:cNvGrpSpPr/>
        <p:nvPr/>
      </p:nvGrpSpPr>
      <p:grpSpPr>
        <a:xfrm>
          <a:off x="0" y="0"/>
          <a:ext cx="0" cy="0"/>
          <a:chOff x="0" y="0"/>
          <a:chExt cx="0" cy="0"/>
        </a:xfrm>
      </p:grpSpPr>
      <p:sp>
        <p:nvSpPr>
          <p:cNvPr id="1226" name="Google Shape;1226;p37"/>
          <p:cNvSpPr txBox="1">
            <a:spLocks noGrp="1"/>
          </p:cNvSpPr>
          <p:nvPr>
            <p:ph type="title"/>
          </p:nvPr>
        </p:nvSpPr>
        <p:spPr>
          <a:xfrm>
            <a:off x="614450" y="317375"/>
            <a:ext cx="5886900" cy="158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accent5"/>
                </a:solidFill>
              </a:rPr>
              <a:t>Current politics on abortion</a:t>
            </a:r>
            <a:endParaRPr>
              <a:solidFill>
                <a:schemeClr val="lt1"/>
              </a:solidFill>
            </a:endParaRPr>
          </a:p>
        </p:txBody>
      </p:sp>
      <p:sp>
        <p:nvSpPr>
          <p:cNvPr id="1227" name="Google Shape;1227;p37"/>
          <p:cNvSpPr txBox="1">
            <a:spLocks noGrp="1"/>
          </p:cNvSpPr>
          <p:nvPr>
            <p:ph type="subTitle" idx="1"/>
          </p:nvPr>
        </p:nvSpPr>
        <p:spPr>
          <a:xfrm>
            <a:off x="614450" y="1752425"/>
            <a:ext cx="5886900" cy="3086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a:t>Opponents and proponents of abortion rights are still fighting in court, at the ballot box, and in state legislatures nearly five decades after the United States Supreme Court's Roe v. Wade ruling. In order to give the Supreme Court a chance to overturn its Roe ruling, some states have introduced or passed new abortion restrictions in 2021, and the high court decided in May to review a Mississippi law that intends to make most abortions after 15 weeks of pregnancy illegal. Since Justice Amy Coney Barrett took the bench in October, this will be the court's first abortion law review.</a:t>
            </a:r>
            <a:endParaRPr b="1"/>
          </a:p>
        </p:txBody>
      </p:sp>
      <p:grpSp>
        <p:nvGrpSpPr>
          <p:cNvPr id="1228" name="Google Shape;1228;p37"/>
          <p:cNvGrpSpPr/>
          <p:nvPr/>
        </p:nvGrpSpPr>
        <p:grpSpPr>
          <a:xfrm>
            <a:off x="6968975" y="1323770"/>
            <a:ext cx="1674394" cy="3160409"/>
            <a:chOff x="7147275" y="2060710"/>
            <a:chExt cx="1674394" cy="3160409"/>
          </a:xfrm>
        </p:grpSpPr>
        <p:sp>
          <p:nvSpPr>
            <p:cNvPr id="1229" name="Google Shape;1229;p37"/>
            <p:cNvSpPr/>
            <p:nvPr/>
          </p:nvSpPr>
          <p:spPr>
            <a:xfrm>
              <a:off x="7234390" y="2110779"/>
              <a:ext cx="1587278" cy="3110339"/>
            </a:xfrm>
            <a:custGeom>
              <a:avLst/>
              <a:gdLst/>
              <a:ahLst/>
              <a:cxnLst/>
              <a:rect l="l" t="t" r="r" b="b"/>
              <a:pathLst>
                <a:path w="31638" h="61996" extrusionOk="0">
                  <a:moveTo>
                    <a:pt x="19497" y="0"/>
                  </a:moveTo>
                  <a:cubicBezTo>
                    <a:pt x="18180" y="0"/>
                    <a:pt x="17033" y="628"/>
                    <a:pt x="16296" y="1939"/>
                  </a:cubicBezTo>
                  <a:cubicBezTo>
                    <a:pt x="14285" y="5492"/>
                    <a:pt x="14490" y="6035"/>
                    <a:pt x="14065" y="6035"/>
                  </a:cubicBezTo>
                  <a:cubicBezTo>
                    <a:pt x="13654" y="6050"/>
                    <a:pt x="7693" y="6035"/>
                    <a:pt x="6666" y="7312"/>
                  </a:cubicBezTo>
                  <a:cubicBezTo>
                    <a:pt x="6489" y="7532"/>
                    <a:pt x="6372" y="8281"/>
                    <a:pt x="6489" y="8545"/>
                  </a:cubicBezTo>
                  <a:cubicBezTo>
                    <a:pt x="6592" y="8824"/>
                    <a:pt x="5374" y="9588"/>
                    <a:pt x="4948" y="12495"/>
                  </a:cubicBezTo>
                  <a:cubicBezTo>
                    <a:pt x="4537" y="15401"/>
                    <a:pt x="4595" y="16840"/>
                    <a:pt x="3612" y="17310"/>
                  </a:cubicBezTo>
                  <a:cubicBezTo>
                    <a:pt x="2393" y="17897"/>
                    <a:pt x="1850" y="18367"/>
                    <a:pt x="2893" y="19439"/>
                  </a:cubicBezTo>
                  <a:cubicBezTo>
                    <a:pt x="3935" y="20510"/>
                    <a:pt x="4170" y="20540"/>
                    <a:pt x="4449" y="22008"/>
                  </a:cubicBezTo>
                  <a:cubicBezTo>
                    <a:pt x="4713" y="23476"/>
                    <a:pt x="5197" y="25575"/>
                    <a:pt x="5550" y="26339"/>
                  </a:cubicBezTo>
                  <a:cubicBezTo>
                    <a:pt x="5902" y="27117"/>
                    <a:pt x="4346" y="27983"/>
                    <a:pt x="4830" y="28702"/>
                  </a:cubicBezTo>
                  <a:cubicBezTo>
                    <a:pt x="5315" y="29422"/>
                    <a:pt x="5697" y="30009"/>
                    <a:pt x="5197" y="30435"/>
                  </a:cubicBezTo>
                  <a:cubicBezTo>
                    <a:pt x="4698" y="30860"/>
                    <a:pt x="0" y="34354"/>
                    <a:pt x="1527" y="37937"/>
                  </a:cubicBezTo>
                  <a:cubicBezTo>
                    <a:pt x="3054" y="41519"/>
                    <a:pt x="6636" y="46407"/>
                    <a:pt x="6298" y="46921"/>
                  </a:cubicBezTo>
                  <a:cubicBezTo>
                    <a:pt x="5958" y="47417"/>
                    <a:pt x="5700" y="49543"/>
                    <a:pt x="6264" y="49543"/>
                  </a:cubicBezTo>
                  <a:cubicBezTo>
                    <a:pt x="6285" y="49543"/>
                    <a:pt x="6306" y="49540"/>
                    <a:pt x="6328" y="49534"/>
                  </a:cubicBezTo>
                  <a:cubicBezTo>
                    <a:pt x="6799" y="49425"/>
                    <a:pt x="7114" y="49111"/>
                    <a:pt x="7263" y="49111"/>
                  </a:cubicBezTo>
                  <a:cubicBezTo>
                    <a:pt x="7313" y="49111"/>
                    <a:pt x="7344" y="49148"/>
                    <a:pt x="7356" y="49241"/>
                  </a:cubicBezTo>
                  <a:cubicBezTo>
                    <a:pt x="7414" y="49608"/>
                    <a:pt x="7356" y="61220"/>
                    <a:pt x="9059" y="61676"/>
                  </a:cubicBezTo>
                  <a:cubicBezTo>
                    <a:pt x="9888" y="61895"/>
                    <a:pt x="11107" y="61995"/>
                    <a:pt x="12291" y="61995"/>
                  </a:cubicBezTo>
                  <a:cubicBezTo>
                    <a:pt x="13558" y="61995"/>
                    <a:pt x="14784" y="61881"/>
                    <a:pt x="15445" y="61676"/>
                  </a:cubicBezTo>
                  <a:cubicBezTo>
                    <a:pt x="16312" y="61403"/>
                    <a:pt x="16542" y="61270"/>
                    <a:pt x="16782" y="61270"/>
                  </a:cubicBezTo>
                  <a:cubicBezTo>
                    <a:pt x="16891" y="61270"/>
                    <a:pt x="17002" y="61297"/>
                    <a:pt x="17177" y="61353"/>
                  </a:cubicBezTo>
                  <a:cubicBezTo>
                    <a:pt x="17565" y="61465"/>
                    <a:pt x="20624" y="61904"/>
                    <a:pt x="22707" y="61904"/>
                  </a:cubicBezTo>
                  <a:cubicBezTo>
                    <a:pt x="23619" y="61904"/>
                    <a:pt x="24344" y="61820"/>
                    <a:pt x="24576" y="61587"/>
                  </a:cubicBezTo>
                  <a:cubicBezTo>
                    <a:pt x="25325" y="60839"/>
                    <a:pt x="26338" y="54379"/>
                    <a:pt x="26074" y="50342"/>
                  </a:cubicBezTo>
                  <a:cubicBezTo>
                    <a:pt x="25824" y="46319"/>
                    <a:pt x="24899" y="44690"/>
                    <a:pt x="25208" y="44308"/>
                  </a:cubicBezTo>
                  <a:cubicBezTo>
                    <a:pt x="25516" y="43941"/>
                    <a:pt x="30904" y="39595"/>
                    <a:pt x="30522" y="37540"/>
                  </a:cubicBezTo>
                  <a:cubicBezTo>
                    <a:pt x="30140" y="35500"/>
                    <a:pt x="26132" y="30464"/>
                    <a:pt x="26617" y="30082"/>
                  </a:cubicBezTo>
                  <a:cubicBezTo>
                    <a:pt x="27116" y="29701"/>
                    <a:pt x="31638" y="22918"/>
                    <a:pt x="30111" y="21039"/>
                  </a:cubicBezTo>
                  <a:cubicBezTo>
                    <a:pt x="28599" y="19160"/>
                    <a:pt x="26279" y="20187"/>
                    <a:pt x="24929" y="17927"/>
                  </a:cubicBezTo>
                  <a:cubicBezTo>
                    <a:pt x="23578" y="15680"/>
                    <a:pt x="22183" y="13419"/>
                    <a:pt x="22359" y="13229"/>
                  </a:cubicBezTo>
                  <a:cubicBezTo>
                    <a:pt x="22550" y="13038"/>
                    <a:pt x="29759" y="10586"/>
                    <a:pt x="26529" y="5213"/>
                  </a:cubicBezTo>
                  <a:cubicBezTo>
                    <a:pt x="24491" y="1832"/>
                    <a:pt x="21747" y="0"/>
                    <a:pt x="194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7"/>
            <p:cNvSpPr/>
            <p:nvPr/>
          </p:nvSpPr>
          <p:spPr>
            <a:xfrm>
              <a:off x="7657176" y="4434755"/>
              <a:ext cx="394085" cy="730726"/>
            </a:xfrm>
            <a:custGeom>
              <a:avLst/>
              <a:gdLst/>
              <a:ahLst/>
              <a:cxnLst/>
              <a:rect l="l" t="t" r="r" b="b"/>
              <a:pathLst>
                <a:path w="7855" h="14565" extrusionOk="0">
                  <a:moveTo>
                    <a:pt x="609" y="1"/>
                  </a:moveTo>
                  <a:cubicBezTo>
                    <a:pt x="594" y="1"/>
                    <a:pt x="581" y="4"/>
                    <a:pt x="573" y="12"/>
                  </a:cubicBezTo>
                  <a:cubicBezTo>
                    <a:pt x="573" y="12"/>
                    <a:pt x="323" y="614"/>
                    <a:pt x="176" y="1994"/>
                  </a:cubicBezTo>
                  <a:cubicBezTo>
                    <a:pt x="30" y="3330"/>
                    <a:pt x="0" y="5400"/>
                    <a:pt x="397" y="8395"/>
                  </a:cubicBezTo>
                  <a:cubicBezTo>
                    <a:pt x="1219" y="14473"/>
                    <a:pt x="1131" y="14370"/>
                    <a:pt x="1454" y="14531"/>
                  </a:cubicBezTo>
                  <a:cubicBezTo>
                    <a:pt x="1502" y="14554"/>
                    <a:pt x="1665" y="14564"/>
                    <a:pt x="1909" y="14564"/>
                  </a:cubicBezTo>
                  <a:cubicBezTo>
                    <a:pt x="2784" y="14564"/>
                    <a:pt x="4700" y="14430"/>
                    <a:pt x="6122" y="14223"/>
                  </a:cubicBezTo>
                  <a:cubicBezTo>
                    <a:pt x="7106" y="14062"/>
                    <a:pt x="7855" y="13885"/>
                    <a:pt x="7855" y="13695"/>
                  </a:cubicBezTo>
                  <a:cubicBezTo>
                    <a:pt x="7840" y="13298"/>
                    <a:pt x="7605" y="9467"/>
                    <a:pt x="7399" y="7397"/>
                  </a:cubicBezTo>
                  <a:cubicBezTo>
                    <a:pt x="7385" y="7250"/>
                    <a:pt x="7355" y="7103"/>
                    <a:pt x="7341" y="6971"/>
                  </a:cubicBezTo>
                  <a:cubicBezTo>
                    <a:pt x="7282" y="6472"/>
                    <a:pt x="7209" y="6134"/>
                    <a:pt x="7165" y="6075"/>
                  </a:cubicBezTo>
                  <a:cubicBezTo>
                    <a:pt x="6907" y="5817"/>
                    <a:pt x="1216" y="1"/>
                    <a:pt x="609" y="1"/>
                  </a:cubicBezTo>
                  <a:close/>
                </a:path>
              </a:pathLst>
            </a:custGeom>
            <a:solidFill>
              <a:srgbClr val="FF9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7"/>
            <p:cNvSpPr/>
            <p:nvPr/>
          </p:nvSpPr>
          <p:spPr>
            <a:xfrm>
              <a:off x="7666006" y="4434755"/>
              <a:ext cx="361676" cy="371107"/>
            </a:xfrm>
            <a:custGeom>
              <a:avLst/>
              <a:gdLst/>
              <a:ahLst/>
              <a:cxnLst/>
              <a:rect l="l" t="t" r="r" b="b"/>
              <a:pathLst>
                <a:path w="7209" h="7397" extrusionOk="0">
                  <a:moveTo>
                    <a:pt x="448" y="1"/>
                  </a:moveTo>
                  <a:cubicBezTo>
                    <a:pt x="432" y="1"/>
                    <a:pt x="420" y="4"/>
                    <a:pt x="411" y="12"/>
                  </a:cubicBezTo>
                  <a:cubicBezTo>
                    <a:pt x="411" y="12"/>
                    <a:pt x="147" y="614"/>
                    <a:pt x="0" y="1994"/>
                  </a:cubicBezTo>
                  <a:cubicBezTo>
                    <a:pt x="1542" y="3256"/>
                    <a:pt x="5065" y="6075"/>
                    <a:pt x="6798" y="7147"/>
                  </a:cubicBezTo>
                  <a:cubicBezTo>
                    <a:pt x="6944" y="7250"/>
                    <a:pt x="7091" y="7323"/>
                    <a:pt x="7209" y="7397"/>
                  </a:cubicBezTo>
                  <a:cubicBezTo>
                    <a:pt x="7194" y="7250"/>
                    <a:pt x="7179" y="7103"/>
                    <a:pt x="7179" y="6971"/>
                  </a:cubicBezTo>
                  <a:cubicBezTo>
                    <a:pt x="7106" y="6472"/>
                    <a:pt x="7047" y="6134"/>
                    <a:pt x="6989" y="6075"/>
                  </a:cubicBezTo>
                  <a:cubicBezTo>
                    <a:pt x="6745" y="5817"/>
                    <a:pt x="1054" y="1"/>
                    <a:pt x="448" y="1"/>
                  </a:cubicBezTo>
                  <a:close/>
                </a:path>
              </a:pathLst>
            </a:custGeom>
            <a:solidFill>
              <a:srgbClr val="F17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7"/>
            <p:cNvSpPr/>
            <p:nvPr/>
          </p:nvSpPr>
          <p:spPr>
            <a:xfrm>
              <a:off x="8102037" y="4414185"/>
              <a:ext cx="368298" cy="733435"/>
            </a:xfrm>
            <a:custGeom>
              <a:avLst/>
              <a:gdLst/>
              <a:ahLst/>
              <a:cxnLst/>
              <a:rect l="l" t="t" r="r" b="b"/>
              <a:pathLst>
                <a:path w="7341" h="14619" extrusionOk="0">
                  <a:moveTo>
                    <a:pt x="6441" y="0"/>
                  </a:moveTo>
                  <a:cubicBezTo>
                    <a:pt x="5849" y="0"/>
                    <a:pt x="494" y="6154"/>
                    <a:pt x="250" y="6427"/>
                  </a:cubicBezTo>
                  <a:cubicBezTo>
                    <a:pt x="206" y="6485"/>
                    <a:pt x="177" y="6764"/>
                    <a:pt x="147" y="7205"/>
                  </a:cubicBezTo>
                  <a:cubicBezTo>
                    <a:pt x="133" y="7337"/>
                    <a:pt x="118" y="7498"/>
                    <a:pt x="118" y="7660"/>
                  </a:cubicBezTo>
                  <a:cubicBezTo>
                    <a:pt x="15" y="9715"/>
                    <a:pt x="1" y="13664"/>
                    <a:pt x="15" y="14075"/>
                  </a:cubicBezTo>
                  <a:cubicBezTo>
                    <a:pt x="30" y="14310"/>
                    <a:pt x="1058" y="14457"/>
                    <a:pt x="2291" y="14530"/>
                  </a:cubicBezTo>
                  <a:cubicBezTo>
                    <a:pt x="3179" y="14589"/>
                    <a:pt x="4174" y="14618"/>
                    <a:pt x="4968" y="14618"/>
                  </a:cubicBezTo>
                  <a:cubicBezTo>
                    <a:pt x="5763" y="14618"/>
                    <a:pt x="6357" y="14589"/>
                    <a:pt x="6445" y="14530"/>
                  </a:cubicBezTo>
                  <a:cubicBezTo>
                    <a:pt x="6768" y="14354"/>
                    <a:pt x="6680" y="14457"/>
                    <a:pt x="7150" y="8335"/>
                  </a:cubicBezTo>
                  <a:cubicBezTo>
                    <a:pt x="7341" y="5634"/>
                    <a:pt x="7238" y="3696"/>
                    <a:pt x="7062" y="2389"/>
                  </a:cubicBezTo>
                  <a:cubicBezTo>
                    <a:pt x="6827" y="701"/>
                    <a:pt x="6475" y="11"/>
                    <a:pt x="6475" y="11"/>
                  </a:cubicBezTo>
                  <a:cubicBezTo>
                    <a:pt x="6466" y="4"/>
                    <a:pt x="6455" y="0"/>
                    <a:pt x="6441" y="0"/>
                  </a:cubicBezTo>
                  <a:close/>
                </a:path>
              </a:pathLst>
            </a:custGeom>
            <a:solidFill>
              <a:srgbClr val="FF9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7"/>
            <p:cNvSpPr/>
            <p:nvPr/>
          </p:nvSpPr>
          <p:spPr>
            <a:xfrm>
              <a:off x="8107907" y="4413433"/>
              <a:ext cx="348481" cy="384352"/>
            </a:xfrm>
            <a:custGeom>
              <a:avLst/>
              <a:gdLst/>
              <a:ahLst/>
              <a:cxnLst/>
              <a:rect l="l" t="t" r="r" b="b"/>
              <a:pathLst>
                <a:path w="6946" h="7661" extrusionOk="0">
                  <a:moveTo>
                    <a:pt x="6309" y="1"/>
                  </a:moveTo>
                  <a:cubicBezTo>
                    <a:pt x="5718" y="1"/>
                    <a:pt x="377" y="6169"/>
                    <a:pt x="133" y="6442"/>
                  </a:cubicBezTo>
                  <a:cubicBezTo>
                    <a:pt x="89" y="6486"/>
                    <a:pt x="60" y="6779"/>
                    <a:pt x="16" y="7220"/>
                  </a:cubicBezTo>
                  <a:cubicBezTo>
                    <a:pt x="16" y="7352"/>
                    <a:pt x="1" y="7499"/>
                    <a:pt x="1" y="7660"/>
                  </a:cubicBezTo>
                  <a:lnTo>
                    <a:pt x="397" y="7469"/>
                  </a:lnTo>
                  <a:cubicBezTo>
                    <a:pt x="1865" y="6720"/>
                    <a:pt x="5198" y="4827"/>
                    <a:pt x="6945" y="2390"/>
                  </a:cubicBezTo>
                  <a:cubicBezTo>
                    <a:pt x="6710" y="701"/>
                    <a:pt x="6358" y="11"/>
                    <a:pt x="6343" y="11"/>
                  </a:cubicBezTo>
                  <a:cubicBezTo>
                    <a:pt x="6335" y="4"/>
                    <a:pt x="6323" y="1"/>
                    <a:pt x="6309" y="1"/>
                  </a:cubicBezTo>
                  <a:close/>
                </a:path>
              </a:pathLst>
            </a:custGeom>
            <a:solidFill>
              <a:srgbClr val="F17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7"/>
            <p:cNvSpPr/>
            <p:nvPr/>
          </p:nvSpPr>
          <p:spPr>
            <a:xfrm>
              <a:off x="7917912" y="4784440"/>
              <a:ext cx="133352" cy="363933"/>
            </a:xfrm>
            <a:custGeom>
              <a:avLst/>
              <a:gdLst/>
              <a:ahLst/>
              <a:cxnLst/>
              <a:rect l="l" t="t" r="r" b="b"/>
              <a:pathLst>
                <a:path w="2658" h="7254" extrusionOk="0">
                  <a:moveTo>
                    <a:pt x="2144" y="1"/>
                  </a:moveTo>
                  <a:lnTo>
                    <a:pt x="1777" y="177"/>
                  </a:lnTo>
                  <a:lnTo>
                    <a:pt x="0" y="1043"/>
                  </a:lnTo>
                  <a:cubicBezTo>
                    <a:pt x="0" y="1043"/>
                    <a:pt x="206" y="1337"/>
                    <a:pt x="470" y="3172"/>
                  </a:cubicBezTo>
                  <a:cubicBezTo>
                    <a:pt x="661" y="4537"/>
                    <a:pt x="837" y="6387"/>
                    <a:pt x="925" y="7253"/>
                  </a:cubicBezTo>
                  <a:cubicBezTo>
                    <a:pt x="1909" y="7092"/>
                    <a:pt x="2658" y="6915"/>
                    <a:pt x="2658" y="6725"/>
                  </a:cubicBezTo>
                  <a:cubicBezTo>
                    <a:pt x="2643" y="6328"/>
                    <a:pt x="2408" y="2497"/>
                    <a:pt x="2188" y="412"/>
                  </a:cubicBezTo>
                  <a:cubicBezTo>
                    <a:pt x="2173" y="265"/>
                    <a:pt x="2158" y="133"/>
                    <a:pt x="2144" y="1"/>
                  </a:cubicBezTo>
                  <a:close/>
                </a:path>
              </a:pathLst>
            </a:custGeom>
            <a:solidFill>
              <a:srgbClr val="F17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7"/>
            <p:cNvSpPr/>
            <p:nvPr/>
          </p:nvSpPr>
          <p:spPr>
            <a:xfrm>
              <a:off x="8102790" y="4775610"/>
              <a:ext cx="168722" cy="367596"/>
            </a:xfrm>
            <a:custGeom>
              <a:avLst/>
              <a:gdLst/>
              <a:ahLst/>
              <a:cxnLst/>
              <a:rect l="l" t="t" r="r" b="b"/>
              <a:pathLst>
                <a:path w="3363" h="7327" extrusionOk="0">
                  <a:moveTo>
                    <a:pt x="132" y="1"/>
                  </a:moveTo>
                  <a:cubicBezTo>
                    <a:pt x="132" y="133"/>
                    <a:pt x="103" y="294"/>
                    <a:pt x="103" y="456"/>
                  </a:cubicBezTo>
                  <a:cubicBezTo>
                    <a:pt x="15" y="2511"/>
                    <a:pt x="0" y="6460"/>
                    <a:pt x="15" y="6871"/>
                  </a:cubicBezTo>
                  <a:cubicBezTo>
                    <a:pt x="15" y="7106"/>
                    <a:pt x="1057" y="7238"/>
                    <a:pt x="2290" y="7326"/>
                  </a:cubicBezTo>
                  <a:cubicBezTo>
                    <a:pt x="2305" y="793"/>
                    <a:pt x="3362" y="1102"/>
                    <a:pt x="2452" y="1043"/>
                  </a:cubicBezTo>
                  <a:cubicBezTo>
                    <a:pt x="1865" y="984"/>
                    <a:pt x="1057" y="588"/>
                    <a:pt x="499" y="250"/>
                  </a:cubicBezTo>
                  <a:cubicBezTo>
                    <a:pt x="367" y="162"/>
                    <a:pt x="235" y="74"/>
                    <a:pt x="132" y="1"/>
                  </a:cubicBezTo>
                  <a:close/>
                </a:path>
              </a:pathLst>
            </a:custGeom>
            <a:solidFill>
              <a:srgbClr val="F17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7"/>
            <p:cNvSpPr/>
            <p:nvPr/>
          </p:nvSpPr>
          <p:spPr>
            <a:xfrm>
              <a:off x="7990810" y="2220953"/>
              <a:ext cx="517102" cy="473304"/>
            </a:xfrm>
            <a:custGeom>
              <a:avLst/>
              <a:gdLst/>
              <a:ahLst/>
              <a:cxnLst/>
              <a:rect l="l" t="t" r="r" b="b"/>
              <a:pathLst>
                <a:path w="10307" h="9434" extrusionOk="0">
                  <a:moveTo>
                    <a:pt x="4380" y="1"/>
                  </a:moveTo>
                  <a:cubicBezTo>
                    <a:pt x="1685" y="1"/>
                    <a:pt x="654" y="3103"/>
                    <a:pt x="280" y="4867"/>
                  </a:cubicBezTo>
                  <a:cubicBezTo>
                    <a:pt x="192" y="5248"/>
                    <a:pt x="133" y="5645"/>
                    <a:pt x="89" y="6041"/>
                  </a:cubicBezTo>
                  <a:cubicBezTo>
                    <a:pt x="1" y="6247"/>
                    <a:pt x="3715" y="9065"/>
                    <a:pt x="3715" y="9065"/>
                  </a:cubicBezTo>
                  <a:cubicBezTo>
                    <a:pt x="3715" y="9065"/>
                    <a:pt x="4565" y="9434"/>
                    <a:pt x="5714" y="9434"/>
                  </a:cubicBezTo>
                  <a:cubicBezTo>
                    <a:pt x="6590" y="9434"/>
                    <a:pt x="7640" y="9219"/>
                    <a:pt x="8618" y="8463"/>
                  </a:cubicBezTo>
                  <a:cubicBezTo>
                    <a:pt x="10307" y="7142"/>
                    <a:pt x="10116" y="3633"/>
                    <a:pt x="7958" y="1534"/>
                  </a:cubicBezTo>
                  <a:cubicBezTo>
                    <a:pt x="7194" y="815"/>
                    <a:pt x="6255" y="316"/>
                    <a:pt x="5227" y="95"/>
                  </a:cubicBezTo>
                  <a:cubicBezTo>
                    <a:pt x="4928" y="31"/>
                    <a:pt x="4646" y="1"/>
                    <a:pt x="43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7"/>
            <p:cNvSpPr/>
            <p:nvPr/>
          </p:nvSpPr>
          <p:spPr>
            <a:xfrm>
              <a:off x="7990810" y="2298616"/>
              <a:ext cx="517102" cy="395641"/>
            </a:xfrm>
            <a:custGeom>
              <a:avLst/>
              <a:gdLst/>
              <a:ahLst/>
              <a:cxnLst/>
              <a:rect l="l" t="t" r="r" b="b"/>
              <a:pathLst>
                <a:path w="10307" h="7886" extrusionOk="0">
                  <a:moveTo>
                    <a:pt x="7958" y="1"/>
                  </a:moveTo>
                  <a:lnTo>
                    <a:pt x="7958" y="1"/>
                  </a:lnTo>
                  <a:cubicBezTo>
                    <a:pt x="8163" y="1190"/>
                    <a:pt x="8178" y="3113"/>
                    <a:pt x="6475" y="4053"/>
                  </a:cubicBezTo>
                  <a:cubicBezTo>
                    <a:pt x="4939" y="4895"/>
                    <a:pt x="4101" y="5182"/>
                    <a:pt x="3584" y="5182"/>
                  </a:cubicBezTo>
                  <a:cubicBezTo>
                    <a:pt x="3237" y="5182"/>
                    <a:pt x="3035" y="5052"/>
                    <a:pt x="2863" y="4875"/>
                  </a:cubicBezTo>
                  <a:cubicBezTo>
                    <a:pt x="2511" y="4493"/>
                    <a:pt x="1469" y="3333"/>
                    <a:pt x="280" y="3319"/>
                  </a:cubicBezTo>
                  <a:cubicBezTo>
                    <a:pt x="192" y="3700"/>
                    <a:pt x="133" y="4097"/>
                    <a:pt x="89" y="4493"/>
                  </a:cubicBezTo>
                  <a:cubicBezTo>
                    <a:pt x="1" y="4699"/>
                    <a:pt x="3715" y="7517"/>
                    <a:pt x="3715" y="7517"/>
                  </a:cubicBezTo>
                  <a:cubicBezTo>
                    <a:pt x="3715" y="7517"/>
                    <a:pt x="4565" y="7886"/>
                    <a:pt x="5714" y="7886"/>
                  </a:cubicBezTo>
                  <a:cubicBezTo>
                    <a:pt x="6590" y="7886"/>
                    <a:pt x="7640" y="7671"/>
                    <a:pt x="8618" y="6915"/>
                  </a:cubicBezTo>
                  <a:cubicBezTo>
                    <a:pt x="10307" y="5594"/>
                    <a:pt x="10116" y="2085"/>
                    <a:pt x="7958" y="1"/>
                  </a:cubicBezTo>
                  <a:close/>
                </a:path>
              </a:pathLst>
            </a:custGeom>
            <a:solidFill>
              <a:srgbClr val="BD5F6F">
                <a:alpha val="45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7"/>
            <p:cNvSpPr/>
            <p:nvPr/>
          </p:nvSpPr>
          <p:spPr>
            <a:xfrm>
              <a:off x="7554779" y="3355598"/>
              <a:ext cx="335186" cy="299364"/>
            </a:xfrm>
            <a:custGeom>
              <a:avLst/>
              <a:gdLst/>
              <a:ahLst/>
              <a:cxnLst/>
              <a:rect l="l" t="t" r="r" b="b"/>
              <a:pathLst>
                <a:path w="6681" h="5967" extrusionOk="0">
                  <a:moveTo>
                    <a:pt x="1720" y="0"/>
                  </a:moveTo>
                  <a:cubicBezTo>
                    <a:pt x="1696" y="0"/>
                    <a:pt x="1680" y="5"/>
                    <a:pt x="1674" y="15"/>
                  </a:cubicBezTo>
                  <a:cubicBezTo>
                    <a:pt x="1674" y="15"/>
                    <a:pt x="1410" y="749"/>
                    <a:pt x="1116" y="1453"/>
                  </a:cubicBezTo>
                  <a:cubicBezTo>
                    <a:pt x="955" y="1835"/>
                    <a:pt x="764" y="2217"/>
                    <a:pt x="529" y="2569"/>
                  </a:cubicBezTo>
                  <a:cubicBezTo>
                    <a:pt x="206" y="2995"/>
                    <a:pt x="1" y="3582"/>
                    <a:pt x="1014" y="4316"/>
                  </a:cubicBezTo>
                  <a:cubicBezTo>
                    <a:pt x="1454" y="4624"/>
                    <a:pt x="1924" y="4874"/>
                    <a:pt x="2408" y="5079"/>
                  </a:cubicBezTo>
                  <a:cubicBezTo>
                    <a:pt x="3025" y="5358"/>
                    <a:pt x="3656" y="5608"/>
                    <a:pt x="4302" y="5799"/>
                  </a:cubicBezTo>
                  <a:cubicBezTo>
                    <a:pt x="4698" y="5911"/>
                    <a:pt x="5028" y="5967"/>
                    <a:pt x="5298" y="5967"/>
                  </a:cubicBezTo>
                  <a:cubicBezTo>
                    <a:pt x="5839" y="5967"/>
                    <a:pt x="6142" y="5745"/>
                    <a:pt x="6269" y="5314"/>
                  </a:cubicBezTo>
                  <a:cubicBezTo>
                    <a:pt x="6313" y="5153"/>
                    <a:pt x="6357" y="4991"/>
                    <a:pt x="6401" y="4815"/>
                  </a:cubicBezTo>
                  <a:cubicBezTo>
                    <a:pt x="6592" y="3876"/>
                    <a:pt x="6680" y="2642"/>
                    <a:pt x="6490" y="2290"/>
                  </a:cubicBezTo>
                  <a:cubicBezTo>
                    <a:pt x="6280" y="1912"/>
                    <a:pt x="2215" y="0"/>
                    <a:pt x="1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7"/>
            <p:cNvSpPr/>
            <p:nvPr/>
          </p:nvSpPr>
          <p:spPr>
            <a:xfrm>
              <a:off x="7605601" y="3355598"/>
              <a:ext cx="284364" cy="290936"/>
            </a:xfrm>
            <a:custGeom>
              <a:avLst/>
              <a:gdLst/>
              <a:ahLst/>
              <a:cxnLst/>
              <a:rect l="l" t="t" r="r" b="b"/>
              <a:pathLst>
                <a:path w="5668" h="5799" extrusionOk="0">
                  <a:moveTo>
                    <a:pt x="707" y="0"/>
                  </a:moveTo>
                  <a:cubicBezTo>
                    <a:pt x="683" y="0"/>
                    <a:pt x="667" y="5"/>
                    <a:pt x="661" y="15"/>
                  </a:cubicBezTo>
                  <a:cubicBezTo>
                    <a:pt x="661" y="15"/>
                    <a:pt x="397" y="749"/>
                    <a:pt x="103" y="1439"/>
                  </a:cubicBezTo>
                  <a:cubicBezTo>
                    <a:pt x="925" y="1732"/>
                    <a:pt x="2423" y="2363"/>
                    <a:pt x="2056" y="2907"/>
                  </a:cubicBezTo>
                  <a:cubicBezTo>
                    <a:pt x="1601" y="3611"/>
                    <a:pt x="514" y="3494"/>
                    <a:pt x="1" y="4316"/>
                  </a:cubicBezTo>
                  <a:cubicBezTo>
                    <a:pt x="441" y="4624"/>
                    <a:pt x="911" y="4874"/>
                    <a:pt x="1395" y="5079"/>
                  </a:cubicBezTo>
                  <a:cubicBezTo>
                    <a:pt x="2012" y="5358"/>
                    <a:pt x="2643" y="5608"/>
                    <a:pt x="3289" y="5799"/>
                  </a:cubicBezTo>
                  <a:cubicBezTo>
                    <a:pt x="3950" y="5505"/>
                    <a:pt x="4743" y="5123"/>
                    <a:pt x="5388" y="4815"/>
                  </a:cubicBezTo>
                  <a:cubicBezTo>
                    <a:pt x="5579" y="3876"/>
                    <a:pt x="5667" y="2642"/>
                    <a:pt x="5477" y="2290"/>
                  </a:cubicBezTo>
                  <a:cubicBezTo>
                    <a:pt x="5267" y="1912"/>
                    <a:pt x="1202" y="0"/>
                    <a:pt x="707" y="0"/>
                  </a:cubicBezTo>
                  <a:close/>
                </a:path>
              </a:pathLst>
            </a:custGeom>
            <a:solidFill>
              <a:srgbClr val="BD5F6F">
                <a:alpha val="45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7"/>
            <p:cNvSpPr/>
            <p:nvPr/>
          </p:nvSpPr>
          <p:spPr>
            <a:xfrm>
              <a:off x="7356656" y="3554171"/>
              <a:ext cx="483940" cy="943196"/>
            </a:xfrm>
            <a:custGeom>
              <a:avLst/>
              <a:gdLst/>
              <a:ahLst/>
              <a:cxnLst/>
              <a:rect l="l" t="t" r="r" b="b"/>
              <a:pathLst>
                <a:path w="9646" h="18800" extrusionOk="0">
                  <a:moveTo>
                    <a:pt x="8126" y="0"/>
                  </a:moveTo>
                  <a:cubicBezTo>
                    <a:pt x="8075" y="0"/>
                    <a:pt x="8024" y="2"/>
                    <a:pt x="7972" y="6"/>
                  </a:cubicBezTo>
                  <a:cubicBezTo>
                    <a:pt x="7312" y="35"/>
                    <a:pt x="6431" y="373"/>
                    <a:pt x="5374" y="1400"/>
                  </a:cubicBezTo>
                  <a:cubicBezTo>
                    <a:pt x="2907" y="3837"/>
                    <a:pt x="0" y="7199"/>
                    <a:pt x="602" y="8932"/>
                  </a:cubicBezTo>
                  <a:cubicBezTo>
                    <a:pt x="1219" y="10649"/>
                    <a:pt x="5829" y="16947"/>
                    <a:pt x="5887" y="17403"/>
                  </a:cubicBezTo>
                  <a:cubicBezTo>
                    <a:pt x="5945" y="17845"/>
                    <a:pt x="5115" y="18800"/>
                    <a:pt x="5512" y="18800"/>
                  </a:cubicBezTo>
                  <a:cubicBezTo>
                    <a:pt x="5523" y="18800"/>
                    <a:pt x="5536" y="18799"/>
                    <a:pt x="5550" y="18797"/>
                  </a:cubicBezTo>
                  <a:cubicBezTo>
                    <a:pt x="5902" y="18768"/>
                    <a:pt x="7370" y="17579"/>
                    <a:pt x="8104" y="16713"/>
                  </a:cubicBezTo>
                  <a:cubicBezTo>
                    <a:pt x="8398" y="16360"/>
                    <a:pt x="8574" y="16052"/>
                    <a:pt x="8515" y="15905"/>
                  </a:cubicBezTo>
                  <a:cubicBezTo>
                    <a:pt x="8339" y="15347"/>
                    <a:pt x="5462" y="11193"/>
                    <a:pt x="5638" y="9724"/>
                  </a:cubicBezTo>
                  <a:cubicBezTo>
                    <a:pt x="5785" y="8388"/>
                    <a:pt x="6710" y="7375"/>
                    <a:pt x="7634" y="6509"/>
                  </a:cubicBezTo>
                  <a:cubicBezTo>
                    <a:pt x="7708" y="6436"/>
                    <a:pt x="8868" y="5423"/>
                    <a:pt x="9323" y="5027"/>
                  </a:cubicBezTo>
                  <a:cubicBezTo>
                    <a:pt x="9646" y="3191"/>
                    <a:pt x="9499" y="461"/>
                    <a:pt x="9382" y="431"/>
                  </a:cubicBezTo>
                  <a:cubicBezTo>
                    <a:pt x="9147" y="241"/>
                    <a:pt x="8882" y="108"/>
                    <a:pt x="8589" y="50"/>
                  </a:cubicBezTo>
                  <a:cubicBezTo>
                    <a:pt x="8435" y="17"/>
                    <a:pt x="8280" y="0"/>
                    <a:pt x="8126" y="0"/>
                  </a:cubicBezTo>
                  <a:close/>
                </a:path>
              </a:pathLst>
            </a:custGeom>
            <a:solidFill>
              <a:srgbClr val="FF9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7"/>
            <p:cNvSpPr/>
            <p:nvPr/>
          </p:nvSpPr>
          <p:spPr>
            <a:xfrm>
              <a:off x="7531198" y="4167249"/>
              <a:ext cx="260784" cy="330119"/>
            </a:xfrm>
            <a:custGeom>
              <a:avLst/>
              <a:gdLst/>
              <a:ahLst/>
              <a:cxnLst/>
              <a:rect l="l" t="t" r="r" b="b"/>
              <a:pathLst>
                <a:path w="5198" h="6580" extrusionOk="0">
                  <a:moveTo>
                    <a:pt x="2952" y="0"/>
                  </a:moveTo>
                  <a:lnTo>
                    <a:pt x="1" y="1468"/>
                  </a:lnTo>
                  <a:cubicBezTo>
                    <a:pt x="1205" y="3303"/>
                    <a:pt x="2350" y="4962"/>
                    <a:pt x="2379" y="5183"/>
                  </a:cubicBezTo>
                  <a:cubicBezTo>
                    <a:pt x="2436" y="5639"/>
                    <a:pt x="1593" y="6580"/>
                    <a:pt x="1988" y="6580"/>
                  </a:cubicBezTo>
                  <a:cubicBezTo>
                    <a:pt x="2000" y="6580"/>
                    <a:pt x="2013" y="6579"/>
                    <a:pt x="2027" y="6577"/>
                  </a:cubicBezTo>
                  <a:cubicBezTo>
                    <a:pt x="2526" y="6533"/>
                    <a:pt x="5198" y="4243"/>
                    <a:pt x="5007" y="3700"/>
                  </a:cubicBezTo>
                  <a:cubicBezTo>
                    <a:pt x="4904" y="3362"/>
                    <a:pt x="3759" y="1615"/>
                    <a:pt x="2952" y="0"/>
                  </a:cubicBezTo>
                  <a:close/>
                </a:path>
              </a:pathLst>
            </a:custGeom>
            <a:solidFill>
              <a:srgbClr val="FF9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7"/>
            <p:cNvSpPr/>
            <p:nvPr/>
          </p:nvSpPr>
          <p:spPr>
            <a:xfrm>
              <a:off x="7588644" y="3554422"/>
              <a:ext cx="251251" cy="838240"/>
            </a:xfrm>
            <a:custGeom>
              <a:avLst/>
              <a:gdLst/>
              <a:ahLst/>
              <a:cxnLst/>
              <a:rect l="l" t="t" r="r" b="b"/>
              <a:pathLst>
                <a:path w="5008" h="16708" extrusionOk="0">
                  <a:moveTo>
                    <a:pt x="3348" y="1"/>
                  </a:moveTo>
                  <a:cubicBezTo>
                    <a:pt x="3245" y="735"/>
                    <a:pt x="3216" y="4126"/>
                    <a:pt x="3201" y="4596"/>
                  </a:cubicBezTo>
                  <a:cubicBezTo>
                    <a:pt x="3187" y="5256"/>
                    <a:pt x="1" y="6798"/>
                    <a:pt x="148" y="9661"/>
                  </a:cubicBezTo>
                  <a:cubicBezTo>
                    <a:pt x="236" y="11290"/>
                    <a:pt x="2379" y="15107"/>
                    <a:pt x="3480" y="16708"/>
                  </a:cubicBezTo>
                  <a:cubicBezTo>
                    <a:pt x="3774" y="16355"/>
                    <a:pt x="3950" y="16047"/>
                    <a:pt x="3891" y="15900"/>
                  </a:cubicBezTo>
                  <a:cubicBezTo>
                    <a:pt x="3715" y="15342"/>
                    <a:pt x="838" y="11188"/>
                    <a:pt x="1014" y="9719"/>
                  </a:cubicBezTo>
                  <a:cubicBezTo>
                    <a:pt x="1161" y="8383"/>
                    <a:pt x="2086" y="7370"/>
                    <a:pt x="3010" y="6504"/>
                  </a:cubicBezTo>
                  <a:cubicBezTo>
                    <a:pt x="3084" y="6446"/>
                    <a:pt x="4229" y="5433"/>
                    <a:pt x="4699" y="5022"/>
                  </a:cubicBezTo>
                  <a:cubicBezTo>
                    <a:pt x="5007" y="3186"/>
                    <a:pt x="4875" y="456"/>
                    <a:pt x="4743" y="441"/>
                  </a:cubicBezTo>
                  <a:cubicBezTo>
                    <a:pt x="4523" y="250"/>
                    <a:pt x="4258" y="118"/>
                    <a:pt x="3965" y="59"/>
                  </a:cubicBezTo>
                  <a:cubicBezTo>
                    <a:pt x="3759" y="15"/>
                    <a:pt x="3554" y="1"/>
                    <a:pt x="3348" y="1"/>
                  </a:cubicBezTo>
                  <a:close/>
                </a:path>
              </a:pathLst>
            </a:custGeom>
            <a:solidFill>
              <a:srgbClr val="F17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7"/>
            <p:cNvSpPr/>
            <p:nvPr/>
          </p:nvSpPr>
          <p:spPr>
            <a:xfrm>
              <a:off x="7743570" y="4762867"/>
              <a:ext cx="302023" cy="101343"/>
            </a:xfrm>
            <a:custGeom>
              <a:avLst/>
              <a:gdLst/>
              <a:ahLst/>
              <a:cxnLst/>
              <a:rect l="l" t="t" r="r" b="b"/>
              <a:pathLst>
                <a:path w="6020" h="2020" extrusionOk="0">
                  <a:moveTo>
                    <a:pt x="5591" y="1"/>
                  </a:moveTo>
                  <a:cubicBezTo>
                    <a:pt x="5516" y="1"/>
                    <a:pt x="5438" y="32"/>
                    <a:pt x="5369" y="108"/>
                  </a:cubicBezTo>
                  <a:cubicBezTo>
                    <a:pt x="5305" y="159"/>
                    <a:pt x="4074" y="1411"/>
                    <a:pt x="1616" y="1411"/>
                  </a:cubicBezTo>
                  <a:cubicBezTo>
                    <a:pt x="1263" y="1411"/>
                    <a:pt x="885" y="1385"/>
                    <a:pt x="480" y="1326"/>
                  </a:cubicBezTo>
                  <a:cubicBezTo>
                    <a:pt x="462" y="1324"/>
                    <a:pt x="444" y="1322"/>
                    <a:pt x="427" y="1322"/>
                  </a:cubicBezTo>
                  <a:cubicBezTo>
                    <a:pt x="76" y="1322"/>
                    <a:pt x="0" y="1872"/>
                    <a:pt x="392" y="1928"/>
                  </a:cubicBezTo>
                  <a:cubicBezTo>
                    <a:pt x="796" y="1989"/>
                    <a:pt x="1210" y="2020"/>
                    <a:pt x="1617" y="2020"/>
                  </a:cubicBezTo>
                  <a:cubicBezTo>
                    <a:pt x="1698" y="2020"/>
                    <a:pt x="1780" y="2019"/>
                    <a:pt x="1860" y="2016"/>
                  </a:cubicBezTo>
                  <a:cubicBezTo>
                    <a:pt x="4430" y="1943"/>
                    <a:pt x="5751" y="607"/>
                    <a:pt x="5810" y="519"/>
                  </a:cubicBezTo>
                  <a:cubicBezTo>
                    <a:pt x="6020" y="297"/>
                    <a:pt x="5821" y="1"/>
                    <a:pt x="5591" y="1"/>
                  </a:cubicBezTo>
                  <a:close/>
                </a:path>
              </a:pathLst>
            </a:custGeom>
            <a:solidFill>
              <a:srgbClr val="F77B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7"/>
            <p:cNvSpPr/>
            <p:nvPr/>
          </p:nvSpPr>
          <p:spPr>
            <a:xfrm>
              <a:off x="8092455" y="4760509"/>
              <a:ext cx="301773" cy="90457"/>
            </a:xfrm>
            <a:custGeom>
              <a:avLst/>
              <a:gdLst/>
              <a:ahLst/>
              <a:cxnLst/>
              <a:rect l="l" t="t" r="r" b="b"/>
              <a:pathLst>
                <a:path w="6015" h="1803" extrusionOk="0">
                  <a:moveTo>
                    <a:pt x="340" y="0"/>
                  </a:moveTo>
                  <a:cubicBezTo>
                    <a:pt x="256" y="0"/>
                    <a:pt x="173" y="34"/>
                    <a:pt x="118" y="96"/>
                  </a:cubicBezTo>
                  <a:cubicBezTo>
                    <a:pt x="1" y="214"/>
                    <a:pt x="1" y="419"/>
                    <a:pt x="118" y="536"/>
                  </a:cubicBezTo>
                  <a:cubicBezTo>
                    <a:pt x="189" y="594"/>
                    <a:pt x="1509" y="1802"/>
                    <a:pt x="3943" y="1802"/>
                  </a:cubicBezTo>
                  <a:cubicBezTo>
                    <a:pt x="4013" y="1802"/>
                    <a:pt x="4084" y="1801"/>
                    <a:pt x="4155" y="1799"/>
                  </a:cubicBezTo>
                  <a:cubicBezTo>
                    <a:pt x="4640" y="1770"/>
                    <a:pt x="5139" y="1711"/>
                    <a:pt x="5623" y="1608"/>
                  </a:cubicBezTo>
                  <a:cubicBezTo>
                    <a:pt x="6015" y="1554"/>
                    <a:pt x="5935" y="992"/>
                    <a:pt x="5589" y="992"/>
                  </a:cubicBezTo>
                  <a:cubicBezTo>
                    <a:pt x="5559" y="992"/>
                    <a:pt x="5526" y="997"/>
                    <a:pt x="5491" y="1006"/>
                  </a:cubicBezTo>
                  <a:cubicBezTo>
                    <a:pt x="4921" y="1127"/>
                    <a:pt x="4398" y="1177"/>
                    <a:pt x="3925" y="1177"/>
                  </a:cubicBezTo>
                  <a:cubicBezTo>
                    <a:pt x="1753" y="1177"/>
                    <a:pt x="604" y="130"/>
                    <a:pt x="544" y="81"/>
                  </a:cubicBezTo>
                  <a:cubicBezTo>
                    <a:pt x="489" y="26"/>
                    <a:pt x="414" y="0"/>
                    <a:pt x="340" y="0"/>
                  </a:cubicBezTo>
                  <a:close/>
                </a:path>
              </a:pathLst>
            </a:custGeom>
            <a:solidFill>
              <a:srgbClr val="F77B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7"/>
            <p:cNvSpPr/>
            <p:nvPr/>
          </p:nvSpPr>
          <p:spPr>
            <a:xfrm>
              <a:off x="7803022" y="3425736"/>
              <a:ext cx="428703" cy="285216"/>
            </a:xfrm>
            <a:custGeom>
              <a:avLst/>
              <a:gdLst/>
              <a:ahLst/>
              <a:cxnLst/>
              <a:rect l="l" t="t" r="r" b="b"/>
              <a:pathLst>
                <a:path w="8545" h="5685" extrusionOk="0">
                  <a:moveTo>
                    <a:pt x="3233" y="0"/>
                  </a:moveTo>
                  <a:cubicBezTo>
                    <a:pt x="2316" y="0"/>
                    <a:pt x="631" y="33"/>
                    <a:pt x="631" y="99"/>
                  </a:cubicBezTo>
                  <a:cubicBezTo>
                    <a:pt x="631" y="99"/>
                    <a:pt x="690" y="481"/>
                    <a:pt x="734" y="936"/>
                  </a:cubicBezTo>
                  <a:cubicBezTo>
                    <a:pt x="808" y="1626"/>
                    <a:pt x="866" y="2507"/>
                    <a:pt x="661" y="2654"/>
                  </a:cubicBezTo>
                  <a:cubicBezTo>
                    <a:pt x="338" y="2903"/>
                    <a:pt x="0" y="4283"/>
                    <a:pt x="954" y="5282"/>
                  </a:cubicBezTo>
                  <a:cubicBezTo>
                    <a:pt x="1231" y="5571"/>
                    <a:pt x="1993" y="5685"/>
                    <a:pt x="2933" y="5685"/>
                  </a:cubicBezTo>
                  <a:cubicBezTo>
                    <a:pt x="4236" y="5685"/>
                    <a:pt x="5879" y="5466"/>
                    <a:pt x="7047" y="5194"/>
                  </a:cubicBezTo>
                  <a:cubicBezTo>
                    <a:pt x="7928" y="4988"/>
                    <a:pt x="8544" y="4753"/>
                    <a:pt x="8515" y="4548"/>
                  </a:cubicBezTo>
                  <a:cubicBezTo>
                    <a:pt x="8427" y="3902"/>
                    <a:pt x="7531" y="1685"/>
                    <a:pt x="7429" y="1582"/>
                  </a:cubicBezTo>
                  <a:cubicBezTo>
                    <a:pt x="7410" y="1563"/>
                    <a:pt x="7307" y="1557"/>
                    <a:pt x="7150" y="1557"/>
                  </a:cubicBezTo>
                  <a:cubicBezTo>
                    <a:pt x="6880" y="1557"/>
                    <a:pt x="6450" y="1575"/>
                    <a:pt x="6005" y="1575"/>
                  </a:cubicBezTo>
                  <a:cubicBezTo>
                    <a:pt x="5300" y="1575"/>
                    <a:pt x="4558" y="1531"/>
                    <a:pt x="4360" y="1303"/>
                  </a:cubicBezTo>
                  <a:lnTo>
                    <a:pt x="4346" y="1303"/>
                  </a:lnTo>
                  <a:cubicBezTo>
                    <a:pt x="4169" y="1010"/>
                    <a:pt x="4052" y="701"/>
                    <a:pt x="3979" y="378"/>
                  </a:cubicBezTo>
                  <a:cubicBezTo>
                    <a:pt x="3920" y="173"/>
                    <a:pt x="3876" y="26"/>
                    <a:pt x="3802" y="11"/>
                  </a:cubicBezTo>
                  <a:cubicBezTo>
                    <a:pt x="3758" y="4"/>
                    <a:pt x="3538" y="0"/>
                    <a:pt x="3233" y="0"/>
                  </a:cubicBezTo>
                  <a:close/>
                </a:path>
              </a:pathLst>
            </a:custGeom>
            <a:solidFill>
              <a:srgbClr val="FF9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7"/>
            <p:cNvSpPr/>
            <p:nvPr/>
          </p:nvSpPr>
          <p:spPr>
            <a:xfrm>
              <a:off x="7834679" y="3425736"/>
              <a:ext cx="167969" cy="47009"/>
            </a:xfrm>
            <a:custGeom>
              <a:avLst/>
              <a:gdLst/>
              <a:ahLst/>
              <a:cxnLst/>
              <a:rect l="l" t="t" r="r" b="b"/>
              <a:pathLst>
                <a:path w="3348" h="937" extrusionOk="0">
                  <a:moveTo>
                    <a:pt x="2608" y="0"/>
                  </a:moveTo>
                  <a:cubicBezTo>
                    <a:pt x="1693" y="0"/>
                    <a:pt x="0" y="33"/>
                    <a:pt x="0" y="99"/>
                  </a:cubicBezTo>
                  <a:cubicBezTo>
                    <a:pt x="0" y="99"/>
                    <a:pt x="59" y="481"/>
                    <a:pt x="118" y="936"/>
                  </a:cubicBezTo>
                  <a:cubicBezTo>
                    <a:pt x="881" y="936"/>
                    <a:pt x="2305" y="848"/>
                    <a:pt x="3348" y="378"/>
                  </a:cubicBezTo>
                  <a:cubicBezTo>
                    <a:pt x="3289" y="173"/>
                    <a:pt x="3245" y="26"/>
                    <a:pt x="3171" y="11"/>
                  </a:cubicBezTo>
                  <a:cubicBezTo>
                    <a:pt x="3131" y="4"/>
                    <a:pt x="2913" y="0"/>
                    <a:pt x="2608" y="0"/>
                  </a:cubicBezTo>
                  <a:close/>
                </a:path>
              </a:pathLst>
            </a:custGeom>
            <a:solidFill>
              <a:srgbClr val="F17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7"/>
            <p:cNvSpPr/>
            <p:nvPr/>
          </p:nvSpPr>
          <p:spPr>
            <a:xfrm>
              <a:off x="8170520" y="3536762"/>
              <a:ext cx="495027" cy="952829"/>
            </a:xfrm>
            <a:custGeom>
              <a:avLst/>
              <a:gdLst/>
              <a:ahLst/>
              <a:cxnLst/>
              <a:rect l="l" t="t" r="r" b="b"/>
              <a:pathLst>
                <a:path w="9867" h="18992" extrusionOk="0">
                  <a:moveTo>
                    <a:pt x="2488" y="1"/>
                  </a:moveTo>
                  <a:cubicBezTo>
                    <a:pt x="2302" y="1"/>
                    <a:pt x="2137" y="25"/>
                    <a:pt x="1997" y="59"/>
                  </a:cubicBezTo>
                  <a:cubicBezTo>
                    <a:pt x="1807" y="103"/>
                    <a:pt x="1630" y="177"/>
                    <a:pt x="1469" y="279"/>
                  </a:cubicBezTo>
                  <a:cubicBezTo>
                    <a:pt x="1293" y="294"/>
                    <a:pt x="1278" y="5241"/>
                    <a:pt x="2159" y="6269"/>
                  </a:cubicBezTo>
                  <a:cubicBezTo>
                    <a:pt x="3040" y="7311"/>
                    <a:pt x="3965" y="8515"/>
                    <a:pt x="3935" y="9983"/>
                  </a:cubicBezTo>
                  <a:cubicBezTo>
                    <a:pt x="3935" y="10512"/>
                    <a:pt x="3480" y="11349"/>
                    <a:pt x="2893" y="12230"/>
                  </a:cubicBezTo>
                  <a:cubicBezTo>
                    <a:pt x="1851" y="13742"/>
                    <a:pt x="427" y="15386"/>
                    <a:pt x="250" y="15709"/>
                  </a:cubicBezTo>
                  <a:cubicBezTo>
                    <a:pt x="1" y="16223"/>
                    <a:pt x="2335" y="18865"/>
                    <a:pt x="2805" y="18983"/>
                  </a:cubicBezTo>
                  <a:cubicBezTo>
                    <a:pt x="2829" y="18989"/>
                    <a:pt x="2850" y="18991"/>
                    <a:pt x="2869" y="18991"/>
                  </a:cubicBezTo>
                  <a:cubicBezTo>
                    <a:pt x="3217" y="18991"/>
                    <a:pt x="2547" y="17977"/>
                    <a:pt x="2673" y="17559"/>
                  </a:cubicBezTo>
                  <a:cubicBezTo>
                    <a:pt x="2790" y="17104"/>
                    <a:pt x="8178" y="11481"/>
                    <a:pt x="9015" y="9851"/>
                  </a:cubicBezTo>
                  <a:cubicBezTo>
                    <a:pt x="9866" y="8236"/>
                    <a:pt x="7429" y="4507"/>
                    <a:pt x="5301" y="1777"/>
                  </a:cubicBezTo>
                  <a:cubicBezTo>
                    <a:pt x="4189" y="340"/>
                    <a:pt x="3186" y="1"/>
                    <a:pt x="2488" y="1"/>
                  </a:cubicBezTo>
                  <a:close/>
                </a:path>
              </a:pathLst>
            </a:custGeom>
            <a:solidFill>
              <a:srgbClr val="FF9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7"/>
            <p:cNvSpPr/>
            <p:nvPr/>
          </p:nvSpPr>
          <p:spPr>
            <a:xfrm>
              <a:off x="7660839" y="4187066"/>
              <a:ext cx="814660" cy="603294"/>
            </a:xfrm>
            <a:custGeom>
              <a:avLst/>
              <a:gdLst/>
              <a:ahLst/>
              <a:cxnLst/>
              <a:rect l="l" t="t" r="r" b="b"/>
              <a:pathLst>
                <a:path w="16238" h="12025" extrusionOk="0">
                  <a:moveTo>
                    <a:pt x="13457" y="0"/>
                  </a:moveTo>
                  <a:cubicBezTo>
                    <a:pt x="12909" y="0"/>
                    <a:pt x="7459" y="482"/>
                    <a:pt x="4434" y="838"/>
                  </a:cubicBezTo>
                  <a:cubicBezTo>
                    <a:pt x="3363" y="956"/>
                    <a:pt x="2599" y="1073"/>
                    <a:pt x="2452" y="1147"/>
                  </a:cubicBezTo>
                  <a:cubicBezTo>
                    <a:pt x="1806" y="1440"/>
                    <a:pt x="1" y="4802"/>
                    <a:pt x="118" y="5448"/>
                  </a:cubicBezTo>
                  <a:cubicBezTo>
                    <a:pt x="133" y="5566"/>
                    <a:pt x="368" y="5845"/>
                    <a:pt x="735" y="6212"/>
                  </a:cubicBezTo>
                  <a:cubicBezTo>
                    <a:pt x="2408" y="7915"/>
                    <a:pt x="6915" y="11717"/>
                    <a:pt x="7062" y="11893"/>
                  </a:cubicBezTo>
                  <a:cubicBezTo>
                    <a:pt x="7132" y="11982"/>
                    <a:pt x="7342" y="12025"/>
                    <a:pt x="7625" y="12025"/>
                  </a:cubicBezTo>
                  <a:cubicBezTo>
                    <a:pt x="7760" y="12025"/>
                    <a:pt x="7913" y="12015"/>
                    <a:pt x="8075" y="11996"/>
                  </a:cubicBezTo>
                  <a:cubicBezTo>
                    <a:pt x="8457" y="11952"/>
                    <a:pt x="8839" y="11864"/>
                    <a:pt x="9206" y="11732"/>
                  </a:cubicBezTo>
                  <a:cubicBezTo>
                    <a:pt x="10057" y="11438"/>
                    <a:pt x="15401" y="6182"/>
                    <a:pt x="15812" y="5360"/>
                  </a:cubicBezTo>
                  <a:cubicBezTo>
                    <a:pt x="16238" y="4523"/>
                    <a:pt x="13507" y="2"/>
                    <a:pt x="13507" y="2"/>
                  </a:cubicBezTo>
                  <a:lnTo>
                    <a:pt x="13492" y="2"/>
                  </a:lnTo>
                  <a:cubicBezTo>
                    <a:pt x="13485" y="1"/>
                    <a:pt x="13473" y="0"/>
                    <a:pt x="13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7"/>
            <p:cNvSpPr/>
            <p:nvPr/>
          </p:nvSpPr>
          <p:spPr>
            <a:xfrm>
              <a:off x="7660839" y="4186313"/>
              <a:ext cx="814660" cy="602592"/>
            </a:xfrm>
            <a:custGeom>
              <a:avLst/>
              <a:gdLst/>
              <a:ahLst/>
              <a:cxnLst/>
              <a:rect l="l" t="t" r="r" b="b"/>
              <a:pathLst>
                <a:path w="16238" h="12011" extrusionOk="0">
                  <a:moveTo>
                    <a:pt x="13457" y="1"/>
                  </a:moveTo>
                  <a:cubicBezTo>
                    <a:pt x="12909" y="1"/>
                    <a:pt x="7459" y="482"/>
                    <a:pt x="4434" y="839"/>
                  </a:cubicBezTo>
                  <a:cubicBezTo>
                    <a:pt x="3363" y="971"/>
                    <a:pt x="2614" y="1088"/>
                    <a:pt x="2452" y="1162"/>
                  </a:cubicBezTo>
                  <a:cubicBezTo>
                    <a:pt x="1806" y="1455"/>
                    <a:pt x="1" y="4817"/>
                    <a:pt x="118" y="5463"/>
                  </a:cubicBezTo>
                  <a:cubicBezTo>
                    <a:pt x="133" y="5581"/>
                    <a:pt x="368" y="5860"/>
                    <a:pt x="735" y="6227"/>
                  </a:cubicBezTo>
                  <a:cubicBezTo>
                    <a:pt x="1469" y="5522"/>
                    <a:pt x="2129" y="4729"/>
                    <a:pt x="2702" y="3878"/>
                  </a:cubicBezTo>
                  <a:cubicBezTo>
                    <a:pt x="4038" y="1808"/>
                    <a:pt x="5565" y="2336"/>
                    <a:pt x="7561" y="2175"/>
                  </a:cubicBezTo>
                  <a:cubicBezTo>
                    <a:pt x="8835" y="2072"/>
                    <a:pt x="10371" y="1796"/>
                    <a:pt x="11400" y="1796"/>
                  </a:cubicBezTo>
                  <a:cubicBezTo>
                    <a:pt x="11985" y="1796"/>
                    <a:pt x="12406" y="1885"/>
                    <a:pt x="12523" y="2145"/>
                  </a:cubicBezTo>
                  <a:cubicBezTo>
                    <a:pt x="12861" y="2850"/>
                    <a:pt x="8105" y="6873"/>
                    <a:pt x="8046" y="11644"/>
                  </a:cubicBezTo>
                  <a:cubicBezTo>
                    <a:pt x="8046" y="11761"/>
                    <a:pt x="8046" y="11893"/>
                    <a:pt x="8075" y="12011"/>
                  </a:cubicBezTo>
                  <a:cubicBezTo>
                    <a:pt x="8457" y="11967"/>
                    <a:pt x="8839" y="11879"/>
                    <a:pt x="9206" y="11747"/>
                  </a:cubicBezTo>
                  <a:cubicBezTo>
                    <a:pt x="10057" y="11453"/>
                    <a:pt x="15401" y="6197"/>
                    <a:pt x="15812" y="5375"/>
                  </a:cubicBezTo>
                  <a:cubicBezTo>
                    <a:pt x="16238" y="4538"/>
                    <a:pt x="13507" y="2"/>
                    <a:pt x="13507" y="2"/>
                  </a:cubicBezTo>
                  <a:lnTo>
                    <a:pt x="13492" y="2"/>
                  </a:lnTo>
                  <a:cubicBezTo>
                    <a:pt x="13485" y="1"/>
                    <a:pt x="13473" y="1"/>
                    <a:pt x="134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7"/>
            <p:cNvSpPr/>
            <p:nvPr/>
          </p:nvSpPr>
          <p:spPr>
            <a:xfrm>
              <a:off x="7973150" y="3491107"/>
              <a:ext cx="258576" cy="195211"/>
            </a:xfrm>
            <a:custGeom>
              <a:avLst/>
              <a:gdLst/>
              <a:ahLst/>
              <a:cxnLst/>
              <a:rect l="l" t="t" r="r" b="b"/>
              <a:pathLst>
                <a:path w="5154" h="3891" extrusionOk="0">
                  <a:moveTo>
                    <a:pt x="969" y="0"/>
                  </a:moveTo>
                  <a:cubicBezTo>
                    <a:pt x="646" y="118"/>
                    <a:pt x="367" y="294"/>
                    <a:pt x="118" y="514"/>
                  </a:cubicBezTo>
                  <a:cubicBezTo>
                    <a:pt x="118" y="514"/>
                    <a:pt x="0" y="1938"/>
                    <a:pt x="2379" y="3083"/>
                  </a:cubicBezTo>
                  <a:cubicBezTo>
                    <a:pt x="2834" y="3303"/>
                    <a:pt x="3260" y="3568"/>
                    <a:pt x="3656" y="3891"/>
                  </a:cubicBezTo>
                  <a:cubicBezTo>
                    <a:pt x="4551" y="3685"/>
                    <a:pt x="5153" y="3450"/>
                    <a:pt x="5124" y="3245"/>
                  </a:cubicBezTo>
                  <a:cubicBezTo>
                    <a:pt x="5036" y="2599"/>
                    <a:pt x="4155" y="367"/>
                    <a:pt x="4052" y="279"/>
                  </a:cubicBezTo>
                  <a:cubicBezTo>
                    <a:pt x="4031" y="260"/>
                    <a:pt x="3926" y="254"/>
                    <a:pt x="3767" y="254"/>
                  </a:cubicBezTo>
                  <a:cubicBezTo>
                    <a:pt x="3494" y="254"/>
                    <a:pt x="3062" y="272"/>
                    <a:pt x="2615" y="272"/>
                  </a:cubicBezTo>
                  <a:cubicBezTo>
                    <a:pt x="1909" y="272"/>
                    <a:pt x="1167" y="228"/>
                    <a:pt x="969" y="0"/>
                  </a:cubicBezTo>
                  <a:close/>
                </a:path>
              </a:pathLst>
            </a:custGeom>
            <a:solidFill>
              <a:srgbClr val="F17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7"/>
            <p:cNvSpPr/>
            <p:nvPr/>
          </p:nvSpPr>
          <p:spPr>
            <a:xfrm>
              <a:off x="8234638" y="3538969"/>
              <a:ext cx="260784" cy="656324"/>
            </a:xfrm>
            <a:custGeom>
              <a:avLst/>
              <a:gdLst/>
              <a:ahLst/>
              <a:cxnLst/>
              <a:rect l="l" t="t" r="r" b="b"/>
              <a:pathLst>
                <a:path w="5198" h="13082" extrusionOk="0">
                  <a:moveTo>
                    <a:pt x="719" y="0"/>
                  </a:moveTo>
                  <a:cubicBezTo>
                    <a:pt x="529" y="44"/>
                    <a:pt x="352" y="118"/>
                    <a:pt x="191" y="221"/>
                  </a:cubicBezTo>
                  <a:cubicBezTo>
                    <a:pt x="15" y="235"/>
                    <a:pt x="0" y="5183"/>
                    <a:pt x="881" y="6210"/>
                  </a:cubicBezTo>
                  <a:cubicBezTo>
                    <a:pt x="1762" y="7253"/>
                    <a:pt x="2687" y="8442"/>
                    <a:pt x="2657" y="9910"/>
                  </a:cubicBezTo>
                  <a:cubicBezTo>
                    <a:pt x="2657" y="10453"/>
                    <a:pt x="2202" y="11290"/>
                    <a:pt x="1615" y="12171"/>
                  </a:cubicBezTo>
                  <a:cubicBezTo>
                    <a:pt x="1703" y="12611"/>
                    <a:pt x="1894" y="13081"/>
                    <a:pt x="2114" y="13081"/>
                  </a:cubicBezTo>
                  <a:cubicBezTo>
                    <a:pt x="2452" y="13066"/>
                    <a:pt x="5197" y="9983"/>
                    <a:pt x="3700" y="7811"/>
                  </a:cubicBezTo>
                  <a:cubicBezTo>
                    <a:pt x="2202" y="5623"/>
                    <a:pt x="2657" y="4287"/>
                    <a:pt x="2290" y="2041"/>
                  </a:cubicBezTo>
                  <a:cubicBezTo>
                    <a:pt x="2173" y="1307"/>
                    <a:pt x="1556" y="588"/>
                    <a:pt x="719" y="0"/>
                  </a:cubicBezTo>
                  <a:close/>
                </a:path>
              </a:pathLst>
            </a:custGeom>
            <a:solidFill>
              <a:srgbClr val="F17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7"/>
            <p:cNvSpPr/>
            <p:nvPr/>
          </p:nvSpPr>
          <p:spPr>
            <a:xfrm>
              <a:off x="7783857" y="3504603"/>
              <a:ext cx="588544" cy="775277"/>
            </a:xfrm>
            <a:custGeom>
              <a:avLst/>
              <a:gdLst/>
              <a:ahLst/>
              <a:cxnLst/>
              <a:rect l="l" t="t" r="r" b="b"/>
              <a:pathLst>
                <a:path w="11731" h="15453" extrusionOk="0">
                  <a:moveTo>
                    <a:pt x="8245" y="0"/>
                  </a:moveTo>
                  <a:cubicBezTo>
                    <a:pt x="7877" y="0"/>
                    <a:pt x="7371" y="80"/>
                    <a:pt x="7179" y="128"/>
                  </a:cubicBezTo>
                  <a:cubicBezTo>
                    <a:pt x="6871" y="201"/>
                    <a:pt x="7576" y="2256"/>
                    <a:pt x="7590" y="2462"/>
                  </a:cubicBezTo>
                  <a:cubicBezTo>
                    <a:pt x="7590" y="2644"/>
                    <a:pt x="3070" y="3070"/>
                    <a:pt x="1877" y="3070"/>
                  </a:cubicBezTo>
                  <a:cubicBezTo>
                    <a:pt x="1727" y="3070"/>
                    <a:pt x="1630" y="3064"/>
                    <a:pt x="1601" y="3049"/>
                  </a:cubicBezTo>
                  <a:cubicBezTo>
                    <a:pt x="1322" y="2932"/>
                    <a:pt x="1234" y="1214"/>
                    <a:pt x="1190" y="1052"/>
                  </a:cubicBezTo>
                  <a:cubicBezTo>
                    <a:pt x="1180" y="995"/>
                    <a:pt x="1084" y="975"/>
                    <a:pt x="951" y="975"/>
                  </a:cubicBezTo>
                  <a:cubicBezTo>
                    <a:pt x="675" y="975"/>
                    <a:pt x="242" y="1062"/>
                    <a:pt x="103" y="1082"/>
                  </a:cubicBezTo>
                  <a:cubicBezTo>
                    <a:pt x="44" y="1096"/>
                    <a:pt x="15" y="1419"/>
                    <a:pt x="15" y="1948"/>
                  </a:cubicBezTo>
                  <a:cubicBezTo>
                    <a:pt x="0" y="3724"/>
                    <a:pt x="265" y="7673"/>
                    <a:pt x="441" y="9171"/>
                  </a:cubicBezTo>
                  <a:cubicBezTo>
                    <a:pt x="676" y="11109"/>
                    <a:pt x="309" y="12650"/>
                    <a:pt x="162" y="13032"/>
                  </a:cubicBezTo>
                  <a:cubicBezTo>
                    <a:pt x="0" y="13399"/>
                    <a:pt x="367" y="13531"/>
                    <a:pt x="617" y="13795"/>
                  </a:cubicBezTo>
                  <a:cubicBezTo>
                    <a:pt x="867" y="14060"/>
                    <a:pt x="191" y="14427"/>
                    <a:pt x="132" y="14735"/>
                  </a:cubicBezTo>
                  <a:cubicBezTo>
                    <a:pt x="74" y="15043"/>
                    <a:pt x="323" y="15278"/>
                    <a:pt x="1762" y="15440"/>
                  </a:cubicBezTo>
                  <a:cubicBezTo>
                    <a:pt x="1842" y="15448"/>
                    <a:pt x="1943" y="15452"/>
                    <a:pt x="2061" y="15452"/>
                  </a:cubicBezTo>
                  <a:cubicBezTo>
                    <a:pt x="2552" y="15452"/>
                    <a:pt x="3353" y="15382"/>
                    <a:pt x="4287" y="15264"/>
                  </a:cubicBezTo>
                  <a:cubicBezTo>
                    <a:pt x="5785" y="15073"/>
                    <a:pt x="7634" y="14779"/>
                    <a:pt x="9103" y="14485"/>
                  </a:cubicBezTo>
                  <a:cubicBezTo>
                    <a:pt x="9969" y="14324"/>
                    <a:pt x="10703" y="14148"/>
                    <a:pt x="11143" y="14001"/>
                  </a:cubicBezTo>
                  <a:cubicBezTo>
                    <a:pt x="11422" y="13913"/>
                    <a:pt x="11584" y="13854"/>
                    <a:pt x="11613" y="13781"/>
                  </a:cubicBezTo>
                  <a:cubicBezTo>
                    <a:pt x="11730" y="13340"/>
                    <a:pt x="10952" y="12474"/>
                    <a:pt x="11084" y="12092"/>
                  </a:cubicBezTo>
                  <a:cubicBezTo>
                    <a:pt x="11191" y="11747"/>
                    <a:pt x="11056" y="11558"/>
                    <a:pt x="10878" y="11558"/>
                  </a:cubicBezTo>
                  <a:cubicBezTo>
                    <a:pt x="10859" y="11558"/>
                    <a:pt x="10840" y="11560"/>
                    <a:pt x="10820" y="11564"/>
                  </a:cubicBezTo>
                  <a:cubicBezTo>
                    <a:pt x="10813" y="11565"/>
                    <a:pt x="10806" y="11566"/>
                    <a:pt x="10799" y="11566"/>
                  </a:cubicBezTo>
                  <a:cubicBezTo>
                    <a:pt x="10624" y="11566"/>
                    <a:pt x="10750" y="11200"/>
                    <a:pt x="10835" y="10903"/>
                  </a:cubicBezTo>
                  <a:cubicBezTo>
                    <a:pt x="10938" y="10595"/>
                    <a:pt x="10732" y="9523"/>
                    <a:pt x="10556" y="8158"/>
                  </a:cubicBezTo>
                  <a:cubicBezTo>
                    <a:pt x="10380" y="6793"/>
                    <a:pt x="8780" y="245"/>
                    <a:pt x="8647" y="83"/>
                  </a:cubicBezTo>
                  <a:cubicBezTo>
                    <a:pt x="8597" y="22"/>
                    <a:pt x="8440" y="0"/>
                    <a:pt x="8245" y="0"/>
                  </a:cubicBezTo>
                  <a:close/>
                </a:path>
              </a:pathLst>
            </a:custGeom>
            <a:solidFill>
              <a:srgbClr val="FFA4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7"/>
            <p:cNvSpPr/>
            <p:nvPr/>
          </p:nvSpPr>
          <p:spPr>
            <a:xfrm>
              <a:off x="7784609" y="3504202"/>
              <a:ext cx="587792" cy="766196"/>
            </a:xfrm>
            <a:custGeom>
              <a:avLst/>
              <a:gdLst/>
              <a:ahLst/>
              <a:cxnLst/>
              <a:rect l="l" t="t" r="r" b="b"/>
              <a:pathLst>
                <a:path w="11716" h="15272" extrusionOk="0">
                  <a:moveTo>
                    <a:pt x="8232" y="0"/>
                  </a:moveTo>
                  <a:cubicBezTo>
                    <a:pt x="7867" y="0"/>
                    <a:pt x="7366" y="73"/>
                    <a:pt x="7164" y="121"/>
                  </a:cubicBezTo>
                  <a:cubicBezTo>
                    <a:pt x="6856" y="209"/>
                    <a:pt x="7575" y="2264"/>
                    <a:pt x="7575" y="2470"/>
                  </a:cubicBezTo>
                  <a:cubicBezTo>
                    <a:pt x="7575" y="2652"/>
                    <a:pt x="3066" y="3078"/>
                    <a:pt x="1866" y="3078"/>
                  </a:cubicBezTo>
                  <a:cubicBezTo>
                    <a:pt x="1715" y="3078"/>
                    <a:pt x="1617" y="3072"/>
                    <a:pt x="1586" y="3057"/>
                  </a:cubicBezTo>
                  <a:cubicBezTo>
                    <a:pt x="1307" y="2925"/>
                    <a:pt x="1219" y="1222"/>
                    <a:pt x="1189" y="1060"/>
                  </a:cubicBezTo>
                  <a:cubicBezTo>
                    <a:pt x="1175" y="1003"/>
                    <a:pt x="1075" y="983"/>
                    <a:pt x="941" y="983"/>
                  </a:cubicBezTo>
                  <a:cubicBezTo>
                    <a:pt x="660" y="983"/>
                    <a:pt x="227" y="1070"/>
                    <a:pt x="88" y="1090"/>
                  </a:cubicBezTo>
                  <a:cubicBezTo>
                    <a:pt x="29" y="1090"/>
                    <a:pt x="0" y="1427"/>
                    <a:pt x="0" y="1956"/>
                  </a:cubicBezTo>
                  <a:cubicBezTo>
                    <a:pt x="201" y="1895"/>
                    <a:pt x="429" y="1844"/>
                    <a:pt x="579" y="1844"/>
                  </a:cubicBezTo>
                  <a:cubicBezTo>
                    <a:pt x="682" y="1844"/>
                    <a:pt x="749" y="1867"/>
                    <a:pt x="749" y="1927"/>
                  </a:cubicBezTo>
                  <a:cubicBezTo>
                    <a:pt x="763" y="2175"/>
                    <a:pt x="763" y="3909"/>
                    <a:pt x="1053" y="3909"/>
                  </a:cubicBezTo>
                  <a:cubicBezTo>
                    <a:pt x="1055" y="3909"/>
                    <a:pt x="1056" y="3909"/>
                    <a:pt x="1057" y="3908"/>
                  </a:cubicBezTo>
                  <a:cubicBezTo>
                    <a:pt x="1242" y="3900"/>
                    <a:pt x="2552" y="3790"/>
                    <a:pt x="3615" y="3790"/>
                  </a:cubicBezTo>
                  <a:cubicBezTo>
                    <a:pt x="4321" y="3790"/>
                    <a:pt x="4918" y="3838"/>
                    <a:pt x="5006" y="3997"/>
                  </a:cubicBezTo>
                  <a:cubicBezTo>
                    <a:pt x="5124" y="4217"/>
                    <a:pt x="5329" y="8313"/>
                    <a:pt x="5285" y="11616"/>
                  </a:cubicBezTo>
                  <a:cubicBezTo>
                    <a:pt x="5270" y="12247"/>
                    <a:pt x="6122" y="12585"/>
                    <a:pt x="6049" y="13187"/>
                  </a:cubicBezTo>
                  <a:cubicBezTo>
                    <a:pt x="5916" y="14391"/>
                    <a:pt x="4448" y="14038"/>
                    <a:pt x="4272" y="15272"/>
                  </a:cubicBezTo>
                  <a:cubicBezTo>
                    <a:pt x="5770" y="15081"/>
                    <a:pt x="7619" y="14787"/>
                    <a:pt x="9088" y="14493"/>
                  </a:cubicBezTo>
                  <a:cubicBezTo>
                    <a:pt x="9954" y="14332"/>
                    <a:pt x="10688" y="14156"/>
                    <a:pt x="11128" y="14009"/>
                  </a:cubicBezTo>
                  <a:cubicBezTo>
                    <a:pt x="11290" y="13950"/>
                    <a:pt x="11451" y="13877"/>
                    <a:pt x="11598" y="13789"/>
                  </a:cubicBezTo>
                  <a:cubicBezTo>
                    <a:pt x="11715" y="13348"/>
                    <a:pt x="10937" y="12482"/>
                    <a:pt x="11069" y="12100"/>
                  </a:cubicBezTo>
                  <a:cubicBezTo>
                    <a:pt x="11176" y="11753"/>
                    <a:pt x="11040" y="11551"/>
                    <a:pt x="10871" y="11551"/>
                  </a:cubicBezTo>
                  <a:cubicBezTo>
                    <a:pt x="10854" y="11551"/>
                    <a:pt x="10837" y="11553"/>
                    <a:pt x="10820" y="11557"/>
                  </a:cubicBezTo>
                  <a:cubicBezTo>
                    <a:pt x="10809" y="11560"/>
                    <a:pt x="10799" y="11561"/>
                    <a:pt x="10790" y="11561"/>
                  </a:cubicBezTo>
                  <a:cubicBezTo>
                    <a:pt x="10627" y="11561"/>
                    <a:pt x="10737" y="11203"/>
                    <a:pt x="10835" y="10911"/>
                  </a:cubicBezTo>
                  <a:cubicBezTo>
                    <a:pt x="10923" y="10603"/>
                    <a:pt x="10717" y="9531"/>
                    <a:pt x="10541" y="8151"/>
                  </a:cubicBezTo>
                  <a:cubicBezTo>
                    <a:pt x="10365" y="6786"/>
                    <a:pt x="8779" y="253"/>
                    <a:pt x="8632" y="77"/>
                  </a:cubicBezTo>
                  <a:cubicBezTo>
                    <a:pt x="8581" y="21"/>
                    <a:pt x="8426" y="0"/>
                    <a:pt x="82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7"/>
            <p:cNvSpPr/>
            <p:nvPr/>
          </p:nvSpPr>
          <p:spPr>
            <a:xfrm>
              <a:off x="7422931" y="2593064"/>
              <a:ext cx="795546" cy="860717"/>
            </a:xfrm>
            <a:custGeom>
              <a:avLst/>
              <a:gdLst/>
              <a:ahLst/>
              <a:cxnLst/>
              <a:rect l="l" t="t" r="r" b="b"/>
              <a:pathLst>
                <a:path w="15857" h="17156" extrusionOk="0">
                  <a:moveTo>
                    <a:pt x="5566" y="0"/>
                  </a:moveTo>
                  <a:cubicBezTo>
                    <a:pt x="5490" y="0"/>
                    <a:pt x="5421" y="16"/>
                    <a:pt x="5359" y="48"/>
                  </a:cubicBezTo>
                  <a:cubicBezTo>
                    <a:pt x="4625" y="283"/>
                    <a:pt x="3994" y="768"/>
                    <a:pt x="3553" y="1399"/>
                  </a:cubicBezTo>
                  <a:cubicBezTo>
                    <a:pt x="3128" y="2001"/>
                    <a:pt x="2849" y="2705"/>
                    <a:pt x="2761" y="3439"/>
                  </a:cubicBezTo>
                  <a:cubicBezTo>
                    <a:pt x="2320" y="6273"/>
                    <a:pt x="1968" y="8431"/>
                    <a:pt x="1469" y="8710"/>
                  </a:cubicBezTo>
                  <a:cubicBezTo>
                    <a:pt x="970" y="8974"/>
                    <a:pt x="1" y="9062"/>
                    <a:pt x="162" y="9312"/>
                  </a:cubicBezTo>
                  <a:cubicBezTo>
                    <a:pt x="324" y="9561"/>
                    <a:pt x="1704" y="9576"/>
                    <a:pt x="1660" y="10090"/>
                  </a:cubicBezTo>
                  <a:cubicBezTo>
                    <a:pt x="1704" y="10868"/>
                    <a:pt x="1836" y="11661"/>
                    <a:pt x="2085" y="12409"/>
                  </a:cubicBezTo>
                  <a:cubicBezTo>
                    <a:pt x="2115" y="12542"/>
                    <a:pt x="2144" y="12659"/>
                    <a:pt x="2188" y="12776"/>
                  </a:cubicBezTo>
                  <a:cubicBezTo>
                    <a:pt x="2892" y="14910"/>
                    <a:pt x="4507" y="17155"/>
                    <a:pt x="7981" y="17155"/>
                  </a:cubicBezTo>
                  <a:cubicBezTo>
                    <a:pt x="9216" y="17155"/>
                    <a:pt x="10687" y="16871"/>
                    <a:pt x="12435" y="16197"/>
                  </a:cubicBezTo>
                  <a:cubicBezTo>
                    <a:pt x="12435" y="16197"/>
                    <a:pt x="15856" y="13819"/>
                    <a:pt x="14828" y="10061"/>
                  </a:cubicBezTo>
                  <a:cubicBezTo>
                    <a:pt x="13786" y="6302"/>
                    <a:pt x="14182" y="5715"/>
                    <a:pt x="11745" y="4614"/>
                  </a:cubicBezTo>
                  <a:cubicBezTo>
                    <a:pt x="9969" y="3806"/>
                    <a:pt x="7958" y="1487"/>
                    <a:pt x="6578" y="474"/>
                  </a:cubicBezTo>
                  <a:cubicBezTo>
                    <a:pt x="6178" y="188"/>
                    <a:pt x="5831" y="0"/>
                    <a:pt x="5566" y="0"/>
                  </a:cubicBezTo>
                  <a:close/>
                </a:path>
              </a:pathLst>
            </a:custGeom>
            <a:solidFill>
              <a:srgbClr val="FF9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7"/>
            <p:cNvSpPr/>
            <p:nvPr/>
          </p:nvSpPr>
          <p:spPr>
            <a:xfrm>
              <a:off x="7527536" y="3137659"/>
              <a:ext cx="121462" cy="96427"/>
            </a:xfrm>
            <a:custGeom>
              <a:avLst/>
              <a:gdLst/>
              <a:ahLst/>
              <a:cxnLst/>
              <a:rect l="l" t="t" r="r" b="b"/>
              <a:pathLst>
                <a:path w="2421" h="1922" extrusionOk="0">
                  <a:moveTo>
                    <a:pt x="2287" y="0"/>
                  </a:moveTo>
                  <a:cubicBezTo>
                    <a:pt x="2215" y="0"/>
                    <a:pt x="2103" y="93"/>
                    <a:pt x="1968" y="336"/>
                  </a:cubicBezTo>
                  <a:cubicBezTo>
                    <a:pt x="1384" y="1367"/>
                    <a:pt x="588" y="1558"/>
                    <a:pt x="111" y="1558"/>
                  </a:cubicBezTo>
                  <a:cubicBezTo>
                    <a:pt x="72" y="1558"/>
                    <a:pt x="35" y="1557"/>
                    <a:pt x="0" y="1554"/>
                  </a:cubicBezTo>
                  <a:lnTo>
                    <a:pt x="0" y="1554"/>
                  </a:lnTo>
                  <a:cubicBezTo>
                    <a:pt x="30" y="1687"/>
                    <a:pt x="59" y="1804"/>
                    <a:pt x="103" y="1921"/>
                  </a:cubicBezTo>
                  <a:cubicBezTo>
                    <a:pt x="112" y="1922"/>
                    <a:pt x="120" y="1922"/>
                    <a:pt x="129" y="1922"/>
                  </a:cubicBezTo>
                  <a:cubicBezTo>
                    <a:pt x="1390" y="1922"/>
                    <a:pt x="2072" y="847"/>
                    <a:pt x="2276" y="483"/>
                  </a:cubicBezTo>
                  <a:cubicBezTo>
                    <a:pt x="2421" y="239"/>
                    <a:pt x="2404" y="0"/>
                    <a:pt x="2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7"/>
            <p:cNvSpPr/>
            <p:nvPr/>
          </p:nvSpPr>
          <p:spPr>
            <a:xfrm>
              <a:off x="7553324" y="2834833"/>
              <a:ext cx="214376" cy="220999"/>
            </a:xfrm>
            <a:custGeom>
              <a:avLst/>
              <a:gdLst/>
              <a:ahLst/>
              <a:cxnLst/>
              <a:rect l="l" t="t" r="r" b="b"/>
              <a:pathLst>
                <a:path w="4273" h="4405" extrusionOk="0">
                  <a:moveTo>
                    <a:pt x="2062" y="1"/>
                  </a:moveTo>
                  <a:cubicBezTo>
                    <a:pt x="1997" y="1"/>
                    <a:pt x="1931" y="6"/>
                    <a:pt x="1865" y="15"/>
                  </a:cubicBezTo>
                  <a:cubicBezTo>
                    <a:pt x="1336" y="74"/>
                    <a:pt x="866" y="382"/>
                    <a:pt x="587" y="823"/>
                  </a:cubicBezTo>
                  <a:cubicBezTo>
                    <a:pt x="206" y="1395"/>
                    <a:pt x="0" y="2085"/>
                    <a:pt x="15" y="2775"/>
                  </a:cubicBezTo>
                  <a:cubicBezTo>
                    <a:pt x="74" y="3348"/>
                    <a:pt x="587" y="4331"/>
                    <a:pt x="1909" y="4405"/>
                  </a:cubicBezTo>
                  <a:lnTo>
                    <a:pt x="2261" y="4405"/>
                  </a:lnTo>
                  <a:cubicBezTo>
                    <a:pt x="3582" y="4317"/>
                    <a:pt x="4111" y="3729"/>
                    <a:pt x="4243" y="3274"/>
                  </a:cubicBezTo>
                  <a:cubicBezTo>
                    <a:pt x="4258" y="3186"/>
                    <a:pt x="4272" y="3098"/>
                    <a:pt x="4272" y="3010"/>
                  </a:cubicBezTo>
                  <a:cubicBezTo>
                    <a:pt x="4258" y="2643"/>
                    <a:pt x="3773" y="808"/>
                    <a:pt x="2731" y="191"/>
                  </a:cubicBezTo>
                  <a:cubicBezTo>
                    <a:pt x="2535" y="64"/>
                    <a:pt x="2302" y="1"/>
                    <a:pt x="20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7"/>
            <p:cNvSpPr/>
            <p:nvPr/>
          </p:nvSpPr>
          <p:spPr>
            <a:xfrm>
              <a:off x="7582774" y="2834833"/>
              <a:ext cx="184927" cy="164307"/>
            </a:xfrm>
            <a:custGeom>
              <a:avLst/>
              <a:gdLst/>
              <a:ahLst/>
              <a:cxnLst/>
              <a:rect l="l" t="t" r="r" b="b"/>
              <a:pathLst>
                <a:path w="3686" h="3275" extrusionOk="0">
                  <a:moveTo>
                    <a:pt x="1483" y="1"/>
                  </a:moveTo>
                  <a:cubicBezTo>
                    <a:pt x="1419" y="1"/>
                    <a:pt x="1355" y="6"/>
                    <a:pt x="1292" y="15"/>
                  </a:cubicBezTo>
                  <a:cubicBezTo>
                    <a:pt x="764" y="74"/>
                    <a:pt x="294" y="382"/>
                    <a:pt x="0" y="823"/>
                  </a:cubicBezTo>
                  <a:cubicBezTo>
                    <a:pt x="104" y="812"/>
                    <a:pt x="207" y="806"/>
                    <a:pt x="310" y="806"/>
                  </a:cubicBezTo>
                  <a:cubicBezTo>
                    <a:pt x="763" y="806"/>
                    <a:pt x="1211" y="910"/>
                    <a:pt x="1630" y="1102"/>
                  </a:cubicBezTo>
                  <a:cubicBezTo>
                    <a:pt x="3098" y="1777"/>
                    <a:pt x="3480" y="2995"/>
                    <a:pt x="3656" y="3274"/>
                  </a:cubicBezTo>
                  <a:cubicBezTo>
                    <a:pt x="3671" y="3186"/>
                    <a:pt x="3685" y="3098"/>
                    <a:pt x="3685" y="3010"/>
                  </a:cubicBezTo>
                  <a:cubicBezTo>
                    <a:pt x="3671" y="2643"/>
                    <a:pt x="3186" y="808"/>
                    <a:pt x="2159" y="191"/>
                  </a:cubicBezTo>
                  <a:cubicBezTo>
                    <a:pt x="1951" y="64"/>
                    <a:pt x="1716" y="1"/>
                    <a:pt x="1483" y="1"/>
                  </a:cubicBezTo>
                  <a:close/>
                </a:path>
              </a:pathLst>
            </a:custGeom>
            <a:solidFill>
              <a:srgbClr val="740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7"/>
            <p:cNvSpPr/>
            <p:nvPr/>
          </p:nvSpPr>
          <p:spPr>
            <a:xfrm>
              <a:off x="7610769" y="2844416"/>
              <a:ext cx="156932" cy="211416"/>
            </a:xfrm>
            <a:custGeom>
              <a:avLst/>
              <a:gdLst/>
              <a:ahLst/>
              <a:cxnLst/>
              <a:rect l="l" t="t" r="r" b="b"/>
              <a:pathLst>
                <a:path w="3128" h="4214" extrusionOk="0">
                  <a:moveTo>
                    <a:pt x="1601" y="0"/>
                  </a:moveTo>
                  <a:cubicBezTo>
                    <a:pt x="1322" y="235"/>
                    <a:pt x="1072" y="514"/>
                    <a:pt x="866" y="808"/>
                  </a:cubicBezTo>
                  <a:cubicBezTo>
                    <a:pt x="837" y="837"/>
                    <a:pt x="822" y="866"/>
                    <a:pt x="808" y="881"/>
                  </a:cubicBezTo>
                  <a:cubicBezTo>
                    <a:pt x="323" y="1645"/>
                    <a:pt x="0" y="2760"/>
                    <a:pt x="764" y="4214"/>
                  </a:cubicBezTo>
                  <a:lnTo>
                    <a:pt x="1116" y="4214"/>
                  </a:lnTo>
                  <a:cubicBezTo>
                    <a:pt x="2437" y="4126"/>
                    <a:pt x="2966" y="3538"/>
                    <a:pt x="3098" y="3083"/>
                  </a:cubicBezTo>
                  <a:cubicBezTo>
                    <a:pt x="3113" y="2995"/>
                    <a:pt x="3127" y="2907"/>
                    <a:pt x="3127" y="2819"/>
                  </a:cubicBezTo>
                  <a:cubicBezTo>
                    <a:pt x="3113" y="2452"/>
                    <a:pt x="2628" y="617"/>
                    <a:pt x="16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7"/>
            <p:cNvSpPr/>
            <p:nvPr/>
          </p:nvSpPr>
          <p:spPr>
            <a:xfrm>
              <a:off x="7654216" y="2845118"/>
              <a:ext cx="113485" cy="154022"/>
            </a:xfrm>
            <a:custGeom>
              <a:avLst/>
              <a:gdLst/>
              <a:ahLst/>
              <a:cxnLst/>
              <a:rect l="l" t="t" r="r" b="b"/>
              <a:pathLst>
                <a:path w="2262" h="3070" extrusionOk="0">
                  <a:moveTo>
                    <a:pt x="735" y="1"/>
                  </a:moveTo>
                  <a:cubicBezTo>
                    <a:pt x="456" y="221"/>
                    <a:pt x="206" y="500"/>
                    <a:pt x="0" y="794"/>
                  </a:cubicBezTo>
                  <a:cubicBezTo>
                    <a:pt x="59" y="823"/>
                    <a:pt x="133" y="852"/>
                    <a:pt x="206" y="882"/>
                  </a:cubicBezTo>
                  <a:cubicBezTo>
                    <a:pt x="1674" y="1572"/>
                    <a:pt x="2056" y="2790"/>
                    <a:pt x="2232" y="3069"/>
                  </a:cubicBezTo>
                  <a:cubicBezTo>
                    <a:pt x="2247" y="2981"/>
                    <a:pt x="2261" y="2893"/>
                    <a:pt x="2261" y="2805"/>
                  </a:cubicBezTo>
                  <a:cubicBezTo>
                    <a:pt x="2247" y="2438"/>
                    <a:pt x="1762" y="603"/>
                    <a:pt x="735" y="1"/>
                  </a:cubicBezTo>
                  <a:close/>
                </a:path>
              </a:pathLst>
            </a:custGeom>
            <a:solidFill>
              <a:srgbClr val="7C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7"/>
            <p:cNvSpPr/>
            <p:nvPr/>
          </p:nvSpPr>
          <p:spPr>
            <a:xfrm>
              <a:off x="7544945" y="2735346"/>
              <a:ext cx="168220" cy="141128"/>
            </a:xfrm>
            <a:custGeom>
              <a:avLst/>
              <a:gdLst/>
              <a:ahLst/>
              <a:cxnLst/>
              <a:rect l="l" t="t" r="r" b="b"/>
              <a:pathLst>
                <a:path w="3353" h="2813" extrusionOk="0">
                  <a:moveTo>
                    <a:pt x="2510" y="1"/>
                  </a:moveTo>
                  <a:cubicBezTo>
                    <a:pt x="2033" y="1"/>
                    <a:pt x="635" y="1398"/>
                    <a:pt x="534" y="1543"/>
                  </a:cubicBezTo>
                  <a:cubicBezTo>
                    <a:pt x="446" y="1734"/>
                    <a:pt x="431" y="1939"/>
                    <a:pt x="446" y="2130"/>
                  </a:cubicBezTo>
                  <a:cubicBezTo>
                    <a:pt x="343" y="1998"/>
                    <a:pt x="255" y="1837"/>
                    <a:pt x="197" y="1749"/>
                  </a:cubicBezTo>
                  <a:cubicBezTo>
                    <a:pt x="178" y="1717"/>
                    <a:pt x="159" y="1703"/>
                    <a:pt x="141" y="1703"/>
                  </a:cubicBezTo>
                  <a:cubicBezTo>
                    <a:pt x="58" y="1703"/>
                    <a:pt x="1" y="2018"/>
                    <a:pt x="182" y="2453"/>
                  </a:cubicBezTo>
                  <a:cubicBezTo>
                    <a:pt x="300" y="2745"/>
                    <a:pt x="456" y="2812"/>
                    <a:pt x="575" y="2812"/>
                  </a:cubicBezTo>
                  <a:cubicBezTo>
                    <a:pt x="679" y="2812"/>
                    <a:pt x="754" y="2762"/>
                    <a:pt x="754" y="2762"/>
                  </a:cubicBezTo>
                  <a:cubicBezTo>
                    <a:pt x="1085" y="2693"/>
                    <a:pt x="2190" y="2108"/>
                    <a:pt x="2883" y="2108"/>
                  </a:cubicBezTo>
                  <a:cubicBezTo>
                    <a:pt x="2929" y="2108"/>
                    <a:pt x="2973" y="2110"/>
                    <a:pt x="3015" y="2116"/>
                  </a:cubicBezTo>
                  <a:cubicBezTo>
                    <a:pt x="3030" y="2118"/>
                    <a:pt x="3044" y="2118"/>
                    <a:pt x="3058" y="2118"/>
                  </a:cubicBezTo>
                  <a:cubicBezTo>
                    <a:pt x="3353" y="2118"/>
                    <a:pt x="3347" y="1666"/>
                    <a:pt x="3206" y="1147"/>
                  </a:cubicBezTo>
                  <a:cubicBezTo>
                    <a:pt x="3059" y="603"/>
                    <a:pt x="2766" y="31"/>
                    <a:pt x="2531" y="2"/>
                  </a:cubicBezTo>
                  <a:cubicBezTo>
                    <a:pt x="2524" y="1"/>
                    <a:pt x="2517" y="1"/>
                    <a:pt x="25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7"/>
            <p:cNvSpPr/>
            <p:nvPr/>
          </p:nvSpPr>
          <p:spPr>
            <a:xfrm>
              <a:off x="7554026" y="2792841"/>
              <a:ext cx="159139" cy="83633"/>
            </a:xfrm>
            <a:custGeom>
              <a:avLst/>
              <a:gdLst/>
              <a:ahLst/>
              <a:cxnLst/>
              <a:rect l="l" t="t" r="r" b="b"/>
              <a:pathLst>
                <a:path w="3172" h="1667" extrusionOk="0">
                  <a:moveTo>
                    <a:pt x="3025" y="1"/>
                  </a:moveTo>
                  <a:lnTo>
                    <a:pt x="3025" y="1"/>
                  </a:lnTo>
                  <a:cubicBezTo>
                    <a:pt x="2365" y="353"/>
                    <a:pt x="544" y="1293"/>
                    <a:pt x="1" y="1307"/>
                  </a:cubicBezTo>
                  <a:cubicBezTo>
                    <a:pt x="119" y="1599"/>
                    <a:pt x="275" y="1666"/>
                    <a:pt x="394" y="1666"/>
                  </a:cubicBezTo>
                  <a:cubicBezTo>
                    <a:pt x="498" y="1666"/>
                    <a:pt x="573" y="1616"/>
                    <a:pt x="573" y="1616"/>
                  </a:cubicBezTo>
                  <a:cubicBezTo>
                    <a:pt x="904" y="1547"/>
                    <a:pt x="2009" y="962"/>
                    <a:pt x="2702" y="962"/>
                  </a:cubicBezTo>
                  <a:cubicBezTo>
                    <a:pt x="2748" y="962"/>
                    <a:pt x="2792" y="964"/>
                    <a:pt x="2834" y="970"/>
                  </a:cubicBezTo>
                  <a:cubicBezTo>
                    <a:pt x="2849" y="971"/>
                    <a:pt x="2862" y="972"/>
                    <a:pt x="2876" y="972"/>
                  </a:cubicBezTo>
                  <a:cubicBezTo>
                    <a:pt x="3172" y="972"/>
                    <a:pt x="3166" y="507"/>
                    <a:pt x="30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7"/>
            <p:cNvSpPr/>
            <p:nvPr/>
          </p:nvSpPr>
          <p:spPr>
            <a:xfrm>
              <a:off x="7736696" y="3057187"/>
              <a:ext cx="130442" cy="114337"/>
            </a:xfrm>
            <a:custGeom>
              <a:avLst/>
              <a:gdLst/>
              <a:ahLst/>
              <a:cxnLst/>
              <a:rect l="l" t="t" r="r" b="b"/>
              <a:pathLst>
                <a:path w="2600" h="2279" extrusionOk="0">
                  <a:moveTo>
                    <a:pt x="1337" y="1"/>
                  </a:moveTo>
                  <a:cubicBezTo>
                    <a:pt x="1317" y="1"/>
                    <a:pt x="1298" y="1"/>
                    <a:pt x="1278" y="2"/>
                  </a:cubicBezTo>
                  <a:cubicBezTo>
                    <a:pt x="559" y="17"/>
                    <a:pt x="1" y="560"/>
                    <a:pt x="30" y="1177"/>
                  </a:cubicBezTo>
                  <a:cubicBezTo>
                    <a:pt x="59" y="1790"/>
                    <a:pt x="600" y="2279"/>
                    <a:pt x="1278" y="2279"/>
                  </a:cubicBezTo>
                  <a:cubicBezTo>
                    <a:pt x="1297" y="2279"/>
                    <a:pt x="1317" y="2278"/>
                    <a:pt x="1337" y="2278"/>
                  </a:cubicBezTo>
                  <a:cubicBezTo>
                    <a:pt x="2041" y="2263"/>
                    <a:pt x="2599" y="1734"/>
                    <a:pt x="2585" y="1103"/>
                  </a:cubicBezTo>
                  <a:cubicBezTo>
                    <a:pt x="2570" y="490"/>
                    <a:pt x="2015" y="1"/>
                    <a:pt x="13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7"/>
            <p:cNvSpPr/>
            <p:nvPr/>
          </p:nvSpPr>
          <p:spPr>
            <a:xfrm>
              <a:off x="7601186" y="2593064"/>
              <a:ext cx="319834" cy="395590"/>
            </a:xfrm>
            <a:custGeom>
              <a:avLst/>
              <a:gdLst/>
              <a:ahLst/>
              <a:cxnLst/>
              <a:rect l="l" t="t" r="r" b="b"/>
              <a:pathLst>
                <a:path w="6375" h="7885" extrusionOk="0">
                  <a:moveTo>
                    <a:pt x="2013" y="0"/>
                  </a:moveTo>
                  <a:cubicBezTo>
                    <a:pt x="1937" y="0"/>
                    <a:pt x="1868" y="16"/>
                    <a:pt x="1806" y="48"/>
                  </a:cubicBezTo>
                  <a:cubicBezTo>
                    <a:pt x="1072" y="283"/>
                    <a:pt x="441" y="768"/>
                    <a:pt x="0" y="1399"/>
                  </a:cubicBezTo>
                  <a:cubicBezTo>
                    <a:pt x="514" y="2632"/>
                    <a:pt x="2041" y="6067"/>
                    <a:pt x="2995" y="7022"/>
                  </a:cubicBezTo>
                  <a:cubicBezTo>
                    <a:pt x="3521" y="7541"/>
                    <a:pt x="3924" y="7701"/>
                    <a:pt x="4226" y="7701"/>
                  </a:cubicBezTo>
                  <a:cubicBezTo>
                    <a:pt x="4599" y="7701"/>
                    <a:pt x="4820" y="7458"/>
                    <a:pt x="4933" y="7345"/>
                  </a:cubicBezTo>
                  <a:cubicBezTo>
                    <a:pt x="4947" y="7330"/>
                    <a:pt x="4966" y="7323"/>
                    <a:pt x="4990" y="7323"/>
                  </a:cubicBezTo>
                  <a:cubicBezTo>
                    <a:pt x="5204" y="7323"/>
                    <a:pt x="5782" y="7884"/>
                    <a:pt x="6108" y="7884"/>
                  </a:cubicBezTo>
                  <a:cubicBezTo>
                    <a:pt x="6274" y="7884"/>
                    <a:pt x="6374" y="7739"/>
                    <a:pt x="6328" y="7301"/>
                  </a:cubicBezTo>
                  <a:cubicBezTo>
                    <a:pt x="6225" y="6376"/>
                    <a:pt x="4493" y="2735"/>
                    <a:pt x="3025" y="474"/>
                  </a:cubicBezTo>
                  <a:cubicBezTo>
                    <a:pt x="2625" y="188"/>
                    <a:pt x="2278" y="0"/>
                    <a:pt x="2013" y="0"/>
                  </a:cubicBezTo>
                  <a:close/>
                </a:path>
              </a:pathLst>
            </a:custGeom>
            <a:solidFill>
              <a:srgbClr val="F17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7"/>
            <p:cNvSpPr/>
            <p:nvPr/>
          </p:nvSpPr>
          <p:spPr>
            <a:xfrm>
              <a:off x="7839094" y="3475805"/>
              <a:ext cx="239411" cy="75054"/>
            </a:xfrm>
            <a:custGeom>
              <a:avLst/>
              <a:gdLst/>
              <a:ahLst/>
              <a:cxnLst/>
              <a:rect l="l" t="t" r="r" b="b"/>
              <a:pathLst>
                <a:path w="4772" h="1496" extrusionOk="0">
                  <a:moveTo>
                    <a:pt x="3940" y="1"/>
                  </a:moveTo>
                  <a:cubicBezTo>
                    <a:pt x="3902" y="1"/>
                    <a:pt x="3866" y="4"/>
                    <a:pt x="3832" y="12"/>
                  </a:cubicBezTo>
                  <a:cubicBezTo>
                    <a:pt x="3274" y="158"/>
                    <a:pt x="2804" y="261"/>
                    <a:pt x="2393" y="349"/>
                  </a:cubicBezTo>
                  <a:cubicBezTo>
                    <a:pt x="250" y="804"/>
                    <a:pt x="0" y="628"/>
                    <a:pt x="0" y="819"/>
                  </a:cubicBezTo>
                  <a:lnTo>
                    <a:pt x="0" y="1127"/>
                  </a:lnTo>
                  <a:cubicBezTo>
                    <a:pt x="0" y="1215"/>
                    <a:pt x="15" y="1303"/>
                    <a:pt x="30" y="1392"/>
                  </a:cubicBezTo>
                  <a:cubicBezTo>
                    <a:pt x="48" y="1463"/>
                    <a:pt x="167" y="1496"/>
                    <a:pt x="382" y="1496"/>
                  </a:cubicBezTo>
                  <a:cubicBezTo>
                    <a:pt x="697" y="1496"/>
                    <a:pt x="1217" y="1426"/>
                    <a:pt x="1924" y="1303"/>
                  </a:cubicBezTo>
                  <a:cubicBezTo>
                    <a:pt x="3113" y="1098"/>
                    <a:pt x="4772" y="540"/>
                    <a:pt x="4772" y="393"/>
                  </a:cubicBezTo>
                  <a:cubicBezTo>
                    <a:pt x="4759" y="274"/>
                    <a:pt x="4282" y="1"/>
                    <a:pt x="3940" y="1"/>
                  </a:cubicBezTo>
                  <a:close/>
                </a:path>
              </a:pathLst>
            </a:custGeom>
            <a:solidFill>
              <a:srgbClr val="740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7"/>
            <p:cNvSpPr/>
            <p:nvPr/>
          </p:nvSpPr>
          <p:spPr>
            <a:xfrm>
              <a:off x="7839094" y="3475805"/>
              <a:ext cx="239411" cy="75054"/>
            </a:xfrm>
            <a:custGeom>
              <a:avLst/>
              <a:gdLst/>
              <a:ahLst/>
              <a:cxnLst/>
              <a:rect l="l" t="t" r="r" b="b"/>
              <a:pathLst>
                <a:path w="4772" h="1496" extrusionOk="0">
                  <a:moveTo>
                    <a:pt x="3940" y="1"/>
                  </a:moveTo>
                  <a:cubicBezTo>
                    <a:pt x="3902" y="1"/>
                    <a:pt x="3866" y="4"/>
                    <a:pt x="3832" y="12"/>
                  </a:cubicBezTo>
                  <a:cubicBezTo>
                    <a:pt x="3274" y="158"/>
                    <a:pt x="2790" y="261"/>
                    <a:pt x="2393" y="349"/>
                  </a:cubicBezTo>
                  <a:cubicBezTo>
                    <a:pt x="2437" y="481"/>
                    <a:pt x="2437" y="628"/>
                    <a:pt x="2423" y="775"/>
                  </a:cubicBezTo>
                  <a:cubicBezTo>
                    <a:pt x="2364" y="863"/>
                    <a:pt x="734" y="1083"/>
                    <a:pt x="0" y="1127"/>
                  </a:cubicBezTo>
                  <a:cubicBezTo>
                    <a:pt x="0" y="1215"/>
                    <a:pt x="15" y="1303"/>
                    <a:pt x="30" y="1392"/>
                  </a:cubicBezTo>
                  <a:cubicBezTo>
                    <a:pt x="48" y="1463"/>
                    <a:pt x="167" y="1496"/>
                    <a:pt x="382" y="1496"/>
                  </a:cubicBezTo>
                  <a:cubicBezTo>
                    <a:pt x="697" y="1496"/>
                    <a:pt x="1217" y="1426"/>
                    <a:pt x="1924" y="1303"/>
                  </a:cubicBezTo>
                  <a:cubicBezTo>
                    <a:pt x="3113" y="1098"/>
                    <a:pt x="4772" y="540"/>
                    <a:pt x="4772" y="393"/>
                  </a:cubicBezTo>
                  <a:cubicBezTo>
                    <a:pt x="4759" y="274"/>
                    <a:pt x="4282" y="1"/>
                    <a:pt x="39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7"/>
            <p:cNvSpPr/>
            <p:nvPr/>
          </p:nvSpPr>
          <p:spPr>
            <a:xfrm>
              <a:off x="7636556" y="2481636"/>
              <a:ext cx="1020859" cy="1162288"/>
            </a:xfrm>
            <a:custGeom>
              <a:avLst/>
              <a:gdLst/>
              <a:ahLst/>
              <a:cxnLst/>
              <a:rect l="l" t="t" r="r" b="b"/>
              <a:pathLst>
                <a:path w="20348" h="23167" extrusionOk="0">
                  <a:moveTo>
                    <a:pt x="4699" y="1"/>
                  </a:moveTo>
                  <a:cubicBezTo>
                    <a:pt x="2011" y="1"/>
                    <a:pt x="309" y="1226"/>
                    <a:pt x="118" y="1741"/>
                  </a:cubicBezTo>
                  <a:cubicBezTo>
                    <a:pt x="0" y="2049"/>
                    <a:pt x="206" y="4750"/>
                    <a:pt x="1600" y="7011"/>
                  </a:cubicBezTo>
                  <a:cubicBezTo>
                    <a:pt x="2634" y="8697"/>
                    <a:pt x="3160" y="9319"/>
                    <a:pt x="3464" y="9319"/>
                  </a:cubicBezTo>
                  <a:cubicBezTo>
                    <a:pt x="3570" y="9319"/>
                    <a:pt x="3650" y="9244"/>
                    <a:pt x="3714" y="9110"/>
                  </a:cubicBezTo>
                  <a:cubicBezTo>
                    <a:pt x="3925" y="8636"/>
                    <a:pt x="3675" y="7737"/>
                    <a:pt x="3886" y="7737"/>
                  </a:cubicBezTo>
                  <a:cubicBezTo>
                    <a:pt x="3911" y="7737"/>
                    <a:pt x="3941" y="7749"/>
                    <a:pt x="3979" y="7775"/>
                  </a:cubicBezTo>
                  <a:cubicBezTo>
                    <a:pt x="4346" y="8009"/>
                    <a:pt x="4874" y="10446"/>
                    <a:pt x="6577" y="10711"/>
                  </a:cubicBezTo>
                  <a:cubicBezTo>
                    <a:pt x="7399" y="10828"/>
                    <a:pt x="8075" y="11254"/>
                    <a:pt x="8427" y="11826"/>
                  </a:cubicBezTo>
                  <a:cubicBezTo>
                    <a:pt x="8779" y="12443"/>
                    <a:pt x="8765" y="13250"/>
                    <a:pt x="8163" y="14087"/>
                  </a:cubicBezTo>
                  <a:cubicBezTo>
                    <a:pt x="6974" y="15717"/>
                    <a:pt x="5696" y="20914"/>
                    <a:pt x="9176" y="22250"/>
                  </a:cubicBezTo>
                  <a:cubicBezTo>
                    <a:pt x="10646" y="22817"/>
                    <a:pt x="12221" y="23167"/>
                    <a:pt x="13679" y="23167"/>
                  </a:cubicBezTo>
                  <a:cubicBezTo>
                    <a:pt x="15656" y="23167"/>
                    <a:pt x="17415" y="22522"/>
                    <a:pt x="18395" y="20899"/>
                  </a:cubicBezTo>
                  <a:cubicBezTo>
                    <a:pt x="18880" y="20121"/>
                    <a:pt x="19291" y="19314"/>
                    <a:pt x="19614" y="18462"/>
                  </a:cubicBezTo>
                  <a:cubicBezTo>
                    <a:pt x="20333" y="16554"/>
                    <a:pt x="20348" y="14939"/>
                    <a:pt x="19027" y="14440"/>
                  </a:cubicBezTo>
                  <a:cubicBezTo>
                    <a:pt x="17162" y="13735"/>
                    <a:pt x="13947" y="12282"/>
                    <a:pt x="13022" y="8773"/>
                  </a:cubicBezTo>
                  <a:cubicBezTo>
                    <a:pt x="12097" y="5279"/>
                    <a:pt x="10482" y="1021"/>
                    <a:pt x="6680" y="214"/>
                  </a:cubicBezTo>
                  <a:cubicBezTo>
                    <a:pt x="5973" y="64"/>
                    <a:pt x="5310" y="1"/>
                    <a:pt x="46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7"/>
            <p:cNvSpPr/>
            <p:nvPr/>
          </p:nvSpPr>
          <p:spPr>
            <a:xfrm>
              <a:off x="7922327" y="3066017"/>
              <a:ext cx="698266" cy="577908"/>
            </a:xfrm>
            <a:custGeom>
              <a:avLst/>
              <a:gdLst/>
              <a:ahLst/>
              <a:cxnLst/>
              <a:rect l="l" t="t" r="r" b="b"/>
              <a:pathLst>
                <a:path w="13918" h="11519" extrusionOk="0">
                  <a:moveTo>
                    <a:pt x="3567" y="0"/>
                  </a:moveTo>
                  <a:cubicBezTo>
                    <a:pt x="3330" y="0"/>
                    <a:pt x="3044" y="67"/>
                    <a:pt x="2731" y="178"/>
                  </a:cubicBezTo>
                  <a:cubicBezTo>
                    <a:pt x="3083" y="795"/>
                    <a:pt x="3069" y="1602"/>
                    <a:pt x="2467" y="2439"/>
                  </a:cubicBezTo>
                  <a:cubicBezTo>
                    <a:pt x="1278" y="4069"/>
                    <a:pt x="0" y="9266"/>
                    <a:pt x="3480" y="10602"/>
                  </a:cubicBezTo>
                  <a:cubicBezTo>
                    <a:pt x="4950" y="11169"/>
                    <a:pt x="6525" y="11519"/>
                    <a:pt x="7983" y="11519"/>
                  </a:cubicBezTo>
                  <a:cubicBezTo>
                    <a:pt x="9960" y="11519"/>
                    <a:pt x="11719" y="10874"/>
                    <a:pt x="12699" y="9251"/>
                  </a:cubicBezTo>
                  <a:cubicBezTo>
                    <a:pt x="13184" y="8473"/>
                    <a:pt x="13595" y="7666"/>
                    <a:pt x="13918" y="6814"/>
                  </a:cubicBezTo>
                  <a:lnTo>
                    <a:pt x="13918" y="6814"/>
                  </a:lnTo>
                  <a:lnTo>
                    <a:pt x="13815" y="6888"/>
                  </a:lnTo>
                  <a:cubicBezTo>
                    <a:pt x="11876" y="8088"/>
                    <a:pt x="10154" y="8546"/>
                    <a:pt x="8706" y="8546"/>
                  </a:cubicBezTo>
                  <a:cubicBezTo>
                    <a:pt x="5321" y="8546"/>
                    <a:pt x="3434" y="6043"/>
                    <a:pt x="3773" y="4685"/>
                  </a:cubicBezTo>
                  <a:cubicBezTo>
                    <a:pt x="4361" y="2381"/>
                    <a:pt x="4155" y="296"/>
                    <a:pt x="4096" y="208"/>
                  </a:cubicBezTo>
                  <a:cubicBezTo>
                    <a:pt x="3981" y="63"/>
                    <a:pt x="3797" y="0"/>
                    <a:pt x="3567" y="0"/>
                  </a:cubicBezTo>
                  <a:close/>
                </a:path>
              </a:pathLst>
            </a:custGeom>
            <a:solidFill>
              <a:srgbClr val="BD5F6F">
                <a:alpha val="45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7"/>
            <p:cNvSpPr/>
            <p:nvPr/>
          </p:nvSpPr>
          <p:spPr>
            <a:xfrm>
              <a:off x="7897292" y="2926143"/>
              <a:ext cx="265199" cy="307241"/>
            </a:xfrm>
            <a:custGeom>
              <a:avLst/>
              <a:gdLst/>
              <a:ahLst/>
              <a:cxnLst/>
              <a:rect l="l" t="t" r="r" b="b"/>
              <a:pathLst>
                <a:path w="5286" h="6124" extrusionOk="0">
                  <a:moveTo>
                    <a:pt x="2530" y="1"/>
                  </a:moveTo>
                  <a:cubicBezTo>
                    <a:pt x="948" y="1"/>
                    <a:pt x="251" y="1758"/>
                    <a:pt x="147" y="1939"/>
                  </a:cubicBezTo>
                  <a:cubicBezTo>
                    <a:pt x="0" y="2188"/>
                    <a:pt x="176" y="4684"/>
                    <a:pt x="294" y="5095"/>
                  </a:cubicBezTo>
                  <a:cubicBezTo>
                    <a:pt x="378" y="5390"/>
                    <a:pt x="1529" y="6124"/>
                    <a:pt x="2633" y="6124"/>
                  </a:cubicBezTo>
                  <a:cubicBezTo>
                    <a:pt x="3067" y="6124"/>
                    <a:pt x="3494" y="6010"/>
                    <a:pt x="3847" y="5712"/>
                  </a:cubicBezTo>
                  <a:cubicBezTo>
                    <a:pt x="5095" y="4655"/>
                    <a:pt x="5285" y="706"/>
                    <a:pt x="3215" y="104"/>
                  </a:cubicBezTo>
                  <a:cubicBezTo>
                    <a:pt x="2971" y="33"/>
                    <a:pt x="2743" y="1"/>
                    <a:pt x="2530" y="1"/>
                  </a:cubicBezTo>
                  <a:close/>
                </a:path>
              </a:pathLst>
            </a:custGeom>
            <a:solidFill>
              <a:srgbClr val="FF9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7"/>
            <p:cNvSpPr/>
            <p:nvPr/>
          </p:nvSpPr>
          <p:spPr>
            <a:xfrm>
              <a:off x="7987849" y="2963369"/>
              <a:ext cx="114990" cy="221350"/>
            </a:xfrm>
            <a:custGeom>
              <a:avLst/>
              <a:gdLst/>
              <a:ahLst/>
              <a:cxnLst/>
              <a:rect l="l" t="t" r="r" b="b"/>
              <a:pathLst>
                <a:path w="2292" h="4412" extrusionOk="0">
                  <a:moveTo>
                    <a:pt x="572" y="0"/>
                  </a:moveTo>
                  <a:cubicBezTo>
                    <a:pt x="481" y="0"/>
                    <a:pt x="407" y="55"/>
                    <a:pt x="383" y="140"/>
                  </a:cubicBezTo>
                  <a:cubicBezTo>
                    <a:pt x="339" y="257"/>
                    <a:pt x="412" y="360"/>
                    <a:pt x="515" y="404"/>
                  </a:cubicBezTo>
                  <a:cubicBezTo>
                    <a:pt x="574" y="419"/>
                    <a:pt x="1821" y="800"/>
                    <a:pt x="1865" y="2166"/>
                  </a:cubicBezTo>
                  <a:cubicBezTo>
                    <a:pt x="1880" y="2856"/>
                    <a:pt x="1660" y="3487"/>
                    <a:pt x="1264" y="3795"/>
                  </a:cubicBezTo>
                  <a:cubicBezTo>
                    <a:pt x="1075" y="3934"/>
                    <a:pt x="845" y="4006"/>
                    <a:pt x="612" y="4006"/>
                  </a:cubicBezTo>
                  <a:cubicBezTo>
                    <a:pt x="501" y="4006"/>
                    <a:pt x="389" y="3990"/>
                    <a:pt x="280" y="3957"/>
                  </a:cubicBezTo>
                  <a:cubicBezTo>
                    <a:pt x="264" y="3952"/>
                    <a:pt x="249" y="3950"/>
                    <a:pt x="233" y="3950"/>
                  </a:cubicBezTo>
                  <a:cubicBezTo>
                    <a:pt x="144" y="3950"/>
                    <a:pt x="55" y="4016"/>
                    <a:pt x="30" y="4104"/>
                  </a:cubicBezTo>
                  <a:cubicBezTo>
                    <a:pt x="1" y="4206"/>
                    <a:pt x="74" y="4324"/>
                    <a:pt x="177" y="4353"/>
                  </a:cubicBezTo>
                  <a:cubicBezTo>
                    <a:pt x="339" y="4397"/>
                    <a:pt x="515" y="4412"/>
                    <a:pt x="676" y="4412"/>
                  </a:cubicBezTo>
                  <a:cubicBezTo>
                    <a:pt x="985" y="4412"/>
                    <a:pt x="1278" y="4294"/>
                    <a:pt x="1528" y="4104"/>
                  </a:cubicBezTo>
                  <a:cubicBezTo>
                    <a:pt x="2012" y="3722"/>
                    <a:pt x="2291" y="2988"/>
                    <a:pt x="2277" y="2151"/>
                  </a:cubicBezTo>
                  <a:cubicBezTo>
                    <a:pt x="2218" y="492"/>
                    <a:pt x="647" y="8"/>
                    <a:pt x="632" y="8"/>
                  </a:cubicBezTo>
                  <a:cubicBezTo>
                    <a:pt x="612" y="2"/>
                    <a:pt x="592" y="0"/>
                    <a:pt x="572" y="0"/>
                  </a:cubicBezTo>
                  <a:close/>
                </a:path>
              </a:pathLst>
            </a:custGeom>
            <a:solidFill>
              <a:srgbClr val="F77B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7"/>
            <p:cNvSpPr/>
            <p:nvPr/>
          </p:nvSpPr>
          <p:spPr>
            <a:xfrm>
              <a:off x="7953232" y="3969830"/>
              <a:ext cx="117197" cy="265951"/>
            </a:xfrm>
            <a:custGeom>
              <a:avLst/>
              <a:gdLst/>
              <a:ahLst/>
              <a:cxnLst/>
              <a:rect l="l" t="t" r="r" b="b"/>
              <a:pathLst>
                <a:path w="2336" h="5301" extrusionOk="0">
                  <a:moveTo>
                    <a:pt x="1792" y="735"/>
                  </a:moveTo>
                  <a:cubicBezTo>
                    <a:pt x="1851" y="720"/>
                    <a:pt x="1851" y="647"/>
                    <a:pt x="1880" y="603"/>
                  </a:cubicBezTo>
                  <a:cubicBezTo>
                    <a:pt x="1968" y="470"/>
                    <a:pt x="2071" y="426"/>
                    <a:pt x="2174" y="456"/>
                  </a:cubicBezTo>
                  <a:cubicBezTo>
                    <a:pt x="2277" y="500"/>
                    <a:pt x="2335" y="617"/>
                    <a:pt x="2321" y="735"/>
                  </a:cubicBezTo>
                  <a:cubicBezTo>
                    <a:pt x="2306" y="808"/>
                    <a:pt x="2291" y="882"/>
                    <a:pt x="2247" y="955"/>
                  </a:cubicBezTo>
                  <a:cubicBezTo>
                    <a:pt x="2218" y="1014"/>
                    <a:pt x="2188" y="1072"/>
                    <a:pt x="2130" y="1131"/>
                  </a:cubicBezTo>
                  <a:cubicBezTo>
                    <a:pt x="1998" y="1263"/>
                    <a:pt x="1954" y="1469"/>
                    <a:pt x="2012" y="1645"/>
                  </a:cubicBezTo>
                  <a:cubicBezTo>
                    <a:pt x="2174" y="2394"/>
                    <a:pt x="2174" y="3186"/>
                    <a:pt x="2012" y="3935"/>
                  </a:cubicBezTo>
                  <a:cubicBezTo>
                    <a:pt x="1968" y="4229"/>
                    <a:pt x="1865" y="4522"/>
                    <a:pt x="1719" y="4787"/>
                  </a:cubicBezTo>
                  <a:cubicBezTo>
                    <a:pt x="1704" y="4816"/>
                    <a:pt x="1689" y="4845"/>
                    <a:pt x="1660" y="4875"/>
                  </a:cubicBezTo>
                  <a:cubicBezTo>
                    <a:pt x="1410" y="5256"/>
                    <a:pt x="867" y="5301"/>
                    <a:pt x="559" y="4948"/>
                  </a:cubicBezTo>
                  <a:cubicBezTo>
                    <a:pt x="339" y="4699"/>
                    <a:pt x="177" y="4390"/>
                    <a:pt x="104" y="4053"/>
                  </a:cubicBezTo>
                  <a:cubicBezTo>
                    <a:pt x="30" y="3686"/>
                    <a:pt x="1" y="3319"/>
                    <a:pt x="16" y="2937"/>
                  </a:cubicBezTo>
                  <a:cubicBezTo>
                    <a:pt x="16" y="2438"/>
                    <a:pt x="60" y="1924"/>
                    <a:pt x="133" y="1425"/>
                  </a:cubicBezTo>
                  <a:cubicBezTo>
                    <a:pt x="148" y="1337"/>
                    <a:pt x="133" y="1249"/>
                    <a:pt x="104" y="1160"/>
                  </a:cubicBezTo>
                  <a:cubicBezTo>
                    <a:pt x="16" y="779"/>
                    <a:pt x="177" y="368"/>
                    <a:pt x="500" y="148"/>
                  </a:cubicBezTo>
                  <a:cubicBezTo>
                    <a:pt x="691" y="15"/>
                    <a:pt x="941" y="1"/>
                    <a:pt x="1161" y="103"/>
                  </a:cubicBezTo>
                  <a:cubicBezTo>
                    <a:pt x="1381" y="206"/>
                    <a:pt x="1557" y="382"/>
                    <a:pt x="1675" y="588"/>
                  </a:cubicBezTo>
                  <a:cubicBezTo>
                    <a:pt x="1704" y="632"/>
                    <a:pt x="1719" y="705"/>
                    <a:pt x="1792" y="735"/>
                  </a:cubicBezTo>
                  <a:close/>
                  <a:moveTo>
                    <a:pt x="1675" y="2408"/>
                  </a:moveTo>
                  <a:cubicBezTo>
                    <a:pt x="1660" y="2218"/>
                    <a:pt x="1631" y="2012"/>
                    <a:pt x="1587" y="1821"/>
                  </a:cubicBezTo>
                  <a:cubicBezTo>
                    <a:pt x="1557" y="1674"/>
                    <a:pt x="1557" y="1674"/>
                    <a:pt x="1425" y="1733"/>
                  </a:cubicBezTo>
                  <a:cubicBezTo>
                    <a:pt x="1146" y="1865"/>
                    <a:pt x="808" y="1865"/>
                    <a:pt x="529" y="1748"/>
                  </a:cubicBezTo>
                  <a:cubicBezTo>
                    <a:pt x="441" y="1718"/>
                    <a:pt x="427" y="1733"/>
                    <a:pt x="427" y="1821"/>
                  </a:cubicBezTo>
                  <a:cubicBezTo>
                    <a:pt x="427" y="2012"/>
                    <a:pt x="412" y="2188"/>
                    <a:pt x="412" y="2379"/>
                  </a:cubicBezTo>
                  <a:cubicBezTo>
                    <a:pt x="397" y="2775"/>
                    <a:pt x="412" y="3186"/>
                    <a:pt x="456" y="3598"/>
                  </a:cubicBezTo>
                  <a:cubicBezTo>
                    <a:pt x="485" y="3891"/>
                    <a:pt x="574" y="4185"/>
                    <a:pt x="720" y="4449"/>
                  </a:cubicBezTo>
                  <a:cubicBezTo>
                    <a:pt x="764" y="4537"/>
                    <a:pt x="823" y="4610"/>
                    <a:pt x="911" y="4669"/>
                  </a:cubicBezTo>
                  <a:cubicBezTo>
                    <a:pt x="1014" y="4787"/>
                    <a:pt x="1219" y="4772"/>
                    <a:pt x="1308" y="4625"/>
                  </a:cubicBezTo>
                  <a:cubicBezTo>
                    <a:pt x="1381" y="4537"/>
                    <a:pt x="1440" y="4420"/>
                    <a:pt x="1484" y="4302"/>
                  </a:cubicBezTo>
                  <a:cubicBezTo>
                    <a:pt x="1645" y="3686"/>
                    <a:pt x="1704" y="3054"/>
                    <a:pt x="1660" y="2408"/>
                  </a:cubicBezTo>
                  <a:close/>
                  <a:moveTo>
                    <a:pt x="970" y="1366"/>
                  </a:moveTo>
                  <a:cubicBezTo>
                    <a:pt x="1043" y="1351"/>
                    <a:pt x="1117" y="1337"/>
                    <a:pt x="1175" y="1307"/>
                  </a:cubicBezTo>
                  <a:cubicBezTo>
                    <a:pt x="1425" y="1205"/>
                    <a:pt x="1454" y="1160"/>
                    <a:pt x="1337" y="911"/>
                  </a:cubicBezTo>
                  <a:cubicBezTo>
                    <a:pt x="1264" y="764"/>
                    <a:pt x="1146" y="617"/>
                    <a:pt x="999" y="529"/>
                  </a:cubicBezTo>
                  <a:cubicBezTo>
                    <a:pt x="926" y="485"/>
                    <a:pt x="838" y="470"/>
                    <a:pt x="764" y="515"/>
                  </a:cubicBezTo>
                  <a:cubicBezTo>
                    <a:pt x="574" y="617"/>
                    <a:pt x="485" y="838"/>
                    <a:pt x="529" y="1043"/>
                  </a:cubicBezTo>
                  <a:cubicBezTo>
                    <a:pt x="559" y="1249"/>
                    <a:pt x="750" y="1395"/>
                    <a:pt x="970" y="136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7"/>
            <p:cNvSpPr/>
            <p:nvPr/>
          </p:nvSpPr>
          <p:spPr>
            <a:xfrm>
              <a:off x="8186023" y="3927135"/>
              <a:ext cx="104604" cy="293896"/>
            </a:xfrm>
            <a:custGeom>
              <a:avLst/>
              <a:gdLst/>
              <a:ahLst/>
              <a:cxnLst/>
              <a:rect l="l" t="t" r="r" b="b"/>
              <a:pathLst>
                <a:path w="2085" h="5858" extrusionOk="0">
                  <a:moveTo>
                    <a:pt x="675" y="3113"/>
                  </a:moveTo>
                  <a:cubicBezTo>
                    <a:pt x="675" y="3773"/>
                    <a:pt x="705" y="4419"/>
                    <a:pt x="749" y="5080"/>
                  </a:cubicBezTo>
                  <a:cubicBezTo>
                    <a:pt x="764" y="5227"/>
                    <a:pt x="764" y="5403"/>
                    <a:pt x="749" y="5564"/>
                  </a:cubicBezTo>
                  <a:cubicBezTo>
                    <a:pt x="764" y="5682"/>
                    <a:pt x="675" y="5784"/>
                    <a:pt x="558" y="5814"/>
                  </a:cubicBezTo>
                  <a:cubicBezTo>
                    <a:pt x="426" y="5814"/>
                    <a:pt x="308" y="5726"/>
                    <a:pt x="294" y="5594"/>
                  </a:cubicBezTo>
                  <a:cubicBezTo>
                    <a:pt x="279" y="5550"/>
                    <a:pt x="279" y="5506"/>
                    <a:pt x="279" y="5461"/>
                  </a:cubicBezTo>
                  <a:cubicBezTo>
                    <a:pt x="279" y="4948"/>
                    <a:pt x="264" y="4419"/>
                    <a:pt x="220" y="3891"/>
                  </a:cubicBezTo>
                  <a:cubicBezTo>
                    <a:pt x="162" y="3333"/>
                    <a:pt x="191" y="2760"/>
                    <a:pt x="118" y="2188"/>
                  </a:cubicBezTo>
                  <a:cubicBezTo>
                    <a:pt x="88" y="1923"/>
                    <a:pt x="59" y="1659"/>
                    <a:pt x="30" y="1395"/>
                  </a:cubicBezTo>
                  <a:cubicBezTo>
                    <a:pt x="0" y="1175"/>
                    <a:pt x="74" y="954"/>
                    <a:pt x="235" y="793"/>
                  </a:cubicBezTo>
                  <a:cubicBezTo>
                    <a:pt x="352" y="661"/>
                    <a:pt x="485" y="543"/>
                    <a:pt x="646" y="455"/>
                  </a:cubicBezTo>
                  <a:cubicBezTo>
                    <a:pt x="1263" y="0"/>
                    <a:pt x="2085" y="646"/>
                    <a:pt x="1806" y="1351"/>
                  </a:cubicBezTo>
                  <a:cubicBezTo>
                    <a:pt x="1674" y="1762"/>
                    <a:pt x="1336" y="2056"/>
                    <a:pt x="925" y="2114"/>
                  </a:cubicBezTo>
                  <a:cubicBezTo>
                    <a:pt x="896" y="2114"/>
                    <a:pt x="866" y="2114"/>
                    <a:pt x="837" y="2129"/>
                  </a:cubicBezTo>
                  <a:cubicBezTo>
                    <a:pt x="764" y="2129"/>
                    <a:pt x="749" y="2173"/>
                    <a:pt x="778" y="2246"/>
                  </a:cubicBezTo>
                  <a:cubicBezTo>
                    <a:pt x="1175" y="3142"/>
                    <a:pt x="1468" y="4081"/>
                    <a:pt x="1835" y="4992"/>
                  </a:cubicBezTo>
                  <a:cubicBezTo>
                    <a:pt x="1894" y="5139"/>
                    <a:pt x="1953" y="5256"/>
                    <a:pt x="2026" y="5403"/>
                  </a:cubicBezTo>
                  <a:cubicBezTo>
                    <a:pt x="2055" y="5476"/>
                    <a:pt x="2070" y="5564"/>
                    <a:pt x="2041" y="5638"/>
                  </a:cubicBezTo>
                  <a:cubicBezTo>
                    <a:pt x="1997" y="5799"/>
                    <a:pt x="1791" y="5858"/>
                    <a:pt x="1674" y="5740"/>
                  </a:cubicBezTo>
                  <a:cubicBezTo>
                    <a:pt x="1630" y="5682"/>
                    <a:pt x="1586" y="5638"/>
                    <a:pt x="1556" y="5564"/>
                  </a:cubicBezTo>
                  <a:cubicBezTo>
                    <a:pt x="1410" y="5285"/>
                    <a:pt x="1292" y="4992"/>
                    <a:pt x="1189" y="4683"/>
                  </a:cubicBezTo>
                  <a:cubicBezTo>
                    <a:pt x="1013" y="4184"/>
                    <a:pt x="837" y="3685"/>
                    <a:pt x="705" y="3157"/>
                  </a:cubicBezTo>
                  <a:cubicBezTo>
                    <a:pt x="705" y="3142"/>
                    <a:pt x="705" y="3127"/>
                    <a:pt x="675" y="3113"/>
                  </a:cubicBezTo>
                  <a:close/>
                  <a:moveTo>
                    <a:pt x="749" y="1644"/>
                  </a:moveTo>
                  <a:cubicBezTo>
                    <a:pt x="896" y="1630"/>
                    <a:pt x="1042" y="1571"/>
                    <a:pt x="1160" y="1468"/>
                  </a:cubicBezTo>
                  <a:cubicBezTo>
                    <a:pt x="1292" y="1366"/>
                    <a:pt x="1351" y="1204"/>
                    <a:pt x="1351" y="1028"/>
                  </a:cubicBezTo>
                  <a:cubicBezTo>
                    <a:pt x="1351" y="881"/>
                    <a:pt x="1204" y="764"/>
                    <a:pt x="1057" y="793"/>
                  </a:cubicBezTo>
                  <a:cubicBezTo>
                    <a:pt x="969" y="808"/>
                    <a:pt x="866" y="852"/>
                    <a:pt x="793" y="925"/>
                  </a:cubicBezTo>
                  <a:cubicBezTo>
                    <a:pt x="587" y="1072"/>
                    <a:pt x="455" y="1233"/>
                    <a:pt x="543" y="1512"/>
                  </a:cubicBezTo>
                  <a:cubicBezTo>
                    <a:pt x="587" y="1644"/>
                    <a:pt x="587" y="1659"/>
                    <a:pt x="749" y="164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7"/>
            <p:cNvSpPr/>
            <p:nvPr/>
          </p:nvSpPr>
          <p:spPr>
            <a:xfrm>
              <a:off x="8075547" y="3955130"/>
              <a:ext cx="100942" cy="281404"/>
            </a:xfrm>
            <a:custGeom>
              <a:avLst/>
              <a:gdLst/>
              <a:ahLst/>
              <a:cxnLst/>
              <a:rect l="l" t="t" r="r" b="b"/>
              <a:pathLst>
                <a:path w="2012" h="5609" extrusionOk="0">
                  <a:moveTo>
                    <a:pt x="1409" y="1630"/>
                  </a:moveTo>
                  <a:lnTo>
                    <a:pt x="1336" y="529"/>
                  </a:lnTo>
                  <a:cubicBezTo>
                    <a:pt x="1321" y="455"/>
                    <a:pt x="1321" y="382"/>
                    <a:pt x="1336" y="308"/>
                  </a:cubicBezTo>
                  <a:cubicBezTo>
                    <a:pt x="1336" y="44"/>
                    <a:pt x="1703" y="0"/>
                    <a:pt x="1776" y="250"/>
                  </a:cubicBezTo>
                  <a:cubicBezTo>
                    <a:pt x="1791" y="308"/>
                    <a:pt x="1791" y="367"/>
                    <a:pt x="1806" y="426"/>
                  </a:cubicBezTo>
                  <a:cubicBezTo>
                    <a:pt x="1864" y="1131"/>
                    <a:pt x="1938" y="1850"/>
                    <a:pt x="1967" y="2569"/>
                  </a:cubicBezTo>
                  <a:cubicBezTo>
                    <a:pt x="2011" y="3289"/>
                    <a:pt x="1953" y="3993"/>
                    <a:pt x="1791" y="4683"/>
                  </a:cubicBezTo>
                  <a:cubicBezTo>
                    <a:pt x="1732" y="4903"/>
                    <a:pt x="1630" y="5109"/>
                    <a:pt x="1483" y="5271"/>
                  </a:cubicBezTo>
                  <a:cubicBezTo>
                    <a:pt x="1219" y="5608"/>
                    <a:pt x="690" y="5594"/>
                    <a:pt x="470" y="5226"/>
                  </a:cubicBezTo>
                  <a:cubicBezTo>
                    <a:pt x="352" y="5050"/>
                    <a:pt x="279" y="4845"/>
                    <a:pt x="235" y="4654"/>
                  </a:cubicBezTo>
                  <a:cubicBezTo>
                    <a:pt x="206" y="4522"/>
                    <a:pt x="191" y="4390"/>
                    <a:pt x="176" y="4272"/>
                  </a:cubicBezTo>
                  <a:cubicBezTo>
                    <a:pt x="132" y="3773"/>
                    <a:pt x="59" y="3274"/>
                    <a:pt x="29" y="2775"/>
                  </a:cubicBezTo>
                  <a:cubicBezTo>
                    <a:pt x="0" y="2129"/>
                    <a:pt x="0" y="1483"/>
                    <a:pt x="29" y="852"/>
                  </a:cubicBezTo>
                  <a:cubicBezTo>
                    <a:pt x="29" y="719"/>
                    <a:pt x="44" y="602"/>
                    <a:pt x="59" y="485"/>
                  </a:cubicBezTo>
                  <a:cubicBezTo>
                    <a:pt x="73" y="426"/>
                    <a:pt x="73" y="367"/>
                    <a:pt x="132" y="367"/>
                  </a:cubicBezTo>
                  <a:cubicBezTo>
                    <a:pt x="191" y="352"/>
                    <a:pt x="235" y="411"/>
                    <a:pt x="250" y="470"/>
                  </a:cubicBezTo>
                  <a:cubicBezTo>
                    <a:pt x="308" y="675"/>
                    <a:pt x="352" y="896"/>
                    <a:pt x="382" y="1116"/>
                  </a:cubicBezTo>
                  <a:cubicBezTo>
                    <a:pt x="411" y="1468"/>
                    <a:pt x="426" y="1806"/>
                    <a:pt x="470" y="2158"/>
                  </a:cubicBezTo>
                  <a:cubicBezTo>
                    <a:pt x="529" y="2760"/>
                    <a:pt x="573" y="3377"/>
                    <a:pt x="631" y="3993"/>
                  </a:cubicBezTo>
                  <a:cubicBezTo>
                    <a:pt x="661" y="4228"/>
                    <a:pt x="690" y="4463"/>
                    <a:pt x="749" y="4698"/>
                  </a:cubicBezTo>
                  <a:cubicBezTo>
                    <a:pt x="778" y="4786"/>
                    <a:pt x="807" y="4859"/>
                    <a:pt x="866" y="4948"/>
                  </a:cubicBezTo>
                  <a:cubicBezTo>
                    <a:pt x="910" y="5050"/>
                    <a:pt x="1072" y="5065"/>
                    <a:pt x="1145" y="4962"/>
                  </a:cubicBezTo>
                  <a:cubicBezTo>
                    <a:pt x="1233" y="4859"/>
                    <a:pt x="1292" y="4727"/>
                    <a:pt x="1321" y="4595"/>
                  </a:cubicBezTo>
                  <a:cubicBezTo>
                    <a:pt x="1380" y="4375"/>
                    <a:pt x="1424" y="4140"/>
                    <a:pt x="1453" y="3920"/>
                  </a:cubicBezTo>
                  <a:cubicBezTo>
                    <a:pt x="1512" y="3318"/>
                    <a:pt x="1512" y="2716"/>
                    <a:pt x="1453" y="2114"/>
                  </a:cubicBezTo>
                  <a:cubicBezTo>
                    <a:pt x="1439" y="1953"/>
                    <a:pt x="1424" y="1791"/>
                    <a:pt x="1409" y="163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7"/>
            <p:cNvSpPr/>
            <p:nvPr/>
          </p:nvSpPr>
          <p:spPr>
            <a:xfrm>
              <a:off x="7827304" y="3966167"/>
              <a:ext cx="125977" cy="278443"/>
            </a:xfrm>
            <a:custGeom>
              <a:avLst/>
              <a:gdLst/>
              <a:ahLst/>
              <a:cxnLst/>
              <a:rect l="l" t="t" r="r" b="b"/>
              <a:pathLst>
                <a:path w="2511" h="5550" extrusionOk="0">
                  <a:moveTo>
                    <a:pt x="1630" y="2335"/>
                  </a:moveTo>
                  <a:cubicBezTo>
                    <a:pt x="1542" y="2335"/>
                    <a:pt x="1513" y="2393"/>
                    <a:pt x="1469" y="2423"/>
                  </a:cubicBezTo>
                  <a:cubicBezTo>
                    <a:pt x="1175" y="2628"/>
                    <a:pt x="808" y="2643"/>
                    <a:pt x="500" y="2467"/>
                  </a:cubicBezTo>
                  <a:cubicBezTo>
                    <a:pt x="309" y="2364"/>
                    <a:pt x="177" y="2173"/>
                    <a:pt x="133" y="1968"/>
                  </a:cubicBezTo>
                  <a:cubicBezTo>
                    <a:pt x="1" y="1586"/>
                    <a:pt x="15" y="1160"/>
                    <a:pt x="147" y="778"/>
                  </a:cubicBezTo>
                  <a:cubicBezTo>
                    <a:pt x="177" y="690"/>
                    <a:pt x="206" y="617"/>
                    <a:pt x="235" y="558"/>
                  </a:cubicBezTo>
                  <a:cubicBezTo>
                    <a:pt x="250" y="514"/>
                    <a:pt x="279" y="470"/>
                    <a:pt x="309" y="426"/>
                  </a:cubicBezTo>
                  <a:cubicBezTo>
                    <a:pt x="338" y="382"/>
                    <a:pt x="382" y="353"/>
                    <a:pt x="441" y="367"/>
                  </a:cubicBezTo>
                  <a:cubicBezTo>
                    <a:pt x="485" y="397"/>
                    <a:pt x="500" y="441"/>
                    <a:pt x="500" y="485"/>
                  </a:cubicBezTo>
                  <a:cubicBezTo>
                    <a:pt x="500" y="558"/>
                    <a:pt x="485" y="632"/>
                    <a:pt x="470" y="705"/>
                  </a:cubicBezTo>
                  <a:cubicBezTo>
                    <a:pt x="426" y="1043"/>
                    <a:pt x="441" y="1395"/>
                    <a:pt x="529" y="1718"/>
                  </a:cubicBezTo>
                  <a:lnTo>
                    <a:pt x="558" y="1791"/>
                  </a:lnTo>
                  <a:cubicBezTo>
                    <a:pt x="588" y="1953"/>
                    <a:pt x="705" y="2070"/>
                    <a:pt x="852" y="2100"/>
                  </a:cubicBezTo>
                  <a:cubicBezTo>
                    <a:pt x="1028" y="2129"/>
                    <a:pt x="1204" y="2056"/>
                    <a:pt x="1307" y="1909"/>
                  </a:cubicBezTo>
                  <a:cubicBezTo>
                    <a:pt x="1425" y="1733"/>
                    <a:pt x="1498" y="1542"/>
                    <a:pt x="1527" y="1322"/>
                  </a:cubicBezTo>
                  <a:cubicBezTo>
                    <a:pt x="1542" y="1057"/>
                    <a:pt x="1542" y="793"/>
                    <a:pt x="1527" y="543"/>
                  </a:cubicBezTo>
                  <a:cubicBezTo>
                    <a:pt x="1527" y="455"/>
                    <a:pt x="1513" y="382"/>
                    <a:pt x="1527" y="309"/>
                  </a:cubicBezTo>
                  <a:cubicBezTo>
                    <a:pt x="1527" y="206"/>
                    <a:pt x="1571" y="118"/>
                    <a:pt x="1659" y="74"/>
                  </a:cubicBezTo>
                  <a:cubicBezTo>
                    <a:pt x="1792" y="0"/>
                    <a:pt x="1953" y="74"/>
                    <a:pt x="1997" y="206"/>
                  </a:cubicBezTo>
                  <a:cubicBezTo>
                    <a:pt x="2012" y="250"/>
                    <a:pt x="2012" y="309"/>
                    <a:pt x="2012" y="367"/>
                  </a:cubicBezTo>
                  <a:cubicBezTo>
                    <a:pt x="2056" y="1087"/>
                    <a:pt x="2085" y="1821"/>
                    <a:pt x="2173" y="2540"/>
                  </a:cubicBezTo>
                  <a:cubicBezTo>
                    <a:pt x="2232" y="2981"/>
                    <a:pt x="2247" y="3421"/>
                    <a:pt x="2305" y="3847"/>
                  </a:cubicBezTo>
                  <a:cubicBezTo>
                    <a:pt x="2349" y="4214"/>
                    <a:pt x="2394" y="4581"/>
                    <a:pt x="2467" y="4933"/>
                  </a:cubicBezTo>
                  <a:cubicBezTo>
                    <a:pt x="2482" y="5021"/>
                    <a:pt x="2496" y="5124"/>
                    <a:pt x="2496" y="5227"/>
                  </a:cubicBezTo>
                  <a:cubicBezTo>
                    <a:pt x="2511" y="5300"/>
                    <a:pt x="2482" y="5359"/>
                    <a:pt x="2452" y="5418"/>
                  </a:cubicBezTo>
                  <a:cubicBezTo>
                    <a:pt x="2408" y="5491"/>
                    <a:pt x="2305" y="5550"/>
                    <a:pt x="2217" y="5535"/>
                  </a:cubicBezTo>
                  <a:cubicBezTo>
                    <a:pt x="2115" y="5535"/>
                    <a:pt x="2026" y="5462"/>
                    <a:pt x="2012" y="5359"/>
                  </a:cubicBezTo>
                  <a:cubicBezTo>
                    <a:pt x="1997" y="5300"/>
                    <a:pt x="1982" y="5227"/>
                    <a:pt x="1968" y="5153"/>
                  </a:cubicBezTo>
                  <a:cubicBezTo>
                    <a:pt x="1880" y="4683"/>
                    <a:pt x="1821" y="4228"/>
                    <a:pt x="1762" y="3759"/>
                  </a:cubicBezTo>
                  <a:cubicBezTo>
                    <a:pt x="1718" y="3289"/>
                    <a:pt x="1689" y="2863"/>
                    <a:pt x="1645" y="2423"/>
                  </a:cubicBezTo>
                  <a:cubicBezTo>
                    <a:pt x="1645" y="2408"/>
                    <a:pt x="1630" y="2379"/>
                    <a:pt x="1630" y="233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7"/>
            <p:cNvSpPr/>
            <p:nvPr/>
          </p:nvSpPr>
          <p:spPr>
            <a:xfrm>
              <a:off x="8076250" y="4286553"/>
              <a:ext cx="148102" cy="307191"/>
            </a:xfrm>
            <a:custGeom>
              <a:avLst/>
              <a:gdLst/>
              <a:ahLst/>
              <a:cxnLst/>
              <a:rect l="l" t="t" r="r" b="b"/>
              <a:pathLst>
                <a:path w="2952" h="6123" extrusionOk="0">
                  <a:moveTo>
                    <a:pt x="1028" y="2305"/>
                  </a:moveTo>
                  <a:cubicBezTo>
                    <a:pt x="1087" y="2335"/>
                    <a:pt x="1146" y="2349"/>
                    <a:pt x="1205" y="2349"/>
                  </a:cubicBezTo>
                  <a:cubicBezTo>
                    <a:pt x="1557" y="2438"/>
                    <a:pt x="1880" y="2584"/>
                    <a:pt x="2159" y="2805"/>
                  </a:cubicBezTo>
                  <a:cubicBezTo>
                    <a:pt x="2731" y="3245"/>
                    <a:pt x="2952" y="4008"/>
                    <a:pt x="2702" y="4684"/>
                  </a:cubicBezTo>
                  <a:cubicBezTo>
                    <a:pt x="2482" y="5418"/>
                    <a:pt x="1865" y="5976"/>
                    <a:pt x="1116" y="6093"/>
                  </a:cubicBezTo>
                  <a:cubicBezTo>
                    <a:pt x="970" y="6122"/>
                    <a:pt x="808" y="6122"/>
                    <a:pt x="661" y="6093"/>
                  </a:cubicBezTo>
                  <a:cubicBezTo>
                    <a:pt x="485" y="6064"/>
                    <a:pt x="338" y="5917"/>
                    <a:pt x="309" y="5726"/>
                  </a:cubicBezTo>
                  <a:cubicBezTo>
                    <a:pt x="265" y="5432"/>
                    <a:pt x="250" y="5153"/>
                    <a:pt x="250" y="4860"/>
                  </a:cubicBezTo>
                  <a:cubicBezTo>
                    <a:pt x="250" y="4346"/>
                    <a:pt x="206" y="3847"/>
                    <a:pt x="147" y="3333"/>
                  </a:cubicBezTo>
                  <a:cubicBezTo>
                    <a:pt x="118" y="3039"/>
                    <a:pt x="103" y="2760"/>
                    <a:pt x="74" y="2467"/>
                  </a:cubicBezTo>
                  <a:cubicBezTo>
                    <a:pt x="59" y="2100"/>
                    <a:pt x="59" y="1748"/>
                    <a:pt x="15" y="1395"/>
                  </a:cubicBezTo>
                  <a:cubicBezTo>
                    <a:pt x="1" y="1234"/>
                    <a:pt x="1" y="1072"/>
                    <a:pt x="15" y="911"/>
                  </a:cubicBezTo>
                  <a:cubicBezTo>
                    <a:pt x="30" y="617"/>
                    <a:pt x="192" y="368"/>
                    <a:pt x="456" y="221"/>
                  </a:cubicBezTo>
                  <a:cubicBezTo>
                    <a:pt x="705" y="74"/>
                    <a:pt x="1014" y="0"/>
                    <a:pt x="1307" y="45"/>
                  </a:cubicBezTo>
                  <a:cubicBezTo>
                    <a:pt x="1733" y="89"/>
                    <a:pt x="2027" y="470"/>
                    <a:pt x="1953" y="881"/>
                  </a:cubicBezTo>
                  <a:cubicBezTo>
                    <a:pt x="1909" y="1204"/>
                    <a:pt x="1777" y="1513"/>
                    <a:pt x="1557" y="1748"/>
                  </a:cubicBezTo>
                  <a:cubicBezTo>
                    <a:pt x="1439" y="1909"/>
                    <a:pt x="1293" y="2041"/>
                    <a:pt x="1146" y="2173"/>
                  </a:cubicBezTo>
                  <a:cubicBezTo>
                    <a:pt x="1102" y="2217"/>
                    <a:pt x="1043" y="2232"/>
                    <a:pt x="1028" y="2305"/>
                  </a:cubicBezTo>
                  <a:close/>
                  <a:moveTo>
                    <a:pt x="764" y="4522"/>
                  </a:moveTo>
                  <a:cubicBezTo>
                    <a:pt x="764" y="4728"/>
                    <a:pt x="779" y="4948"/>
                    <a:pt x="779" y="5153"/>
                  </a:cubicBezTo>
                  <a:cubicBezTo>
                    <a:pt x="779" y="5256"/>
                    <a:pt x="793" y="5344"/>
                    <a:pt x="808" y="5432"/>
                  </a:cubicBezTo>
                  <a:cubicBezTo>
                    <a:pt x="837" y="5550"/>
                    <a:pt x="852" y="5550"/>
                    <a:pt x="970" y="5535"/>
                  </a:cubicBezTo>
                  <a:cubicBezTo>
                    <a:pt x="1601" y="5432"/>
                    <a:pt x="2085" y="4948"/>
                    <a:pt x="2188" y="4331"/>
                  </a:cubicBezTo>
                  <a:cubicBezTo>
                    <a:pt x="2276" y="3920"/>
                    <a:pt x="2144" y="3495"/>
                    <a:pt x="1821" y="3230"/>
                  </a:cubicBezTo>
                  <a:cubicBezTo>
                    <a:pt x="1557" y="2995"/>
                    <a:pt x="1234" y="2805"/>
                    <a:pt x="882" y="2702"/>
                  </a:cubicBezTo>
                  <a:cubicBezTo>
                    <a:pt x="632" y="2628"/>
                    <a:pt x="617" y="2628"/>
                    <a:pt x="647" y="2893"/>
                  </a:cubicBezTo>
                  <a:cubicBezTo>
                    <a:pt x="705" y="3436"/>
                    <a:pt x="749" y="3979"/>
                    <a:pt x="764" y="4522"/>
                  </a:cubicBezTo>
                  <a:close/>
                  <a:moveTo>
                    <a:pt x="559" y="1351"/>
                  </a:moveTo>
                  <a:lnTo>
                    <a:pt x="559" y="1351"/>
                  </a:lnTo>
                  <a:cubicBezTo>
                    <a:pt x="573" y="1498"/>
                    <a:pt x="588" y="1645"/>
                    <a:pt x="603" y="1777"/>
                  </a:cubicBezTo>
                  <a:cubicBezTo>
                    <a:pt x="617" y="1880"/>
                    <a:pt x="647" y="1894"/>
                    <a:pt x="735" y="1836"/>
                  </a:cubicBezTo>
                  <a:cubicBezTo>
                    <a:pt x="970" y="1659"/>
                    <a:pt x="1175" y="1439"/>
                    <a:pt x="1337" y="1190"/>
                  </a:cubicBezTo>
                  <a:cubicBezTo>
                    <a:pt x="1395" y="1072"/>
                    <a:pt x="1425" y="940"/>
                    <a:pt x="1439" y="823"/>
                  </a:cubicBezTo>
                  <a:cubicBezTo>
                    <a:pt x="1469" y="676"/>
                    <a:pt x="1351" y="558"/>
                    <a:pt x="1219" y="573"/>
                  </a:cubicBezTo>
                  <a:cubicBezTo>
                    <a:pt x="1087" y="558"/>
                    <a:pt x="955" y="588"/>
                    <a:pt x="837" y="632"/>
                  </a:cubicBezTo>
                  <a:cubicBezTo>
                    <a:pt x="661" y="676"/>
                    <a:pt x="544" y="837"/>
                    <a:pt x="559" y="1028"/>
                  </a:cubicBezTo>
                  <a:cubicBezTo>
                    <a:pt x="559" y="1146"/>
                    <a:pt x="559" y="1248"/>
                    <a:pt x="559" y="135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7"/>
            <p:cNvSpPr/>
            <p:nvPr/>
          </p:nvSpPr>
          <p:spPr>
            <a:xfrm>
              <a:off x="7805229" y="4296888"/>
              <a:ext cx="139974" cy="299816"/>
            </a:xfrm>
            <a:custGeom>
              <a:avLst/>
              <a:gdLst/>
              <a:ahLst/>
              <a:cxnLst/>
              <a:rect l="l" t="t" r="r" b="b"/>
              <a:pathLst>
                <a:path w="2790" h="5976" extrusionOk="0">
                  <a:moveTo>
                    <a:pt x="1101" y="2276"/>
                  </a:moveTo>
                  <a:cubicBezTo>
                    <a:pt x="1145" y="2320"/>
                    <a:pt x="1204" y="2349"/>
                    <a:pt x="1277" y="2334"/>
                  </a:cubicBezTo>
                  <a:cubicBezTo>
                    <a:pt x="1674" y="2393"/>
                    <a:pt x="2026" y="2599"/>
                    <a:pt x="2246" y="2936"/>
                  </a:cubicBezTo>
                  <a:cubicBezTo>
                    <a:pt x="2789" y="3656"/>
                    <a:pt x="2745" y="4654"/>
                    <a:pt x="2173" y="5344"/>
                  </a:cubicBezTo>
                  <a:cubicBezTo>
                    <a:pt x="1835" y="5755"/>
                    <a:pt x="1351" y="5975"/>
                    <a:pt x="822" y="5960"/>
                  </a:cubicBezTo>
                  <a:cubicBezTo>
                    <a:pt x="617" y="5975"/>
                    <a:pt x="426" y="5843"/>
                    <a:pt x="367" y="5623"/>
                  </a:cubicBezTo>
                  <a:cubicBezTo>
                    <a:pt x="338" y="5491"/>
                    <a:pt x="308" y="5344"/>
                    <a:pt x="294" y="5212"/>
                  </a:cubicBezTo>
                  <a:cubicBezTo>
                    <a:pt x="220" y="4566"/>
                    <a:pt x="162" y="3905"/>
                    <a:pt x="118" y="3259"/>
                  </a:cubicBezTo>
                  <a:cubicBezTo>
                    <a:pt x="88" y="2716"/>
                    <a:pt x="29" y="2158"/>
                    <a:pt x="0" y="1615"/>
                  </a:cubicBezTo>
                  <a:cubicBezTo>
                    <a:pt x="0" y="1380"/>
                    <a:pt x="0" y="1160"/>
                    <a:pt x="15" y="925"/>
                  </a:cubicBezTo>
                  <a:cubicBezTo>
                    <a:pt x="59" y="426"/>
                    <a:pt x="455" y="29"/>
                    <a:pt x="954" y="15"/>
                  </a:cubicBezTo>
                  <a:cubicBezTo>
                    <a:pt x="1116" y="0"/>
                    <a:pt x="1292" y="15"/>
                    <a:pt x="1454" y="59"/>
                  </a:cubicBezTo>
                  <a:cubicBezTo>
                    <a:pt x="1747" y="147"/>
                    <a:pt x="1938" y="426"/>
                    <a:pt x="1909" y="734"/>
                  </a:cubicBezTo>
                  <a:cubicBezTo>
                    <a:pt x="1879" y="1219"/>
                    <a:pt x="1674" y="1674"/>
                    <a:pt x="1336" y="2026"/>
                  </a:cubicBezTo>
                  <a:cubicBezTo>
                    <a:pt x="1263" y="2114"/>
                    <a:pt x="1189" y="2187"/>
                    <a:pt x="1101" y="2276"/>
                  </a:cubicBezTo>
                  <a:close/>
                  <a:moveTo>
                    <a:pt x="808" y="4669"/>
                  </a:moveTo>
                  <a:cubicBezTo>
                    <a:pt x="808" y="4874"/>
                    <a:pt x="822" y="5080"/>
                    <a:pt x="852" y="5270"/>
                  </a:cubicBezTo>
                  <a:cubicBezTo>
                    <a:pt x="866" y="5388"/>
                    <a:pt x="881" y="5403"/>
                    <a:pt x="984" y="5373"/>
                  </a:cubicBezTo>
                  <a:cubicBezTo>
                    <a:pt x="1277" y="5344"/>
                    <a:pt x="1527" y="5197"/>
                    <a:pt x="1703" y="4977"/>
                  </a:cubicBezTo>
                  <a:cubicBezTo>
                    <a:pt x="2041" y="4580"/>
                    <a:pt x="2144" y="4037"/>
                    <a:pt x="1953" y="3538"/>
                  </a:cubicBezTo>
                  <a:cubicBezTo>
                    <a:pt x="1865" y="3215"/>
                    <a:pt x="1644" y="2951"/>
                    <a:pt x="1336" y="2804"/>
                  </a:cubicBezTo>
                  <a:cubicBezTo>
                    <a:pt x="1160" y="2745"/>
                    <a:pt x="969" y="2701"/>
                    <a:pt x="793" y="2687"/>
                  </a:cubicBezTo>
                  <a:cubicBezTo>
                    <a:pt x="675" y="2672"/>
                    <a:pt x="631" y="2716"/>
                    <a:pt x="631" y="2833"/>
                  </a:cubicBezTo>
                  <a:cubicBezTo>
                    <a:pt x="631" y="2951"/>
                    <a:pt x="646" y="3098"/>
                    <a:pt x="661" y="3244"/>
                  </a:cubicBezTo>
                  <a:cubicBezTo>
                    <a:pt x="705" y="3700"/>
                    <a:pt x="778" y="4169"/>
                    <a:pt x="808" y="4654"/>
                  </a:cubicBezTo>
                  <a:close/>
                  <a:moveTo>
                    <a:pt x="573" y="1967"/>
                  </a:moveTo>
                  <a:cubicBezTo>
                    <a:pt x="617" y="1982"/>
                    <a:pt x="646" y="1967"/>
                    <a:pt x="675" y="1938"/>
                  </a:cubicBezTo>
                  <a:cubicBezTo>
                    <a:pt x="896" y="1732"/>
                    <a:pt x="1086" y="1512"/>
                    <a:pt x="1233" y="1277"/>
                  </a:cubicBezTo>
                  <a:cubicBezTo>
                    <a:pt x="1321" y="1116"/>
                    <a:pt x="1365" y="954"/>
                    <a:pt x="1380" y="778"/>
                  </a:cubicBezTo>
                  <a:cubicBezTo>
                    <a:pt x="1395" y="646"/>
                    <a:pt x="1351" y="573"/>
                    <a:pt x="1219" y="543"/>
                  </a:cubicBezTo>
                  <a:cubicBezTo>
                    <a:pt x="940" y="499"/>
                    <a:pt x="587" y="587"/>
                    <a:pt x="558" y="998"/>
                  </a:cubicBezTo>
                  <a:cubicBezTo>
                    <a:pt x="529" y="1321"/>
                    <a:pt x="573" y="1630"/>
                    <a:pt x="573" y="196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7"/>
            <p:cNvSpPr/>
            <p:nvPr/>
          </p:nvSpPr>
          <p:spPr>
            <a:xfrm>
              <a:off x="7955490" y="4304213"/>
              <a:ext cx="106110" cy="282156"/>
            </a:xfrm>
            <a:custGeom>
              <a:avLst/>
              <a:gdLst/>
              <a:ahLst/>
              <a:cxnLst/>
              <a:rect l="l" t="t" r="r" b="b"/>
              <a:pathLst>
                <a:path w="2115" h="5624" extrusionOk="0">
                  <a:moveTo>
                    <a:pt x="455" y="4772"/>
                  </a:moveTo>
                  <a:cubicBezTo>
                    <a:pt x="470" y="4978"/>
                    <a:pt x="455" y="5183"/>
                    <a:pt x="440" y="5389"/>
                  </a:cubicBezTo>
                  <a:cubicBezTo>
                    <a:pt x="440" y="5418"/>
                    <a:pt x="426" y="5462"/>
                    <a:pt x="411" y="5491"/>
                  </a:cubicBezTo>
                  <a:cubicBezTo>
                    <a:pt x="382" y="5580"/>
                    <a:pt x="294" y="5624"/>
                    <a:pt x="206" y="5624"/>
                  </a:cubicBezTo>
                  <a:cubicBezTo>
                    <a:pt x="117" y="5624"/>
                    <a:pt x="44" y="5565"/>
                    <a:pt x="29" y="5477"/>
                  </a:cubicBezTo>
                  <a:cubicBezTo>
                    <a:pt x="0" y="5389"/>
                    <a:pt x="0" y="5301"/>
                    <a:pt x="0" y="5213"/>
                  </a:cubicBezTo>
                  <a:cubicBezTo>
                    <a:pt x="29" y="4229"/>
                    <a:pt x="132" y="3245"/>
                    <a:pt x="132" y="2262"/>
                  </a:cubicBezTo>
                  <a:cubicBezTo>
                    <a:pt x="117" y="1718"/>
                    <a:pt x="191" y="1190"/>
                    <a:pt x="338" y="676"/>
                  </a:cubicBezTo>
                  <a:cubicBezTo>
                    <a:pt x="382" y="515"/>
                    <a:pt x="470" y="368"/>
                    <a:pt x="573" y="236"/>
                  </a:cubicBezTo>
                  <a:cubicBezTo>
                    <a:pt x="749" y="1"/>
                    <a:pt x="1116" y="16"/>
                    <a:pt x="1277" y="280"/>
                  </a:cubicBezTo>
                  <a:cubicBezTo>
                    <a:pt x="1365" y="412"/>
                    <a:pt x="1439" y="559"/>
                    <a:pt x="1483" y="720"/>
                  </a:cubicBezTo>
                  <a:cubicBezTo>
                    <a:pt x="1600" y="1117"/>
                    <a:pt x="1688" y="1542"/>
                    <a:pt x="1747" y="1953"/>
                  </a:cubicBezTo>
                  <a:cubicBezTo>
                    <a:pt x="1835" y="2585"/>
                    <a:pt x="1879" y="3216"/>
                    <a:pt x="1953" y="3847"/>
                  </a:cubicBezTo>
                  <a:cubicBezTo>
                    <a:pt x="1997" y="4229"/>
                    <a:pt x="2041" y="4625"/>
                    <a:pt x="2099" y="5007"/>
                  </a:cubicBezTo>
                  <a:cubicBezTo>
                    <a:pt x="2114" y="5110"/>
                    <a:pt x="2114" y="5213"/>
                    <a:pt x="2070" y="5315"/>
                  </a:cubicBezTo>
                  <a:cubicBezTo>
                    <a:pt x="2041" y="5433"/>
                    <a:pt x="1938" y="5506"/>
                    <a:pt x="1820" y="5506"/>
                  </a:cubicBezTo>
                  <a:cubicBezTo>
                    <a:pt x="1703" y="5506"/>
                    <a:pt x="1600" y="5418"/>
                    <a:pt x="1586" y="5301"/>
                  </a:cubicBezTo>
                  <a:cubicBezTo>
                    <a:pt x="1542" y="5110"/>
                    <a:pt x="1512" y="4934"/>
                    <a:pt x="1483" y="4728"/>
                  </a:cubicBezTo>
                  <a:cubicBezTo>
                    <a:pt x="1453" y="4390"/>
                    <a:pt x="1409" y="4053"/>
                    <a:pt x="1380" y="3715"/>
                  </a:cubicBezTo>
                  <a:cubicBezTo>
                    <a:pt x="1365" y="3539"/>
                    <a:pt x="1336" y="3510"/>
                    <a:pt x="1160" y="3539"/>
                  </a:cubicBezTo>
                  <a:cubicBezTo>
                    <a:pt x="998" y="3554"/>
                    <a:pt x="852" y="3583"/>
                    <a:pt x="705" y="3598"/>
                  </a:cubicBezTo>
                  <a:cubicBezTo>
                    <a:pt x="617" y="3598"/>
                    <a:pt x="573" y="3642"/>
                    <a:pt x="558" y="3744"/>
                  </a:cubicBezTo>
                  <a:cubicBezTo>
                    <a:pt x="499" y="4082"/>
                    <a:pt x="470" y="4420"/>
                    <a:pt x="455" y="4772"/>
                  </a:cubicBezTo>
                  <a:close/>
                  <a:moveTo>
                    <a:pt x="910" y="706"/>
                  </a:moveTo>
                  <a:cubicBezTo>
                    <a:pt x="822" y="852"/>
                    <a:pt x="778" y="1014"/>
                    <a:pt x="763" y="1190"/>
                  </a:cubicBezTo>
                  <a:cubicBezTo>
                    <a:pt x="675" y="1748"/>
                    <a:pt x="631" y="2306"/>
                    <a:pt x="631" y="2878"/>
                  </a:cubicBezTo>
                  <a:lnTo>
                    <a:pt x="631" y="3010"/>
                  </a:lnTo>
                  <a:cubicBezTo>
                    <a:pt x="617" y="3054"/>
                    <a:pt x="661" y="3084"/>
                    <a:pt x="705" y="3069"/>
                  </a:cubicBezTo>
                  <a:cubicBezTo>
                    <a:pt x="866" y="3069"/>
                    <a:pt x="1028" y="3040"/>
                    <a:pt x="1189" y="3010"/>
                  </a:cubicBezTo>
                  <a:cubicBezTo>
                    <a:pt x="1263" y="2996"/>
                    <a:pt x="1292" y="2952"/>
                    <a:pt x="1292" y="2893"/>
                  </a:cubicBezTo>
                  <a:lnTo>
                    <a:pt x="1292" y="2776"/>
                  </a:lnTo>
                  <a:cubicBezTo>
                    <a:pt x="1248" y="2218"/>
                    <a:pt x="1160" y="1660"/>
                    <a:pt x="1042" y="1102"/>
                  </a:cubicBezTo>
                  <a:cubicBezTo>
                    <a:pt x="1028" y="955"/>
                    <a:pt x="969" y="823"/>
                    <a:pt x="910" y="7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7"/>
            <p:cNvSpPr/>
            <p:nvPr/>
          </p:nvSpPr>
          <p:spPr>
            <a:xfrm>
              <a:off x="8231678" y="4292423"/>
              <a:ext cx="94320" cy="297608"/>
            </a:xfrm>
            <a:custGeom>
              <a:avLst/>
              <a:gdLst/>
              <a:ahLst/>
              <a:cxnLst/>
              <a:rect l="l" t="t" r="r" b="b"/>
              <a:pathLst>
                <a:path w="1880" h="5932" extrusionOk="0">
                  <a:moveTo>
                    <a:pt x="44" y="3862"/>
                  </a:moveTo>
                  <a:cubicBezTo>
                    <a:pt x="30" y="3451"/>
                    <a:pt x="0" y="3040"/>
                    <a:pt x="15" y="2629"/>
                  </a:cubicBezTo>
                  <a:cubicBezTo>
                    <a:pt x="30" y="2042"/>
                    <a:pt x="30" y="1469"/>
                    <a:pt x="74" y="882"/>
                  </a:cubicBezTo>
                  <a:cubicBezTo>
                    <a:pt x="103" y="515"/>
                    <a:pt x="206" y="368"/>
                    <a:pt x="558" y="251"/>
                  </a:cubicBezTo>
                  <a:cubicBezTo>
                    <a:pt x="852" y="162"/>
                    <a:pt x="1145" y="104"/>
                    <a:pt x="1454" y="74"/>
                  </a:cubicBezTo>
                  <a:lnTo>
                    <a:pt x="1483" y="74"/>
                  </a:lnTo>
                  <a:cubicBezTo>
                    <a:pt x="1821" y="1"/>
                    <a:pt x="1880" y="529"/>
                    <a:pt x="1527" y="515"/>
                  </a:cubicBezTo>
                  <a:cubicBezTo>
                    <a:pt x="1468" y="529"/>
                    <a:pt x="1395" y="544"/>
                    <a:pt x="1322" y="544"/>
                  </a:cubicBezTo>
                  <a:cubicBezTo>
                    <a:pt x="1116" y="559"/>
                    <a:pt x="911" y="603"/>
                    <a:pt x="720" y="691"/>
                  </a:cubicBezTo>
                  <a:cubicBezTo>
                    <a:pt x="602" y="720"/>
                    <a:pt x="529" y="823"/>
                    <a:pt x="529" y="941"/>
                  </a:cubicBezTo>
                  <a:cubicBezTo>
                    <a:pt x="514" y="1131"/>
                    <a:pt x="529" y="1308"/>
                    <a:pt x="529" y="1484"/>
                  </a:cubicBezTo>
                  <a:cubicBezTo>
                    <a:pt x="529" y="1836"/>
                    <a:pt x="544" y="2188"/>
                    <a:pt x="558" y="2541"/>
                  </a:cubicBezTo>
                  <a:cubicBezTo>
                    <a:pt x="558" y="2717"/>
                    <a:pt x="558" y="2717"/>
                    <a:pt x="734" y="2702"/>
                  </a:cubicBezTo>
                  <a:cubicBezTo>
                    <a:pt x="999" y="2688"/>
                    <a:pt x="1248" y="2688"/>
                    <a:pt x="1498" y="2673"/>
                  </a:cubicBezTo>
                  <a:cubicBezTo>
                    <a:pt x="1527" y="2673"/>
                    <a:pt x="1557" y="2673"/>
                    <a:pt x="1571" y="2673"/>
                  </a:cubicBezTo>
                  <a:cubicBezTo>
                    <a:pt x="1733" y="2688"/>
                    <a:pt x="1821" y="2761"/>
                    <a:pt x="1821" y="2893"/>
                  </a:cubicBezTo>
                  <a:cubicBezTo>
                    <a:pt x="1835" y="3011"/>
                    <a:pt x="1733" y="3128"/>
                    <a:pt x="1615" y="3143"/>
                  </a:cubicBezTo>
                  <a:cubicBezTo>
                    <a:pt x="1557" y="3157"/>
                    <a:pt x="1498" y="3157"/>
                    <a:pt x="1424" y="3157"/>
                  </a:cubicBezTo>
                  <a:cubicBezTo>
                    <a:pt x="1190" y="3157"/>
                    <a:pt x="969" y="3201"/>
                    <a:pt x="734" y="3201"/>
                  </a:cubicBezTo>
                  <a:cubicBezTo>
                    <a:pt x="588" y="3201"/>
                    <a:pt x="558" y="3231"/>
                    <a:pt x="573" y="3378"/>
                  </a:cubicBezTo>
                  <a:cubicBezTo>
                    <a:pt x="588" y="3965"/>
                    <a:pt x="602" y="4552"/>
                    <a:pt x="632" y="5154"/>
                  </a:cubicBezTo>
                  <a:cubicBezTo>
                    <a:pt x="632" y="5315"/>
                    <a:pt x="676" y="5330"/>
                    <a:pt x="837" y="5359"/>
                  </a:cubicBezTo>
                  <a:cubicBezTo>
                    <a:pt x="925" y="5374"/>
                    <a:pt x="999" y="5374"/>
                    <a:pt x="1087" y="5359"/>
                  </a:cubicBezTo>
                  <a:cubicBezTo>
                    <a:pt x="1204" y="5345"/>
                    <a:pt x="1336" y="5330"/>
                    <a:pt x="1454" y="5330"/>
                  </a:cubicBezTo>
                  <a:cubicBezTo>
                    <a:pt x="1542" y="5330"/>
                    <a:pt x="1615" y="5345"/>
                    <a:pt x="1689" y="5389"/>
                  </a:cubicBezTo>
                  <a:cubicBezTo>
                    <a:pt x="1865" y="5477"/>
                    <a:pt x="1865" y="5712"/>
                    <a:pt x="1703" y="5800"/>
                  </a:cubicBezTo>
                  <a:cubicBezTo>
                    <a:pt x="1659" y="5844"/>
                    <a:pt x="1601" y="5859"/>
                    <a:pt x="1542" y="5873"/>
                  </a:cubicBezTo>
                  <a:cubicBezTo>
                    <a:pt x="1219" y="5917"/>
                    <a:pt x="896" y="5932"/>
                    <a:pt x="558" y="5917"/>
                  </a:cubicBezTo>
                  <a:cubicBezTo>
                    <a:pt x="367" y="5903"/>
                    <a:pt x="191" y="5771"/>
                    <a:pt x="147" y="5580"/>
                  </a:cubicBezTo>
                  <a:cubicBezTo>
                    <a:pt x="103" y="5433"/>
                    <a:pt x="74" y="5286"/>
                    <a:pt x="74" y="5139"/>
                  </a:cubicBezTo>
                  <a:lnTo>
                    <a:pt x="30" y="386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7"/>
            <p:cNvSpPr/>
            <p:nvPr/>
          </p:nvSpPr>
          <p:spPr>
            <a:xfrm>
              <a:off x="7875167" y="3682606"/>
              <a:ext cx="132649" cy="268861"/>
            </a:xfrm>
            <a:custGeom>
              <a:avLst/>
              <a:gdLst/>
              <a:ahLst/>
              <a:cxnLst/>
              <a:rect l="l" t="t" r="r" b="b"/>
              <a:pathLst>
                <a:path w="2644" h="5359" extrusionOk="0">
                  <a:moveTo>
                    <a:pt x="2115" y="4037"/>
                  </a:moveTo>
                  <a:cubicBezTo>
                    <a:pt x="2115" y="3861"/>
                    <a:pt x="2130" y="3729"/>
                    <a:pt x="2130" y="3597"/>
                  </a:cubicBezTo>
                  <a:cubicBezTo>
                    <a:pt x="2130" y="3450"/>
                    <a:pt x="2130" y="3318"/>
                    <a:pt x="2130" y="3186"/>
                  </a:cubicBezTo>
                  <a:cubicBezTo>
                    <a:pt x="2115" y="2672"/>
                    <a:pt x="2115" y="2158"/>
                    <a:pt x="2085" y="1630"/>
                  </a:cubicBezTo>
                  <a:cubicBezTo>
                    <a:pt x="2071" y="1219"/>
                    <a:pt x="2012" y="808"/>
                    <a:pt x="1968" y="397"/>
                  </a:cubicBezTo>
                  <a:cubicBezTo>
                    <a:pt x="1953" y="338"/>
                    <a:pt x="1953" y="264"/>
                    <a:pt x="1968" y="206"/>
                  </a:cubicBezTo>
                  <a:cubicBezTo>
                    <a:pt x="1983" y="103"/>
                    <a:pt x="2056" y="30"/>
                    <a:pt x="2159" y="15"/>
                  </a:cubicBezTo>
                  <a:cubicBezTo>
                    <a:pt x="2247" y="0"/>
                    <a:pt x="2350" y="44"/>
                    <a:pt x="2394" y="132"/>
                  </a:cubicBezTo>
                  <a:cubicBezTo>
                    <a:pt x="2438" y="220"/>
                    <a:pt x="2467" y="308"/>
                    <a:pt x="2482" y="411"/>
                  </a:cubicBezTo>
                  <a:cubicBezTo>
                    <a:pt x="2555" y="896"/>
                    <a:pt x="2599" y="1410"/>
                    <a:pt x="2614" y="1909"/>
                  </a:cubicBezTo>
                  <a:cubicBezTo>
                    <a:pt x="2629" y="2745"/>
                    <a:pt x="2643" y="3582"/>
                    <a:pt x="2585" y="4434"/>
                  </a:cubicBezTo>
                  <a:cubicBezTo>
                    <a:pt x="2585" y="4537"/>
                    <a:pt x="2570" y="4639"/>
                    <a:pt x="2526" y="4742"/>
                  </a:cubicBezTo>
                  <a:cubicBezTo>
                    <a:pt x="2453" y="5006"/>
                    <a:pt x="2130" y="5080"/>
                    <a:pt x="1953" y="4874"/>
                  </a:cubicBezTo>
                  <a:cubicBezTo>
                    <a:pt x="1851" y="4771"/>
                    <a:pt x="1777" y="4669"/>
                    <a:pt x="1718" y="4537"/>
                  </a:cubicBezTo>
                  <a:cubicBezTo>
                    <a:pt x="1440" y="4008"/>
                    <a:pt x="1219" y="3435"/>
                    <a:pt x="1028" y="2863"/>
                  </a:cubicBezTo>
                  <a:cubicBezTo>
                    <a:pt x="926" y="2511"/>
                    <a:pt x="808" y="2158"/>
                    <a:pt x="691" y="1821"/>
                  </a:cubicBezTo>
                  <a:cubicBezTo>
                    <a:pt x="661" y="1762"/>
                    <a:pt x="647" y="1703"/>
                    <a:pt x="617" y="1630"/>
                  </a:cubicBezTo>
                  <a:cubicBezTo>
                    <a:pt x="603" y="1688"/>
                    <a:pt x="603" y="1733"/>
                    <a:pt x="617" y="1791"/>
                  </a:cubicBezTo>
                  <a:cubicBezTo>
                    <a:pt x="676" y="2584"/>
                    <a:pt x="750" y="3391"/>
                    <a:pt x="808" y="4184"/>
                  </a:cubicBezTo>
                  <a:cubicBezTo>
                    <a:pt x="838" y="4419"/>
                    <a:pt x="882" y="4639"/>
                    <a:pt x="911" y="4874"/>
                  </a:cubicBezTo>
                  <a:cubicBezTo>
                    <a:pt x="926" y="4948"/>
                    <a:pt x="940" y="5021"/>
                    <a:pt x="926" y="5109"/>
                  </a:cubicBezTo>
                  <a:cubicBezTo>
                    <a:pt x="926" y="5285"/>
                    <a:pt x="705" y="5359"/>
                    <a:pt x="588" y="5227"/>
                  </a:cubicBezTo>
                  <a:cubicBezTo>
                    <a:pt x="515" y="5168"/>
                    <a:pt x="471" y="5080"/>
                    <a:pt x="471" y="4992"/>
                  </a:cubicBezTo>
                  <a:cubicBezTo>
                    <a:pt x="397" y="4581"/>
                    <a:pt x="324" y="4184"/>
                    <a:pt x="280" y="3773"/>
                  </a:cubicBezTo>
                  <a:cubicBezTo>
                    <a:pt x="177" y="3039"/>
                    <a:pt x="118" y="2305"/>
                    <a:pt x="60" y="1571"/>
                  </a:cubicBezTo>
                  <a:cubicBezTo>
                    <a:pt x="15" y="1292"/>
                    <a:pt x="1" y="998"/>
                    <a:pt x="1" y="705"/>
                  </a:cubicBezTo>
                  <a:cubicBezTo>
                    <a:pt x="1" y="587"/>
                    <a:pt x="15" y="470"/>
                    <a:pt x="45" y="367"/>
                  </a:cubicBezTo>
                  <a:cubicBezTo>
                    <a:pt x="89" y="103"/>
                    <a:pt x="427" y="15"/>
                    <a:pt x="588" y="220"/>
                  </a:cubicBezTo>
                  <a:cubicBezTo>
                    <a:pt x="661" y="294"/>
                    <a:pt x="720" y="382"/>
                    <a:pt x="764" y="485"/>
                  </a:cubicBezTo>
                  <a:cubicBezTo>
                    <a:pt x="940" y="881"/>
                    <a:pt x="1087" y="1292"/>
                    <a:pt x="1234" y="1703"/>
                  </a:cubicBezTo>
                  <a:cubicBezTo>
                    <a:pt x="1484" y="2408"/>
                    <a:pt x="1689" y="3142"/>
                    <a:pt x="1997" y="3817"/>
                  </a:cubicBezTo>
                  <a:cubicBezTo>
                    <a:pt x="2027" y="3905"/>
                    <a:pt x="2056" y="3979"/>
                    <a:pt x="2115" y="403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7"/>
            <p:cNvSpPr/>
            <p:nvPr/>
          </p:nvSpPr>
          <p:spPr>
            <a:xfrm>
              <a:off x="8018052" y="3679646"/>
              <a:ext cx="112030" cy="256369"/>
            </a:xfrm>
            <a:custGeom>
              <a:avLst/>
              <a:gdLst/>
              <a:ahLst/>
              <a:cxnLst/>
              <a:rect l="l" t="t" r="r" b="b"/>
              <a:pathLst>
                <a:path w="2233" h="5110" extrusionOk="0">
                  <a:moveTo>
                    <a:pt x="148" y="2437"/>
                  </a:moveTo>
                  <a:cubicBezTo>
                    <a:pt x="133" y="2114"/>
                    <a:pt x="133" y="1792"/>
                    <a:pt x="162" y="1454"/>
                  </a:cubicBezTo>
                  <a:cubicBezTo>
                    <a:pt x="177" y="1366"/>
                    <a:pt x="162" y="1278"/>
                    <a:pt x="133" y="1204"/>
                  </a:cubicBezTo>
                  <a:cubicBezTo>
                    <a:pt x="1" y="896"/>
                    <a:pt x="74" y="544"/>
                    <a:pt x="309" y="323"/>
                  </a:cubicBezTo>
                  <a:cubicBezTo>
                    <a:pt x="529" y="74"/>
                    <a:pt x="867" y="0"/>
                    <a:pt x="1175" y="103"/>
                  </a:cubicBezTo>
                  <a:cubicBezTo>
                    <a:pt x="1337" y="177"/>
                    <a:pt x="1498" y="294"/>
                    <a:pt x="1601" y="441"/>
                  </a:cubicBezTo>
                  <a:cubicBezTo>
                    <a:pt x="1689" y="558"/>
                    <a:pt x="1689" y="558"/>
                    <a:pt x="1777" y="470"/>
                  </a:cubicBezTo>
                  <a:cubicBezTo>
                    <a:pt x="1865" y="382"/>
                    <a:pt x="1997" y="367"/>
                    <a:pt x="2100" y="426"/>
                  </a:cubicBezTo>
                  <a:cubicBezTo>
                    <a:pt x="2203" y="500"/>
                    <a:pt x="2232" y="632"/>
                    <a:pt x="2188" y="749"/>
                  </a:cubicBezTo>
                  <a:cubicBezTo>
                    <a:pt x="2130" y="881"/>
                    <a:pt x="2071" y="1013"/>
                    <a:pt x="1997" y="1131"/>
                  </a:cubicBezTo>
                  <a:cubicBezTo>
                    <a:pt x="1953" y="1204"/>
                    <a:pt x="1924" y="1292"/>
                    <a:pt x="1953" y="1380"/>
                  </a:cubicBezTo>
                  <a:cubicBezTo>
                    <a:pt x="2027" y="1821"/>
                    <a:pt x="2086" y="2261"/>
                    <a:pt x="2115" y="2716"/>
                  </a:cubicBezTo>
                  <a:cubicBezTo>
                    <a:pt x="2144" y="3186"/>
                    <a:pt x="2130" y="3671"/>
                    <a:pt x="2056" y="4140"/>
                  </a:cubicBezTo>
                  <a:cubicBezTo>
                    <a:pt x="2012" y="4317"/>
                    <a:pt x="1953" y="4493"/>
                    <a:pt x="1865" y="4654"/>
                  </a:cubicBezTo>
                  <a:cubicBezTo>
                    <a:pt x="1807" y="4742"/>
                    <a:pt x="1733" y="4830"/>
                    <a:pt x="1630" y="4904"/>
                  </a:cubicBezTo>
                  <a:cubicBezTo>
                    <a:pt x="1410" y="5109"/>
                    <a:pt x="1058" y="5080"/>
                    <a:pt x="852" y="4845"/>
                  </a:cubicBezTo>
                  <a:cubicBezTo>
                    <a:pt x="706" y="4684"/>
                    <a:pt x="603" y="4507"/>
                    <a:pt x="529" y="4302"/>
                  </a:cubicBezTo>
                  <a:cubicBezTo>
                    <a:pt x="383" y="3891"/>
                    <a:pt x="280" y="3450"/>
                    <a:pt x="221" y="3010"/>
                  </a:cubicBezTo>
                  <a:cubicBezTo>
                    <a:pt x="192" y="2819"/>
                    <a:pt x="162" y="2628"/>
                    <a:pt x="148" y="2437"/>
                  </a:cubicBezTo>
                  <a:close/>
                  <a:moveTo>
                    <a:pt x="1616" y="2643"/>
                  </a:moveTo>
                  <a:lnTo>
                    <a:pt x="1616" y="2540"/>
                  </a:lnTo>
                  <a:cubicBezTo>
                    <a:pt x="1601" y="2291"/>
                    <a:pt x="1572" y="2056"/>
                    <a:pt x="1542" y="1806"/>
                  </a:cubicBezTo>
                  <a:cubicBezTo>
                    <a:pt x="1513" y="1689"/>
                    <a:pt x="1498" y="1674"/>
                    <a:pt x="1381" y="1718"/>
                  </a:cubicBezTo>
                  <a:cubicBezTo>
                    <a:pt x="1161" y="1792"/>
                    <a:pt x="911" y="1792"/>
                    <a:pt x="691" y="1718"/>
                  </a:cubicBezTo>
                  <a:cubicBezTo>
                    <a:pt x="588" y="1674"/>
                    <a:pt x="559" y="1689"/>
                    <a:pt x="559" y="1806"/>
                  </a:cubicBezTo>
                  <a:lnTo>
                    <a:pt x="559" y="1909"/>
                  </a:lnTo>
                  <a:cubicBezTo>
                    <a:pt x="588" y="2423"/>
                    <a:pt x="662" y="2922"/>
                    <a:pt x="779" y="3436"/>
                  </a:cubicBezTo>
                  <a:cubicBezTo>
                    <a:pt x="838" y="3744"/>
                    <a:pt x="940" y="4052"/>
                    <a:pt x="1073" y="4346"/>
                  </a:cubicBezTo>
                  <a:cubicBezTo>
                    <a:pt x="1131" y="4434"/>
                    <a:pt x="1175" y="4566"/>
                    <a:pt x="1293" y="4552"/>
                  </a:cubicBezTo>
                  <a:cubicBezTo>
                    <a:pt x="1410" y="4552"/>
                    <a:pt x="1469" y="4419"/>
                    <a:pt x="1513" y="4317"/>
                  </a:cubicBezTo>
                  <a:cubicBezTo>
                    <a:pt x="1572" y="4184"/>
                    <a:pt x="1601" y="4023"/>
                    <a:pt x="1616" y="3876"/>
                  </a:cubicBezTo>
                  <a:cubicBezTo>
                    <a:pt x="1660" y="3465"/>
                    <a:pt x="1645" y="3054"/>
                    <a:pt x="1601" y="2643"/>
                  </a:cubicBezTo>
                  <a:close/>
                  <a:moveTo>
                    <a:pt x="1043" y="1278"/>
                  </a:moveTo>
                  <a:cubicBezTo>
                    <a:pt x="1131" y="1263"/>
                    <a:pt x="1205" y="1248"/>
                    <a:pt x="1278" y="1204"/>
                  </a:cubicBezTo>
                  <a:cubicBezTo>
                    <a:pt x="1381" y="1146"/>
                    <a:pt x="1396" y="1116"/>
                    <a:pt x="1352" y="999"/>
                  </a:cubicBezTo>
                  <a:cubicBezTo>
                    <a:pt x="1307" y="896"/>
                    <a:pt x="1249" y="793"/>
                    <a:pt x="1175" y="705"/>
                  </a:cubicBezTo>
                  <a:cubicBezTo>
                    <a:pt x="1102" y="588"/>
                    <a:pt x="955" y="544"/>
                    <a:pt x="823" y="573"/>
                  </a:cubicBezTo>
                  <a:cubicBezTo>
                    <a:pt x="706" y="602"/>
                    <a:pt x="617" y="690"/>
                    <a:pt x="588" y="808"/>
                  </a:cubicBezTo>
                  <a:cubicBezTo>
                    <a:pt x="559" y="955"/>
                    <a:pt x="617" y="1101"/>
                    <a:pt x="735" y="1190"/>
                  </a:cubicBezTo>
                  <a:cubicBezTo>
                    <a:pt x="823" y="1248"/>
                    <a:pt x="940" y="1278"/>
                    <a:pt x="1043" y="127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7"/>
            <p:cNvSpPr/>
            <p:nvPr/>
          </p:nvSpPr>
          <p:spPr>
            <a:xfrm>
              <a:off x="8130785" y="3670816"/>
              <a:ext cx="99437" cy="257071"/>
            </a:xfrm>
            <a:custGeom>
              <a:avLst/>
              <a:gdLst/>
              <a:ahLst/>
              <a:cxnLst/>
              <a:rect l="l" t="t" r="r" b="b"/>
              <a:pathLst>
                <a:path w="1982" h="5124" extrusionOk="0">
                  <a:moveTo>
                    <a:pt x="881" y="2276"/>
                  </a:moveTo>
                  <a:cubicBezTo>
                    <a:pt x="866" y="2100"/>
                    <a:pt x="852" y="1938"/>
                    <a:pt x="837" y="1762"/>
                  </a:cubicBezTo>
                  <a:cubicBezTo>
                    <a:pt x="808" y="1483"/>
                    <a:pt x="808" y="1204"/>
                    <a:pt x="837" y="910"/>
                  </a:cubicBezTo>
                  <a:lnTo>
                    <a:pt x="837" y="837"/>
                  </a:lnTo>
                  <a:cubicBezTo>
                    <a:pt x="837" y="573"/>
                    <a:pt x="822" y="558"/>
                    <a:pt x="602" y="617"/>
                  </a:cubicBezTo>
                  <a:cubicBezTo>
                    <a:pt x="514" y="632"/>
                    <a:pt x="441" y="632"/>
                    <a:pt x="367" y="632"/>
                  </a:cubicBezTo>
                  <a:cubicBezTo>
                    <a:pt x="308" y="646"/>
                    <a:pt x="264" y="632"/>
                    <a:pt x="220" y="617"/>
                  </a:cubicBezTo>
                  <a:cubicBezTo>
                    <a:pt x="132" y="587"/>
                    <a:pt x="59" y="514"/>
                    <a:pt x="15" y="426"/>
                  </a:cubicBezTo>
                  <a:cubicBezTo>
                    <a:pt x="0" y="367"/>
                    <a:pt x="103" y="250"/>
                    <a:pt x="206" y="206"/>
                  </a:cubicBezTo>
                  <a:cubicBezTo>
                    <a:pt x="235" y="191"/>
                    <a:pt x="279" y="176"/>
                    <a:pt x="323" y="176"/>
                  </a:cubicBezTo>
                  <a:cubicBezTo>
                    <a:pt x="749" y="132"/>
                    <a:pt x="1189" y="30"/>
                    <a:pt x="1630" y="0"/>
                  </a:cubicBezTo>
                  <a:cubicBezTo>
                    <a:pt x="1688" y="0"/>
                    <a:pt x="1732" y="0"/>
                    <a:pt x="1791" y="0"/>
                  </a:cubicBezTo>
                  <a:cubicBezTo>
                    <a:pt x="1894" y="30"/>
                    <a:pt x="1967" y="103"/>
                    <a:pt x="1982" y="206"/>
                  </a:cubicBezTo>
                  <a:cubicBezTo>
                    <a:pt x="1982" y="309"/>
                    <a:pt x="1909" y="411"/>
                    <a:pt x="1821" y="441"/>
                  </a:cubicBezTo>
                  <a:cubicBezTo>
                    <a:pt x="1703" y="470"/>
                    <a:pt x="1586" y="485"/>
                    <a:pt x="1468" y="499"/>
                  </a:cubicBezTo>
                  <a:cubicBezTo>
                    <a:pt x="1321" y="514"/>
                    <a:pt x="1307" y="529"/>
                    <a:pt x="1321" y="676"/>
                  </a:cubicBezTo>
                  <a:cubicBezTo>
                    <a:pt x="1321" y="837"/>
                    <a:pt x="1365" y="984"/>
                    <a:pt x="1365" y="1145"/>
                  </a:cubicBezTo>
                  <a:cubicBezTo>
                    <a:pt x="1395" y="1512"/>
                    <a:pt x="1395" y="1879"/>
                    <a:pt x="1409" y="2232"/>
                  </a:cubicBezTo>
                  <a:lnTo>
                    <a:pt x="1409" y="2555"/>
                  </a:lnTo>
                  <a:cubicBezTo>
                    <a:pt x="1424" y="2922"/>
                    <a:pt x="1409" y="3289"/>
                    <a:pt x="1453" y="3656"/>
                  </a:cubicBezTo>
                  <a:cubicBezTo>
                    <a:pt x="1512" y="4023"/>
                    <a:pt x="1527" y="4346"/>
                    <a:pt x="1542" y="4698"/>
                  </a:cubicBezTo>
                  <a:cubicBezTo>
                    <a:pt x="1556" y="4757"/>
                    <a:pt x="1556" y="4816"/>
                    <a:pt x="1542" y="4874"/>
                  </a:cubicBezTo>
                  <a:cubicBezTo>
                    <a:pt x="1556" y="4992"/>
                    <a:pt x="1453" y="5109"/>
                    <a:pt x="1321" y="5124"/>
                  </a:cubicBezTo>
                  <a:cubicBezTo>
                    <a:pt x="1189" y="5124"/>
                    <a:pt x="1086" y="5021"/>
                    <a:pt x="1086" y="4889"/>
                  </a:cubicBezTo>
                  <a:cubicBezTo>
                    <a:pt x="1057" y="4757"/>
                    <a:pt x="1042" y="4625"/>
                    <a:pt x="1028" y="4493"/>
                  </a:cubicBezTo>
                  <a:cubicBezTo>
                    <a:pt x="984" y="4082"/>
                    <a:pt x="954" y="3656"/>
                    <a:pt x="910" y="3245"/>
                  </a:cubicBezTo>
                  <a:cubicBezTo>
                    <a:pt x="910" y="2922"/>
                    <a:pt x="896" y="2599"/>
                    <a:pt x="881" y="227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7"/>
            <p:cNvSpPr/>
            <p:nvPr/>
          </p:nvSpPr>
          <p:spPr>
            <a:xfrm>
              <a:off x="8727361" y="4767533"/>
              <a:ext cx="55287" cy="55287"/>
            </a:xfrm>
            <a:custGeom>
              <a:avLst/>
              <a:gdLst/>
              <a:ahLst/>
              <a:cxnLst/>
              <a:rect l="l" t="t" r="r" b="b"/>
              <a:pathLst>
                <a:path w="1102" h="1102" extrusionOk="0">
                  <a:moveTo>
                    <a:pt x="544" y="0"/>
                  </a:moveTo>
                  <a:cubicBezTo>
                    <a:pt x="236" y="0"/>
                    <a:pt x="1" y="250"/>
                    <a:pt x="1" y="558"/>
                  </a:cubicBezTo>
                  <a:cubicBezTo>
                    <a:pt x="1" y="866"/>
                    <a:pt x="236" y="1101"/>
                    <a:pt x="544" y="1101"/>
                  </a:cubicBezTo>
                  <a:cubicBezTo>
                    <a:pt x="852" y="1101"/>
                    <a:pt x="1102" y="866"/>
                    <a:pt x="1102" y="558"/>
                  </a:cubicBezTo>
                  <a:cubicBezTo>
                    <a:pt x="1102" y="250"/>
                    <a:pt x="852" y="0"/>
                    <a:pt x="544" y="0"/>
                  </a:cubicBezTo>
                  <a:close/>
                </a:path>
              </a:pathLst>
            </a:custGeom>
            <a:solidFill>
              <a:srgbClr val="FF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7"/>
            <p:cNvSpPr/>
            <p:nvPr/>
          </p:nvSpPr>
          <p:spPr>
            <a:xfrm>
              <a:off x="8665501" y="2717736"/>
              <a:ext cx="73700" cy="73700"/>
            </a:xfrm>
            <a:custGeom>
              <a:avLst/>
              <a:gdLst/>
              <a:ahLst/>
              <a:cxnLst/>
              <a:rect l="l" t="t" r="r" b="b"/>
              <a:pathLst>
                <a:path w="1469" h="1469" extrusionOk="0">
                  <a:moveTo>
                    <a:pt x="734" y="0"/>
                  </a:moveTo>
                  <a:cubicBezTo>
                    <a:pt x="338" y="0"/>
                    <a:pt x="0" y="323"/>
                    <a:pt x="0" y="734"/>
                  </a:cubicBezTo>
                  <a:cubicBezTo>
                    <a:pt x="0" y="1145"/>
                    <a:pt x="338" y="1468"/>
                    <a:pt x="734" y="1468"/>
                  </a:cubicBezTo>
                  <a:cubicBezTo>
                    <a:pt x="1146" y="1468"/>
                    <a:pt x="1469" y="1145"/>
                    <a:pt x="1469" y="734"/>
                  </a:cubicBezTo>
                  <a:cubicBezTo>
                    <a:pt x="1469" y="323"/>
                    <a:pt x="1146" y="0"/>
                    <a:pt x="734" y="0"/>
                  </a:cubicBezTo>
                  <a:close/>
                </a:path>
              </a:pathLst>
            </a:custGeom>
            <a:solidFill>
              <a:srgbClr val="FF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7"/>
            <p:cNvSpPr/>
            <p:nvPr/>
          </p:nvSpPr>
          <p:spPr>
            <a:xfrm>
              <a:off x="8772314" y="2214682"/>
              <a:ext cx="28747" cy="24082"/>
            </a:xfrm>
            <a:custGeom>
              <a:avLst/>
              <a:gdLst/>
              <a:ahLst/>
              <a:cxnLst/>
              <a:rect l="l" t="t" r="r" b="b"/>
              <a:pathLst>
                <a:path w="573" h="480" extrusionOk="0">
                  <a:moveTo>
                    <a:pt x="323" y="0"/>
                  </a:moveTo>
                  <a:cubicBezTo>
                    <a:pt x="103" y="0"/>
                    <a:pt x="0" y="250"/>
                    <a:pt x="147" y="411"/>
                  </a:cubicBezTo>
                  <a:cubicBezTo>
                    <a:pt x="199" y="458"/>
                    <a:pt x="261" y="480"/>
                    <a:pt x="322" y="480"/>
                  </a:cubicBezTo>
                  <a:cubicBezTo>
                    <a:pt x="451" y="480"/>
                    <a:pt x="573" y="384"/>
                    <a:pt x="573" y="235"/>
                  </a:cubicBezTo>
                  <a:cubicBezTo>
                    <a:pt x="573" y="103"/>
                    <a:pt x="455" y="0"/>
                    <a:pt x="323" y="0"/>
                  </a:cubicBezTo>
                  <a:close/>
                </a:path>
              </a:pathLst>
            </a:custGeom>
            <a:solidFill>
              <a:srgbClr val="FF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7"/>
            <p:cNvSpPr/>
            <p:nvPr/>
          </p:nvSpPr>
          <p:spPr>
            <a:xfrm>
              <a:off x="7405271" y="2060710"/>
              <a:ext cx="57495" cy="49267"/>
            </a:xfrm>
            <a:custGeom>
              <a:avLst/>
              <a:gdLst/>
              <a:ahLst/>
              <a:cxnLst/>
              <a:rect l="l" t="t" r="r" b="b"/>
              <a:pathLst>
                <a:path w="1146" h="982" extrusionOk="0">
                  <a:moveTo>
                    <a:pt x="661" y="1"/>
                  </a:moveTo>
                  <a:cubicBezTo>
                    <a:pt x="221" y="1"/>
                    <a:pt x="0" y="529"/>
                    <a:pt x="309" y="838"/>
                  </a:cubicBezTo>
                  <a:cubicBezTo>
                    <a:pt x="408" y="937"/>
                    <a:pt x="531" y="982"/>
                    <a:pt x="652" y="982"/>
                  </a:cubicBezTo>
                  <a:cubicBezTo>
                    <a:pt x="904" y="982"/>
                    <a:pt x="1145" y="788"/>
                    <a:pt x="1145" y="500"/>
                  </a:cubicBezTo>
                  <a:cubicBezTo>
                    <a:pt x="1145" y="221"/>
                    <a:pt x="925" y="1"/>
                    <a:pt x="661" y="1"/>
                  </a:cubicBezTo>
                  <a:close/>
                </a:path>
              </a:pathLst>
            </a:custGeom>
            <a:solidFill>
              <a:srgbClr val="FF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7"/>
            <p:cNvSpPr/>
            <p:nvPr/>
          </p:nvSpPr>
          <p:spPr>
            <a:xfrm>
              <a:off x="7414853" y="2257376"/>
              <a:ext cx="35370" cy="30905"/>
            </a:xfrm>
            <a:custGeom>
              <a:avLst/>
              <a:gdLst/>
              <a:ahLst/>
              <a:cxnLst/>
              <a:rect l="l" t="t" r="r" b="b"/>
              <a:pathLst>
                <a:path w="705" h="616" extrusionOk="0">
                  <a:moveTo>
                    <a:pt x="411" y="1"/>
                  </a:moveTo>
                  <a:cubicBezTo>
                    <a:pt x="132" y="1"/>
                    <a:pt x="0" y="324"/>
                    <a:pt x="191" y="529"/>
                  </a:cubicBezTo>
                  <a:cubicBezTo>
                    <a:pt x="251" y="589"/>
                    <a:pt x="324" y="616"/>
                    <a:pt x="396" y="616"/>
                  </a:cubicBezTo>
                  <a:cubicBezTo>
                    <a:pt x="553" y="616"/>
                    <a:pt x="705" y="490"/>
                    <a:pt x="705" y="309"/>
                  </a:cubicBezTo>
                  <a:cubicBezTo>
                    <a:pt x="705" y="133"/>
                    <a:pt x="573" y="1"/>
                    <a:pt x="411" y="1"/>
                  </a:cubicBezTo>
                  <a:close/>
                </a:path>
              </a:pathLst>
            </a:custGeom>
            <a:solidFill>
              <a:srgbClr val="FF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7"/>
            <p:cNvSpPr/>
            <p:nvPr/>
          </p:nvSpPr>
          <p:spPr>
            <a:xfrm>
              <a:off x="7147275" y="3333926"/>
              <a:ext cx="28798" cy="24433"/>
            </a:xfrm>
            <a:custGeom>
              <a:avLst/>
              <a:gdLst/>
              <a:ahLst/>
              <a:cxnLst/>
              <a:rect l="l" t="t" r="r" b="b"/>
              <a:pathLst>
                <a:path w="574" h="487" extrusionOk="0">
                  <a:moveTo>
                    <a:pt x="339" y="1"/>
                  </a:moveTo>
                  <a:cubicBezTo>
                    <a:pt x="118" y="1"/>
                    <a:pt x="1" y="265"/>
                    <a:pt x="162" y="412"/>
                  </a:cubicBezTo>
                  <a:cubicBezTo>
                    <a:pt x="210" y="464"/>
                    <a:pt x="269" y="487"/>
                    <a:pt x="328" y="487"/>
                  </a:cubicBezTo>
                  <a:cubicBezTo>
                    <a:pt x="452" y="487"/>
                    <a:pt x="574" y="385"/>
                    <a:pt x="574" y="235"/>
                  </a:cubicBezTo>
                  <a:cubicBezTo>
                    <a:pt x="574" y="103"/>
                    <a:pt x="471" y="1"/>
                    <a:pt x="339" y="1"/>
                  </a:cubicBezTo>
                  <a:close/>
                </a:path>
              </a:pathLst>
            </a:custGeom>
            <a:solidFill>
              <a:srgbClr val="FF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7"/>
            <p:cNvSpPr/>
            <p:nvPr/>
          </p:nvSpPr>
          <p:spPr>
            <a:xfrm>
              <a:off x="7286498" y="3468733"/>
              <a:ext cx="31005" cy="30955"/>
            </a:xfrm>
            <a:custGeom>
              <a:avLst/>
              <a:gdLst/>
              <a:ahLst/>
              <a:cxnLst/>
              <a:rect l="l" t="t" r="r" b="b"/>
              <a:pathLst>
                <a:path w="618" h="617" extrusionOk="0">
                  <a:moveTo>
                    <a:pt x="309" y="0"/>
                  </a:moveTo>
                  <a:cubicBezTo>
                    <a:pt x="147" y="0"/>
                    <a:pt x="1" y="132"/>
                    <a:pt x="1" y="308"/>
                  </a:cubicBezTo>
                  <a:cubicBezTo>
                    <a:pt x="1" y="470"/>
                    <a:pt x="147" y="617"/>
                    <a:pt x="309" y="617"/>
                  </a:cubicBezTo>
                  <a:cubicBezTo>
                    <a:pt x="485" y="617"/>
                    <a:pt x="617" y="470"/>
                    <a:pt x="617" y="308"/>
                  </a:cubicBezTo>
                  <a:cubicBezTo>
                    <a:pt x="617" y="132"/>
                    <a:pt x="485" y="0"/>
                    <a:pt x="309" y="0"/>
                  </a:cubicBezTo>
                  <a:close/>
                </a:path>
              </a:pathLst>
            </a:custGeom>
            <a:solidFill>
              <a:srgbClr val="FF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7"/>
            <p:cNvSpPr/>
            <p:nvPr/>
          </p:nvSpPr>
          <p:spPr>
            <a:xfrm>
              <a:off x="7159065" y="4487335"/>
              <a:ext cx="35420" cy="31105"/>
            </a:xfrm>
            <a:custGeom>
              <a:avLst/>
              <a:gdLst/>
              <a:ahLst/>
              <a:cxnLst/>
              <a:rect l="l" t="t" r="r" b="b"/>
              <a:pathLst>
                <a:path w="706" h="620" extrusionOk="0">
                  <a:moveTo>
                    <a:pt x="412" y="1"/>
                  </a:moveTo>
                  <a:cubicBezTo>
                    <a:pt x="133" y="1"/>
                    <a:pt x="1" y="339"/>
                    <a:pt x="192" y="529"/>
                  </a:cubicBezTo>
                  <a:cubicBezTo>
                    <a:pt x="254" y="591"/>
                    <a:pt x="329" y="619"/>
                    <a:pt x="403" y="619"/>
                  </a:cubicBezTo>
                  <a:cubicBezTo>
                    <a:pt x="558" y="619"/>
                    <a:pt x="706" y="498"/>
                    <a:pt x="706" y="309"/>
                  </a:cubicBezTo>
                  <a:cubicBezTo>
                    <a:pt x="706" y="148"/>
                    <a:pt x="573" y="1"/>
                    <a:pt x="412" y="1"/>
                  </a:cubicBezTo>
                  <a:close/>
                </a:path>
              </a:pathLst>
            </a:custGeom>
            <a:solidFill>
              <a:srgbClr val="FF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7"/>
            <p:cNvSpPr/>
            <p:nvPr/>
          </p:nvSpPr>
          <p:spPr>
            <a:xfrm>
              <a:off x="7352241" y="4792568"/>
              <a:ext cx="42745" cy="42745"/>
            </a:xfrm>
            <a:custGeom>
              <a:avLst/>
              <a:gdLst/>
              <a:ahLst/>
              <a:cxnLst/>
              <a:rect l="l" t="t" r="r" b="b"/>
              <a:pathLst>
                <a:path w="852" h="852" extrusionOk="0">
                  <a:moveTo>
                    <a:pt x="426" y="0"/>
                  </a:moveTo>
                  <a:cubicBezTo>
                    <a:pt x="191" y="0"/>
                    <a:pt x="0" y="191"/>
                    <a:pt x="0" y="426"/>
                  </a:cubicBezTo>
                  <a:cubicBezTo>
                    <a:pt x="0" y="661"/>
                    <a:pt x="191" y="852"/>
                    <a:pt x="426" y="852"/>
                  </a:cubicBezTo>
                  <a:cubicBezTo>
                    <a:pt x="661" y="852"/>
                    <a:pt x="852" y="661"/>
                    <a:pt x="852" y="426"/>
                  </a:cubicBezTo>
                  <a:cubicBezTo>
                    <a:pt x="852" y="191"/>
                    <a:pt x="661" y="0"/>
                    <a:pt x="426" y="0"/>
                  </a:cubicBezTo>
                  <a:close/>
                </a:path>
              </a:pathLst>
            </a:custGeom>
            <a:solidFill>
              <a:srgbClr val="FF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3"/>
        <p:cNvGrpSpPr/>
        <p:nvPr/>
      </p:nvGrpSpPr>
      <p:grpSpPr>
        <a:xfrm>
          <a:off x="0" y="0"/>
          <a:ext cx="0" cy="0"/>
          <a:chOff x="0" y="0"/>
          <a:chExt cx="0" cy="0"/>
        </a:xfrm>
      </p:grpSpPr>
      <p:sp>
        <p:nvSpPr>
          <p:cNvPr id="1294" name="Google Shape;1294;p38"/>
          <p:cNvSpPr txBox="1">
            <a:spLocks noGrp="1"/>
          </p:cNvSpPr>
          <p:nvPr>
            <p:ph type="title"/>
          </p:nvPr>
        </p:nvSpPr>
        <p:spPr>
          <a:xfrm>
            <a:off x="457350" y="1933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500">
                <a:solidFill>
                  <a:schemeClr val="accent5"/>
                </a:solidFill>
              </a:rPr>
              <a:t>Statistics on Abortion</a:t>
            </a:r>
            <a:endParaRPr sz="3500">
              <a:solidFill>
                <a:schemeClr val="accent5"/>
              </a:solidFill>
            </a:endParaRPr>
          </a:p>
          <a:p>
            <a:pPr marL="0" lvl="0" indent="0" algn="ctr" rtl="0">
              <a:spcBef>
                <a:spcPts val="0"/>
              </a:spcBef>
              <a:spcAft>
                <a:spcPts val="0"/>
              </a:spcAft>
              <a:buNone/>
            </a:pPr>
            <a:endParaRPr>
              <a:solidFill>
                <a:schemeClr val="accent5"/>
              </a:solidFill>
            </a:endParaRPr>
          </a:p>
        </p:txBody>
      </p:sp>
      <p:sp>
        <p:nvSpPr>
          <p:cNvPr id="1295" name="Google Shape;1295;p38"/>
          <p:cNvSpPr txBox="1">
            <a:spLocks noGrp="1"/>
          </p:cNvSpPr>
          <p:nvPr>
            <p:ph type="subTitle" idx="3"/>
          </p:nvPr>
        </p:nvSpPr>
        <p:spPr>
          <a:xfrm>
            <a:off x="262650" y="1017725"/>
            <a:ext cx="8470500" cy="39399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100" b="1">
                <a:solidFill>
                  <a:srgbClr val="4C1130"/>
                </a:solidFill>
              </a:rPr>
              <a:t>The CDC has been collecting information on legal abortions since 1969 </a:t>
            </a:r>
            <a:r>
              <a:rPr lang="en" sz="800" b="1">
                <a:solidFill>
                  <a:srgbClr val="4C1130"/>
                </a:solidFill>
              </a:rPr>
              <a:t>(CDC)</a:t>
            </a:r>
            <a:r>
              <a:rPr lang="en" sz="1100" b="1">
                <a:solidFill>
                  <a:srgbClr val="4C1130"/>
                </a:solidFill>
              </a:rPr>
              <a:t> </a:t>
            </a:r>
            <a:r>
              <a:rPr lang="en" sz="1100" b="1">
                <a:solidFill>
                  <a:schemeClr val="accent5"/>
                </a:solidFill>
              </a:rPr>
              <a:t>But this doesn’t mean that abortions didn’t exist prior to this time. </a:t>
            </a:r>
            <a:endParaRPr sz="1100" b="1">
              <a:solidFill>
                <a:schemeClr val="accent5"/>
              </a:solidFill>
            </a:endParaRPr>
          </a:p>
          <a:p>
            <a:pPr marL="0" lvl="0" indent="0" algn="l" rtl="0">
              <a:lnSpc>
                <a:spcPct val="115000"/>
              </a:lnSpc>
              <a:spcBef>
                <a:spcPts val="0"/>
              </a:spcBef>
              <a:spcAft>
                <a:spcPts val="0"/>
              </a:spcAft>
              <a:buNone/>
            </a:pPr>
            <a:endParaRPr sz="1100" b="1">
              <a:solidFill>
                <a:srgbClr val="4C1130"/>
              </a:solidFill>
            </a:endParaRPr>
          </a:p>
          <a:p>
            <a:pPr marL="0" lvl="0" indent="0" algn="l" rtl="0">
              <a:lnSpc>
                <a:spcPct val="115000"/>
              </a:lnSpc>
              <a:spcBef>
                <a:spcPts val="0"/>
              </a:spcBef>
              <a:spcAft>
                <a:spcPts val="0"/>
              </a:spcAft>
              <a:buNone/>
            </a:pPr>
            <a:r>
              <a:rPr lang="en" sz="1100" b="1">
                <a:solidFill>
                  <a:srgbClr val="4C1130"/>
                </a:solidFill>
              </a:rPr>
              <a:t>Over 629,898 legal abortions were reported to the CDC in 2019 </a:t>
            </a:r>
            <a:r>
              <a:rPr lang="en" sz="800" b="1">
                <a:solidFill>
                  <a:srgbClr val="4C1130"/>
                </a:solidFill>
              </a:rPr>
              <a:t>(CDC)</a:t>
            </a:r>
            <a:endParaRPr sz="800" b="1">
              <a:solidFill>
                <a:srgbClr val="4C1130"/>
              </a:solidFill>
            </a:endParaRPr>
          </a:p>
          <a:p>
            <a:pPr marL="0" lvl="0" indent="0" algn="l" rtl="0">
              <a:lnSpc>
                <a:spcPct val="115000"/>
              </a:lnSpc>
              <a:spcBef>
                <a:spcPts val="0"/>
              </a:spcBef>
              <a:spcAft>
                <a:spcPts val="0"/>
              </a:spcAft>
              <a:buNone/>
            </a:pPr>
            <a:endParaRPr sz="1100" b="1">
              <a:solidFill>
                <a:srgbClr val="4C1130"/>
              </a:solidFill>
            </a:endParaRPr>
          </a:p>
          <a:p>
            <a:pPr marL="0" lvl="0" indent="0" algn="l" rtl="0">
              <a:lnSpc>
                <a:spcPct val="115000"/>
              </a:lnSpc>
              <a:spcBef>
                <a:spcPts val="0"/>
              </a:spcBef>
              <a:spcAft>
                <a:spcPts val="0"/>
              </a:spcAft>
              <a:buNone/>
            </a:pPr>
            <a:r>
              <a:rPr lang="en" sz="1100" b="1"/>
              <a:t> </a:t>
            </a:r>
            <a:r>
              <a:rPr lang="en" sz="1100" b="1">
                <a:solidFill>
                  <a:schemeClr val="accent5"/>
                </a:solidFill>
              </a:rPr>
              <a:t>It is important to note here that not all legal abortions are reported to the CDC by abortion providers so this number could be higher.</a:t>
            </a:r>
            <a:endParaRPr sz="1100" b="1">
              <a:solidFill>
                <a:schemeClr val="accent5"/>
              </a:solidFill>
            </a:endParaRPr>
          </a:p>
          <a:p>
            <a:pPr marL="0" lvl="0" indent="0" algn="l" rtl="0">
              <a:lnSpc>
                <a:spcPct val="115000"/>
              </a:lnSpc>
              <a:spcBef>
                <a:spcPts val="0"/>
              </a:spcBef>
              <a:spcAft>
                <a:spcPts val="0"/>
              </a:spcAft>
              <a:buNone/>
            </a:pPr>
            <a:endParaRPr sz="1100" b="1">
              <a:solidFill>
                <a:srgbClr val="4C1130"/>
              </a:solidFill>
            </a:endParaRPr>
          </a:p>
          <a:p>
            <a:pPr marL="0" lvl="0" indent="0" algn="l" rtl="0">
              <a:lnSpc>
                <a:spcPct val="115000"/>
              </a:lnSpc>
              <a:spcBef>
                <a:spcPts val="0"/>
              </a:spcBef>
              <a:spcAft>
                <a:spcPts val="0"/>
              </a:spcAft>
              <a:buNone/>
            </a:pPr>
            <a:r>
              <a:rPr lang="en" sz="1100" b="1"/>
              <a:t>Women in their twenties accounted for the majoirtity of abortions which is 56.9% of abortions. </a:t>
            </a:r>
            <a:r>
              <a:rPr lang="en" sz="800" b="1">
                <a:solidFill>
                  <a:srgbClr val="4C1130"/>
                </a:solidFill>
              </a:rPr>
              <a:t>(CDC) </a:t>
            </a:r>
            <a:endParaRPr sz="800" b="1">
              <a:solidFill>
                <a:srgbClr val="4C1130"/>
              </a:solidFill>
            </a:endParaRPr>
          </a:p>
          <a:p>
            <a:pPr marL="0" lvl="0" indent="0" algn="l" rtl="0">
              <a:lnSpc>
                <a:spcPct val="115000"/>
              </a:lnSpc>
              <a:spcBef>
                <a:spcPts val="0"/>
              </a:spcBef>
              <a:spcAft>
                <a:spcPts val="0"/>
              </a:spcAft>
              <a:buNone/>
            </a:pPr>
            <a:endParaRPr sz="1100" b="1">
              <a:solidFill>
                <a:srgbClr val="4C1130"/>
              </a:solidFill>
              <a:highlight>
                <a:schemeClr val="lt1"/>
              </a:highlight>
            </a:endParaRPr>
          </a:p>
          <a:p>
            <a:pPr marL="0" lvl="0" indent="0" algn="l" rtl="0">
              <a:lnSpc>
                <a:spcPct val="115000"/>
              </a:lnSpc>
              <a:spcBef>
                <a:spcPts val="0"/>
              </a:spcBef>
              <a:spcAft>
                <a:spcPts val="0"/>
              </a:spcAft>
              <a:buNone/>
            </a:pPr>
            <a:r>
              <a:rPr lang="en" sz="1100" b="1">
                <a:solidFill>
                  <a:srgbClr val="4C1130"/>
                </a:solidFill>
              </a:rPr>
              <a:t>Non-Hispanic White Women and Non-Hispanic Black Women accounted for the largest percentage of all abortions. 33.4% for Non-Hispanic White Women and 38.4% of Non-Hispanic Black Women. </a:t>
            </a:r>
            <a:r>
              <a:rPr lang="en" sz="800" b="1">
                <a:solidFill>
                  <a:srgbClr val="4C1130"/>
                </a:solidFill>
              </a:rPr>
              <a:t>(CDC)</a:t>
            </a:r>
            <a:endParaRPr sz="800" b="1">
              <a:solidFill>
                <a:srgbClr val="4C1130"/>
              </a:solidFill>
            </a:endParaRPr>
          </a:p>
          <a:p>
            <a:pPr marL="0" lvl="0" indent="0" algn="l" rtl="0">
              <a:lnSpc>
                <a:spcPct val="115000"/>
              </a:lnSpc>
              <a:spcBef>
                <a:spcPts val="0"/>
              </a:spcBef>
              <a:spcAft>
                <a:spcPts val="0"/>
              </a:spcAft>
              <a:buNone/>
            </a:pPr>
            <a:endParaRPr sz="1100" b="1">
              <a:solidFill>
                <a:srgbClr val="4C1130"/>
              </a:solidFill>
            </a:endParaRPr>
          </a:p>
          <a:p>
            <a:pPr marL="0" lvl="0" indent="0" algn="l" rtl="0">
              <a:lnSpc>
                <a:spcPct val="115000"/>
              </a:lnSpc>
              <a:spcBef>
                <a:spcPts val="0"/>
              </a:spcBef>
              <a:spcAft>
                <a:spcPts val="0"/>
              </a:spcAft>
              <a:buNone/>
            </a:pPr>
            <a:r>
              <a:rPr lang="en" sz="1100" b="1"/>
              <a:t>Non-Hispanic Black women had the highest abortion rate (23.8 abortions per 1,000 women) and ratio (386 abortions per 1,000 live births). </a:t>
            </a:r>
            <a:r>
              <a:rPr lang="en" sz="800" b="1">
                <a:solidFill>
                  <a:srgbClr val="4C1130"/>
                </a:solidFill>
              </a:rPr>
              <a:t>(CDC)</a:t>
            </a:r>
            <a:endParaRPr sz="800" b="1">
              <a:solidFill>
                <a:srgbClr val="4C1130"/>
              </a:solidFill>
            </a:endParaRPr>
          </a:p>
          <a:p>
            <a:pPr marL="0" lvl="0" indent="0" algn="l" rtl="0">
              <a:lnSpc>
                <a:spcPct val="115000"/>
              </a:lnSpc>
              <a:spcBef>
                <a:spcPts val="0"/>
              </a:spcBef>
              <a:spcAft>
                <a:spcPts val="0"/>
              </a:spcAft>
              <a:buNone/>
            </a:pPr>
            <a:endParaRPr sz="1100" b="1">
              <a:solidFill>
                <a:srgbClr val="4C1130"/>
              </a:solidFill>
            </a:endParaRPr>
          </a:p>
          <a:p>
            <a:pPr marL="0" lvl="0" indent="0" algn="l" rtl="0">
              <a:lnSpc>
                <a:spcPct val="115000"/>
              </a:lnSpc>
              <a:spcBef>
                <a:spcPts val="0"/>
              </a:spcBef>
              <a:spcAft>
                <a:spcPts val="0"/>
              </a:spcAft>
              <a:buNone/>
            </a:pPr>
            <a:r>
              <a:rPr lang="en" sz="1100" b="1">
                <a:solidFill>
                  <a:srgbClr val="4C1130"/>
                </a:solidFill>
              </a:rPr>
              <a:t>From the 42 areas that reported marital status for 2019, 14.5% of women who obtained an abortion were married, and 85.5% were unmarried. </a:t>
            </a:r>
            <a:r>
              <a:rPr lang="en" sz="800" b="1">
                <a:solidFill>
                  <a:srgbClr val="4C1130"/>
                </a:solidFill>
              </a:rPr>
              <a:t>(CDC)</a:t>
            </a:r>
            <a:endParaRPr sz="800" b="1">
              <a:solidFill>
                <a:srgbClr val="4C1130"/>
              </a:solidFill>
            </a:endParaRPr>
          </a:p>
          <a:p>
            <a:pPr marL="0" lvl="0" indent="0" algn="l" rtl="0">
              <a:lnSpc>
                <a:spcPct val="115000"/>
              </a:lnSpc>
              <a:spcBef>
                <a:spcPts val="0"/>
              </a:spcBef>
              <a:spcAft>
                <a:spcPts val="0"/>
              </a:spcAft>
              <a:buNone/>
            </a:pPr>
            <a:endParaRPr sz="1100" b="1">
              <a:solidFill>
                <a:srgbClr val="4C1130"/>
              </a:solidFill>
            </a:endParaRPr>
          </a:p>
          <a:p>
            <a:pPr marL="0" lvl="0" indent="0" algn="l" rtl="0">
              <a:lnSpc>
                <a:spcPct val="115000"/>
              </a:lnSpc>
              <a:spcBef>
                <a:spcPts val="0"/>
              </a:spcBef>
              <a:spcAft>
                <a:spcPts val="0"/>
              </a:spcAft>
              <a:buNone/>
            </a:pPr>
            <a:r>
              <a:rPr lang="en" sz="1100" b="1">
                <a:solidFill>
                  <a:srgbClr val="4C1130"/>
                </a:solidFill>
              </a:rPr>
              <a:t>At 2014 abortion rates it can be concluded that one in four women will have an abortion by age 45. </a:t>
            </a:r>
            <a:r>
              <a:rPr lang="en" sz="800" b="1">
                <a:solidFill>
                  <a:srgbClr val="4C1130"/>
                </a:solidFill>
              </a:rPr>
              <a:t>(</a:t>
            </a:r>
            <a:r>
              <a:rPr lang="en" sz="800" b="1" i="1">
                <a:solidFill>
                  <a:srgbClr val="4C1130"/>
                </a:solidFill>
              </a:rPr>
              <a:t>Induced abortion in the US</a:t>
            </a:r>
            <a:r>
              <a:rPr lang="en" sz="800" b="1">
                <a:solidFill>
                  <a:srgbClr val="4C1130"/>
                </a:solidFill>
              </a:rPr>
              <a:t>, Guttmacher Institute)</a:t>
            </a:r>
            <a:r>
              <a:rPr lang="en" sz="1100" b="1">
                <a:solidFill>
                  <a:srgbClr val="4C1130"/>
                </a:solidFill>
              </a:rPr>
              <a:t> </a:t>
            </a:r>
            <a:endParaRPr sz="1100" b="1">
              <a:solidFill>
                <a:srgbClr val="4C1130"/>
              </a:solidFill>
            </a:endParaRPr>
          </a:p>
          <a:p>
            <a:pPr marL="0" lvl="0" indent="0" algn="ctr" rtl="0">
              <a:spcBef>
                <a:spcPts val="0"/>
              </a:spcBef>
              <a:spcAft>
                <a:spcPts val="0"/>
              </a:spcAft>
              <a:buNone/>
            </a:pPr>
            <a:endParaRPr sz="1200"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9"/>
        <p:cNvGrpSpPr/>
        <p:nvPr/>
      </p:nvGrpSpPr>
      <p:grpSpPr>
        <a:xfrm>
          <a:off x="0" y="0"/>
          <a:ext cx="0" cy="0"/>
          <a:chOff x="0" y="0"/>
          <a:chExt cx="0" cy="0"/>
        </a:xfrm>
      </p:grpSpPr>
      <p:sp>
        <p:nvSpPr>
          <p:cNvPr id="1300" name="Google Shape;1300;p39"/>
          <p:cNvSpPr txBox="1">
            <a:spLocks noGrp="1"/>
          </p:cNvSpPr>
          <p:nvPr>
            <p:ph type="title"/>
          </p:nvPr>
        </p:nvSpPr>
        <p:spPr>
          <a:xfrm>
            <a:off x="186000" y="2243450"/>
            <a:ext cx="8853300" cy="2845200"/>
          </a:xfrm>
          <a:prstGeom prst="rect">
            <a:avLst/>
          </a:prstGeom>
        </p:spPr>
        <p:txBody>
          <a:bodyPr spcFirstLastPara="1" wrap="square" lIns="91425" tIns="91425" rIns="91425" bIns="91425" anchor="ctr" anchorCtr="0">
            <a:noAutofit/>
          </a:bodyPr>
          <a:lstStyle/>
          <a:p>
            <a:pPr marL="0" lvl="0" indent="0" algn="l" rtl="0">
              <a:lnSpc>
                <a:spcPct val="115000"/>
              </a:lnSpc>
              <a:spcBef>
                <a:spcPts val="2000"/>
              </a:spcBef>
              <a:spcAft>
                <a:spcPts val="0"/>
              </a:spcAft>
              <a:buNone/>
            </a:pPr>
            <a:r>
              <a:rPr lang="en" sz="1500" b="1">
                <a:solidFill>
                  <a:srgbClr val="4C1130"/>
                </a:solidFill>
                <a:latin typeface="Montserrat"/>
                <a:ea typeface="Montserrat"/>
                <a:cs typeface="Montserrat"/>
                <a:sym typeface="Montserrat"/>
              </a:rPr>
              <a:t>In 2014, 65% of abortion patients traveled less than 25 miles one way to obtain care, 17% traveled 25–49 miles, 10% traveled 50–100 miles and 8% traveled more than 100 miles. </a:t>
            </a:r>
            <a:r>
              <a:rPr lang="en" sz="800" b="1">
                <a:solidFill>
                  <a:srgbClr val="4C1130"/>
                </a:solidFill>
                <a:latin typeface="Montserrat"/>
                <a:ea typeface="Montserrat"/>
                <a:cs typeface="Montserrat"/>
                <a:sym typeface="Montserrat"/>
              </a:rPr>
              <a:t>(</a:t>
            </a:r>
            <a:r>
              <a:rPr lang="en" sz="800" b="1" i="1">
                <a:solidFill>
                  <a:srgbClr val="4C1130"/>
                </a:solidFill>
                <a:latin typeface="Montserrat"/>
                <a:ea typeface="Montserrat"/>
                <a:cs typeface="Montserrat"/>
                <a:sym typeface="Montserrat"/>
              </a:rPr>
              <a:t>Induced abortion in the US</a:t>
            </a:r>
            <a:r>
              <a:rPr lang="en" sz="800" b="1">
                <a:solidFill>
                  <a:srgbClr val="4C1130"/>
                </a:solidFill>
                <a:latin typeface="Montserrat"/>
                <a:ea typeface="Montserrat"/>
                <a:cs typeface="Montserrat"/>
                <a:sym typeface="Montserrat"/>
              </a:rPr>
              <a:t>, Guttmacher Institute)</a:t>
            </a:r>
            <a:r>
              <a:rPr lang="en" sz="1100" b="1">
                <a:solidFill>
                  <a:srgbClr val="4C1130"/>
                </a:solidFill>
                <a:latin typeface="Montserrat"/>
                <a:ea typeface="Montserrat"/>
                <a:cs typeface="Montserrat"/>
                <a:sym typeface="Montserrat"/>
              </a:rPr>
              <a:t> </a:t>
            </a:r>
            <a:endParaRPr sz="1150" b="1">
              <a:solidFill>
                <a:srgbClr val="4C1130"/>
              </a:solidFill>
              <a:latin typeface="Montserrat"/>
              <a:ea typeface="Montserrat"/>
              <a:cs typeface="Montserrat"/>
              <a:sym typeface="Montserrat"/>
            </a:endParaRPr>
          </a:p>
          <a:p>
            <a:pPr marL="0" lvl="0" indent="0" algn="l" rtl="0">
              <a:lnSpc>
                <a:spcPct val="115000"/>
              </a:lnSpc>
              <a:spcBef>
                <a:spcPts val="2000"/>
              </a:spcBef>
              <a:spcAft>
                <a:spcPts val="0"/>
              </a:spcAft>
              <a:buNone/>
            </a:pPr>
            <a:r>
              <a:rPr lang="en" sz="1500" b="1">
                <a:latin typeface="Montserrat"/>
                <a:ea typeface="Montserrat"/>
                <a:cs typeface="Montserrat"/>
                <a:sym typeface="Montserrat"/>
              </a:rPr>
              <a:t>Greater distances to abortion facilities are associated with increased burden on patients</a:t>
            </a:r>
            <a:r>
              <a:rPr lang="en" sz="1500" b="1">
                <a:solidFill>
                  <a:srgbClr val="4C1130"/>
                </a:solidFill>
                <a:latin typeface="Montserrat"/>
                <a:ea typeface="Montserrat"/>
                <a:cs typeface="Montserrat"/>
                <a:sym typeface="Montserrat"/>
              </a:rPr>
              <a:t>, including higher out-of-pocket costs for associated services such as food, lodging and child care; lost wages; increased difficulty getting to the clinic; delayed care;</a:t>
            </a:r>
            <a:r>
              <a:rPr lang="en" sz="1150" b="1">
                <a:solidFill>
                  <a:srgbClr val="4C1130"/>
                </a:solidFill>
                <a:uFill>
                  <a:noFill/>
                </a:u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17</a:t>
            </a:r>
            <a:r>
              <a:rPr lang="en" sz="1500" b="1">
                <a:solidFill>
                  <a:srgbClr val="4C1130"/>
                </a:solidFill>
                <a:latin typeface="Montserrat"/>
                <a:ea typeface="Montserrat"/>
                <a:cs typeface="Montserrat"/>
                <a:sym typeface="Montserrat"/>
              </a:rPr>
              <a:t> and decreased use of abortion services. </a:t>
            </a:r>
            <a:r>
              <a:rPr lang="en" sz="800" b="1">
                <a:solidFill>
                  <a:srgbClr val="4C1130"/>
                </a:solidFill>
                <a:latin typeface="Montserrat"/>
                <a:ea typeface="Montserrat"/>
                <a:cs typeface="Montserrat"/>
                <a:sym typeface="Montserrat"/>
              </a:rPr>
              <a:t>(</a:t>
            </a:r>
            <a:r>
              <a:rPr lang="en" sz="800" b="1" i="1">
                <a:solidFill>
                  <a:srgbClr val="4C1130"/>
                </a:solidFill>
                <a:latin typeface="Montserrat"/>
                <a:ea typeface="Montserrat"/>
                <a:cs typeface="Montserrat"/>
                <a:sym typeface="Montserrat"/>
              </a:rPr>
              <a:t>Induced abortion in the US</a:t>
            </a:r>
            <a:r>
              <a:rPr lang="en" sz="800" b="1">
                <a:solidFill>
                  <a:srgbClr val="4C1130"/>
                </a:solidFill>
                <a:latin typeface="Montserrat"/>
                <a:ea typeface="Montserrat"/>
                <a:cs typeface="Montserrat"/>
                <a:sym typeface="Montserrat"/>
              </a:rPr>
              <a:t>, Guttmacher Institute)</a:t>
            </a:r>
            <a:r>
              <a:rPr lang="en" sz="1100" b="1">
                <a:solidFill>
                  <a:srgbClr val="4C1130"/>
                </a:solidFill>
                <a:latin typeface="Montserrat"/>
                <a:ea typeface="Montserrat"/>
                <a:cs typeface="Montserrat"/>
                <a:sym typeface="Montserrat"/>
              </a:rPr>
              <a:t> </a:t>
            </a:r>
            <a:endParaRPr sz="1150" b="1">
              <a:solidFill>
                <a:srgbClr val="4C1130"/>
              </a:solidFill>
              <a:latin typeface="Montserrat"/>
              <a:ea typeface="Montserrat"/>
              <a:cs typeface="Montserrat"/>
              <a:sym typeface="Montserrat"/>
            </a:endParaRPr>
          </a:p>
          <a:p>
            <a:pPr marL="0" lvl="0" indent="0" algn="l" rtl="0">
              <a:lnSpc>
                <a:spcPct val="115000"/>
              </a:lnSpc>
              <a:spcBef>
                <a:spcPts val="2000"/>
              </a:spcBef>
              <a:spcAft>
                <a:spcPts val="0"/>
              </a:spcAft>
              <a:buNone/>
            </a:pPr>
            <a:r>
              <a:rPr lang="en" sz="1500" b="1">
                <a:solidFill>
                  <a:srgbClr val="4C1130"/>
                </a:solidFill>
                <a:latin typeface="Montserrat"/>
                <a:ea typeface="Montserrat"/>
                <a:cs typeface="Montserrat"/>
                <a:sym typeface="Montserrat"/>
              </a:rPr>
              <a:t>Abortion patients who lived in states with waiting period requirements and adolescents who lived in parental notification states traveled farther than those in states without such laws. </a:t>
            </a:r>
            <a:r>
              <a:rPr lang="en" sz="800" b="1">
                <a:solidFill>
                  <a:srgbClr val="4C1130"/>
                </a:solidFill>
                <a:latin typeface="Montserrat"/>
                <a:ea typeface="Montserrat"/>
                <a:cs typeface="Montserrat"/>
                <a:sym typeface="Montserrat"/>
              </a:rPr>
              <a:t>(</a:t>
            </a:r>
            <a:r>
              <a:rPr lang="en" sz="800" b="1" i="1">
                <a:solidFill>
                  <a:srgbClr val="4C1130"/>
                </a:solidFill>
                <a:latin typeface="Montserrat"/>
                <a:ea typeface="Montserrat"/>
                <a:cs typeface="Montserrat"/>
                <a:sym typeface="Montserrat"/>
              </a:rPr>
              <a:t>Induced abortion in the US</a:t>
            </a:r>
            <a:r>
              <a:rPr lang="en" sz="800" b="1">
                <a:solidFill>
                  <a:srgbClr val="4C1130"/>
                </a:solidFill>
                <a:latin typeface="Montserrat"/>
                <a:ea typeface="Montserrat"/>
                <a:cs typeface="Montserrat"/>
                <a:sym typeface="Montserrat"/>
              </a:rPr>
              <a:t>, Guttmacher Institute)</a:t>
            </a:r>
            <a:r>
              <a:rPr lang="en" sz="1100" b="1">
                <a:solidFill>
                  <a:srgbClr val="4C1130"/>
                </a:solidFill>
                <a:latin typeface="Montserrat"/>
                <a:ea typeface="Montserrat"/>
                <a:cs typeface="Montserrat"/>
                <a:sym typeface="Montserrat"/>
              </a:rPr>
              <a:t> </a:t>
            </a:r>
            <a:endParaRPr sz="1400" b="1">
              <a:solidFill>
                <a:srgbClr val="4C1130"/>
              </a:solidFill>
              <a:latin typeface="Montserrat"/>
              <a:ea typeface="Montserrat"/>
              <a:cs typeface="Montserrat"/>
              <a:sym typeface="Montserrat"/>
            </a:endParaRPr>
          </a:p>
          <a:p>
            <a:pPr marL="0" lvl="0" indent="0" algn="l" rtl="0">
              <a:lnSpc>
                <a:spcPct val="115000"/>
              </a:lnSpc>
              <a:spcBef>
                <a:spcPts val="0"/>
              </a:spcBef>
              <a:spcAft>
                <a:spcPts val="0"/>
              </a:spcAft>
              <a:buNone/>
            </a:pPr>
            <a:endParaRPr sz="1800">
              <a:solidFill>
                <a:srgbClr val="595959"/>
              </a:solidFill>
              <a:latin typeface="Arial"/>
              <a:ea typeface="Arial"/>
              <a:cs typeface="Arial"/>
              <a:sym typeface="Arial"/>
            </a:endParaRPr>
          </a:p>
          <a:p>
            <a:pPr marL="0" lvl="0" indent="0" algn="r" rtl="0">
              <a:spcBef>
                <a:spcPts val="1200"/>
              </a:spcBef>
              <a:spcAft>
                <a:spcPts val="0"/>
              </a:spcAft>
              <a:buNone/>
            </a:pPr>
            <a:endParaRPr/>
          </a:p>
        </p:txBody>
      </p:sp>
      <p:sp>
        <p:nvSpPr>
          <p:cNvPr id="1301" name="Google Shape;1301;p39"/>
          <p:cNvSpPr txBox="1">
            <a:spLocks noGrp="1"/>
          </p:cNvSpPr>
          <p:nvPr>
            <p:ph type="title" idx="2"/>
          </p:nvPr>
        </p:nvSpPr>
        <p:spPr>
          <a:xfrm>
            <a:off x="186002" y="189175"/>
            <a:ext cx="7418400" cy="1130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a:t>Difficulties that women face when trying to have abortions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5"/>
        <p:cNvGrpSpPr/>
        <p:nvPr/>
      </p:nvGrpSpPr>
      <p:grpSpPr>
        <a:xfrm>
          <a:off x="0" y="0"/>
          <a:ext cx="0" cy="0"/>
          <a:chOff x="0" y="0"/>
          <a:chExt cx="0" cy="0"/>
        </a:xfrm>
      </p:grpSpPr>
      <p:sp>
        <p:nvSpPr>
          <p:cNvPr id="1306" name="Google Shape;1306;p40"/>
          <p:cNvSpPr txBox="1">
            <a:spLocks noGrp="1"/>
          </p:cNvSpPr>
          <p:nvPr>
            <p:ph type="title" idx="2"/>
          </p:nvPr>
        </p:nvSpPr>
        <p:spPr>
          <a:xfrm>
            <a:off x="644001" y="57850"/>
            <a:ext cx="7746600" cy="1130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a:t>Difficulties with women face when trying to have abortions (Cont).</a:t>
            </a:r>
            <a:endParaRPr/>
          </a:p>
        </p:txBody>
      </p:sp>
      <p:sp>
        <p:nvSpPr>
          <p:cNvPr id="1307" name="Google Shape;1307;p40"/>
          <p:cNvSpPr txBox="1">
            <a:spLocks noGrp="1"/>
          </p:cNvSpPr>
          <p:nvPr>
            <p:ph type="subTitle" idx="1"/>
          </p:nvPr>
        </p:nvSpPr>
        <p:spPr>
          <a:xfrm>
            <a:off x="317375" y="1630600"/>
            <a:ext cx="8118900" cy="2823900"/>
          </a:xfrm>
          <a:prstGeom prst="rect">
            <a:avLst/>
          </a:prstGeom>
        </p:spPr>
        <p:txBody>
          <a:bodyPr spcFirstLastPara="1" wrap="square" lIns="91425" tIns="91425" rIns="91425" bIns="91425" anchor="ctr" anchorCtr="0">
            <a:noAutofit/>
          </a:bodyPr>
          <a:lstStyle/>
          <a:p>
            <a:pPr marL="0" lvl="0" indent="0" algn="l" rtl="0">
              <a:lnSpc>
                <a:spcPct val="115000"/>
              </a:lnSpc>
              <a:spcBef>
                <a:spcPts val="2000"/>
              </a:spcBef>
              <a:spcAft>
                <a:spcPts val="0"/>
              </a:spcAft>
              <a:buNone/>
            </a:pPr>
            <a:r>
              <a:rPr lang="en" sz="1400" b="1"/>
              <a:t>However, since 2010, the U.S. abortion landscape has grown increasingly restrictive as more states adopt laws hostile to abortion rights.</a:t>
            </a:r>
            <a:r>
              <a:rPr lang="en" sz="1400" b="1">
                <a:solidFill>
                  <a:srgbClr val="4C1130"/>
                </a:solidFill>
              </a:rPr>
              <a:t> Between January 1, 2011 and July 1, 2019, states enacted 483 new abortion restrictions, and these account for nearly 40% of all abortion restrictions enacted by states in the decades since </a:t>
            </a:r>
            <a:r>
              <a:rPr lang="en" sz="1400" b="1" i="1">
                <a:solidFill>
                  <a:srgbClr val="4C1130"/>
                </a:solidFill>
              </a:rPr>
              <a:t>Roe v. Wade</a:t>
            </a:r>
            <a:r>
              <a:rPr lang="en" sz="1400" b="1">
                <a:solidFill>
                  <a:srgbClr val="4C1130"/>
                </a:solidFill>
              </a:rPr>
              <a:t>. Some of the most common state-level abortion restrictions are parental notification or consent requirements for minors, limitations on public funding, mandated counseling designed to dissuade individuals from obtaining an abortion, mandated waiting periods before an abortion, and unnecessary and overly burdensome regulations on abortion facilities. </a:t>
            </a:r>
            <a:r>
              <a:rPr lang="en" sz="800" b="1">
                <a:solidFill>
                  <a:srgbClr val="4C1130"/>
                </a:solidFill>
              </a:rPr>
              <a:t>(</a:t>
            </a:r>
            <a:r>
              <a:rPr lang="en" sz="800" b="1" i="1">
                <a:solidFill>
                  <a:srgbClr val="4C1130"/>
                </a:solidFill>
              </a:rPr>
              <a:t>State Facts about Abortion</a:t>
            </a:r>
            <a:r>
              <a:rPr lang="en" sz="800" b="1">
                <a:solidFill>
                  <a:srgbClr val="4C1130"/>
                </a:solidFill>
              </a:rPr>
              <a:t>, Guttmacher Institute)</a:t>
            </a:r>
            <a:endParaRPr sz="800" b="1">
              <a:solidFill>
                <a:srgbClr val="4C1130"/>
              </a:solidFill>
            </a:endParaRPr>
          </a:p>
          <a:p>
            <a:pPr marL="0" lvl="0" indent="0" algn="l" rtl="0">
              <a:lnSpc>
                <a:spcPct val="115000"/>
              </a:lnSpc>
              <a:spcBef>
                <a:spcPts val="2000"/>
              </a:spcBef>
              <a:spcAft>
                <a:spcPts val="0"/>
              </a:spcAft>
              <a:buNone/>
            </a:pPr>
            <a:endParaRPr sz="1300" b="1">
              <a:solidFill>
                <a:srgbClr val="4C1130"/>
              </a:solidFill>
            </a:endParaRPr>
          </a:p>
          <a:p>
            <a:pPr marL="0" lvl="0" indent="0" algn="l" rtl="0">
              <a:lnSpc>
                <a:spcPct val="115000"/>
              </a:lnSpc>
              <a:spcBef>
                <a:spcPts val="0"/>
              </a:spcBef>
              <a:spcAft>
                <a:spcPts val="0"/>
              </a:spcAft>
              <a:buNone/>
            </a:pPr>
            <a:r>
              <a:rPr lang="en" sz="1400" b="1"/>
              <a:t>States have enacted 106 abortion restrictions so far in 2021, a year that has been marked by unprecedented threats to U.S. abortion rights and access.</a:t>
            </a:r>
            <a:r>
              <a:rPr lang="en" sz="1400" b="1">
                <a:solidFill>
                  <a:srgbClr val="4C1130"/>
                </a:solidFill>
              </a:rPr>
              <a:t> </a:t>
            </a:r>
            <a:r>
              <a:rPr lang="en" sz="800" b="1">
                <a:solidFill>
                  <a:srgbClr val="4C1130"/>
                </a:solidFill>
              </a:rPr>
              <a:t>(Nash, Guttmacher Institute)</a:t>
            </a:r>
            <a:endParaRPr sz="800" b="1">
              <a:solidFill>
                <a:srgbClr val="4C1130"/>
              </a:solidFill>
            </a:endParaRPr>
          </a:p>
          <a:p>
            <a:pPr marL="0" lvl="0" indent="0" algn="r"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International Women's Day Stickers by Slidesgo">
  <a:themeElements>
    <a:clrScheme name="Simple Light">
      <a:dk1>
        <a:srgbClr val="FF9692"/>
      </a:dk1>
      <a:lt1>
        <a:srgbClr val="FFFFFF"/>
      </a:lt1>
      <a:dk2>
        <a:srgbClr val="800A1C"/>
      </a:dk2>
      <a:lt2>
        <a:srgbClr val="BD5F6F"/>
      </a:lt2>
      <a:accent1>
        <a:srgbClr val="FF9692"/>
      </a:accent1>
      <a:accent2>
        <a:srgbClr val="FDC9C7"/>
      </a:accent2>
      <a:accent3>
        <a:srgbClr val="F8934B"/>
      </a:accent3>
      <a:accent4>
        <a:srgbClr val="FFE189"/>
      </a:accent4>
      <a:accent5>
        <a:srgbClr val="ABFCE4"/>
      </a:accent5>
      <a:accent6>
        <a:srgbClr val="CBF5EA"/>
      </a:accent6>
      <a:hlink>
        <a:srgbClr val="2D0D4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5436</Words>
  <Application>Microsoft Office PowerPoint</Application>
  <PresentationFormat>On-screen Show (16:9)</PresentationFormat>
  <Paragraphs>377</Paragraphs>
  <Slides>32</Slides>
  <Notes>32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32</vt:i4>
      </vt:variant>
    </vt:vector>
  </HeadingPairs>
  <TitlesOfParts>
    <vt:vector size="44" baseType="lpstr">
      <vt:lpstr>Roboto</vt:lpstr>
      <vt:lpstr>Bebas Neue</vt:lpstr>
      <vt:lpstr>Montserrat ExtraBold</vt:lpstr>
      <vt:lpstr>Open Sans</vt:lpstr>
      <vt:lpstr>Arial</vt:lpstr>
      <vt:lpstr>Times New Roman</vt:lpstr>
      <vt:lpstr>Courier New</vt:lpstr>
      <vt:lpstr>Montserrat Black</vt:lpstr>
      <vt:lpstr>Josefin Slab</vt:lpstr>
      <vt:lpstr>Montserrat</vt:lpstr>
      <vt:lpstr>Chau Philomene One</vt:lpstr>
      <vt:lpstr>International Women's Day Stickers by Slidesgo</vt:lpstr>
      <vt:lpstr>Reproductive Justice   </vt:lpstr>
      <vt:lpstr>WHAT IS ABORTION?</vt:lpstr>
      <vt:lpstr>The History of Abortions</vt:lpstr>
      <vt:lpstr>HISTROICAL METHODS OF ABORTION</vt:lpstr>
      <vt:lpstr>02</vt:lpstr>
      <vt:lpstr>Current politics on abortion</vt:lpstr>
      <vt:lpstr>Statistics on Abortion </vt:lpstr>
      <vt:lpstr>In 2014, 65% of abortion patients traveled less than 25 miles one way to obtain care, 17% traveled 25–49 miles, 10% traveled 50–100 miles and 8% traveled more than 100 miles. (Induced abortion in the US, Guttmacher Institute)  Greater distances to abortion facilities are associated with increased burden on patients, including higher out-of-pocket costs for associated services such as food, lodging and child care; lost wages; increased difficulty getting to the clinic; delayed care;17 and decreased use of abortion services. (Induced abortion in the US, Guttmacher Institute)  Abortion patients who lived in states with waiting period requirements and adolescents who lived in parental notification states traveled farther than those in states without such laws. (Induced abortion in the US, Guttmacher Institute)   </vt:lpstr>
      <vt:lpstr>Difficulties with women face when trying to have abortions (Cont).</vt:lpstr>
      <vt:lpstr>Income and Health Coverage </vt:lpstr>
      <vt:lpstr>Abortion Laws and Restrictions Impact on WOC</vt:lpstr>
      <vt:lpstr>Abortion Laws and Restrictions Impact WOC (Cont).</vt:lpstr>
      <vt:lpstr>Values in Humanity, Politics + Law</vt:lpstr>
      <vt:lpstr>https://www.youtube.com/watch?v=XxYW-B-64Fo&amp;feature=youtu.be</vt:lpstr>
      <vt:lpstr>Social Media | Hashtag Activism</vt:lpstr>
      <vt:lpstr>Ads &amp; Campaigns</vt:lpstr>
      <vt:lpstr>Overall Ideas &amp; Stigmas</vt:lpstr>
      <vt:lpstr>Documentaries</vt:lpstr>
      <vt:lpstr>Films &amp; Shows</vt:lpstr>
      <vt:lpstr>Organizations that Provide &amp; Advocate for Abortions </vt:lpstr>
      <vt:lpstr>Organizations that Provide &amp; Advocate for Abortions </vt:lpstr>
      <vt:lpstr>PowerPoint Presentation</vt:lpstr>
      <vt:lpstr>PowerPoint Presentation</vt:lpstr>
      <vt:lpstr>PowerPoint Presentation</vt:lpstr>
      <vt:lpstr>Lack of Sex Education in the United States(Cont.):</vt:lpstr>
      <vt:lpstr>Resources</vt:lpstr>
      <vt:lpstr>Resources Sites in case you or someone you know needs sexual health care:   </vt:lpstr>
      <vt:lpstr>PowerPoint Presentation</vt:lpstr>
      <vt:lpstr>MLA CITATIONS </vt:lpstr>
      <vt:lpstr>MLA CITATIONS </vt:lpstr>
      <vt:lpstr>MLA CITATIONS</vt:lpstr>
      <vt:lpstr>MLA CITATIONS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Reproductive Justice   </dc:title>
  <cp:lastModifiedBy>Tateanne Green</cp:lastModifiedBy>
  <cp:revision>1</cp:revision>
  <dcterms:modified xsi:type="dcterms:W3CDTF">2021-12-16T22:07:46Z</dcterms:modified>
</cp:coreProperties>
</file>