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3"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Lst>
  <p:sldSz cy="5143500" cx="9144000"/>
  <p:notesSz cx="6858000" cy="9144000"/>
  <p:embeddedFontLst>
    <p:embeddedFont>
      <p:font typeface="Prata"/>
      <p:regular r:id="rId40"/>
    </p:embeddedFont>
    <p:embeddedFont>
      <p:font typeface="Playfair Display"/>
      <p:regular r:id="rId41"/>
      <p:bold r:id="rId42"/>
      <p:italic r:id="rId43"/>
      <p:boldItalic r:id="rId44"/>
    </p:embeddedFont>
    <p:embeddedFont>
      <p:font typeface="Bebas Neue"/>
      <p:regular r:id="rId45"/>
    </p:embeddedFont>
    <p:embeddedFont>
      <p:font typeface="EB Garamond"/>
      <p:regular r:id="rId46"/>
      <p:bold r:id="rId47"/>
      <p:italic r:id="rId48"/>
      <p:boldItalic r:id="rId49"/>
    </p:embeddedFont>
    <p:embeddedFont>
      <p:font typeface="Quattrocento Sans"/>
      <p:regular r:id="rId50"/>
      <p:bold r:id="rId51"/>
      <p:italic r:id="rId52"/>
      <p:boldItalic r:id="rId53"/>
    </p:embeddedFont>
    <p:embeddedFont>
      <p:font typeface="EB Garamond ExtraBold"/>
      <p:bold r:id="rId54"/>
      <p:boldItalic r:id="rId55"/>
    </p:embeddedFont>
    <p:embeddedFont>
      <p:font typeface="PT Sans"/>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rata-regular.fntdata"/><Relationship Id="rId42" Type="http://schemas.openxmlformats.org/officeDocument/2006/relationships/font" Target="fonts/PlayfairDisplay-bold.fntdata"/><Relationship Id="rId41" Type="http://schemas.openxmlformats.org/officeDocument/2006/relationships/font" Target="fonts/PlayfairDisplay-regular.fntdata"/><Relationship Id="rId44" Type="http://schemas.openxmlformats.org/officeDocument/2006/relationships/font" Target="fonts/PlayfairDisplay-boldItalic.fntdata"/><Relationship Id="rId43" Type="http://schemas.openxmlformats.org/officeDocument/2006/relationships/font" Target="fonts/PlayfairDisplay-italic.fntdata"/><Relationship Id="rId46" Type="http://schemas.openxmlformats.org/officeDocument/2006/relationships/font" Target="fonts/EBGaramond-regular.fntdata"/><Relationship Id="rId45" Type="http://schemas.openxmlformats.org/officeDocument/2006/relationships/font" Target="fonts/BebasNeue-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EBGaramond-italic.fntdata"/><Relationship Id="rId47" Type="http://schemas.openxmlformats.org/officeDocument/2006/relationships/font" Target="fonts/EBGaramond-bold.fntdata"/><Relationship Id="rId49" Type="http://schemas.openxmlformats.org/officeDocument/2006/relationships/font" Target="fonts/EBGaramond-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QuattrocentoSans-bold.fntdata"/><Relationship Id="rId50" Type="http://schemas.openxmlformats.org/officeDocument/2006/relationships/font" Target="fonts/QuattrocentoSans-regular.fntdata"/><Relationship Id="rId53" Type="http://schemas.openxmlformats.org/officeDocument/2006/relationships/font" Target="fonts/QuattrocentoSans-boldItalic.fntdata"/><Relationship Id="rId52" Type="http://schemas.openxmlformats.org/officeDocument/2006/relationships/font" Target="fonts/QuattrocentoSans-italic.fntdata"/><Relationship Id="rId11" Type="http://schemas.openxmlformats.org/officeDocument/2006/relationships/slide" Target="slides/slide7.xml"/><Relationship Id="rId55" Type="http://schemas.openxmlformats.org/officeDocument/2006/relationships/font" Target="fonts/EBGaramondExtraBold-boldItalic.fntdata"/><Relationship Id="rId10" Type="http://schemas.openxmlformats.org/officeDocument/2006/relationships/slide" Target="slides/slide6.xml"/><Relationship Id="rId54" Type="http://schemas.openxmlformats.org/officeDocument/2006/relationships/font" Target="fonts/EBGaramondExtraBold-bold.fntdata"/><Relationship Id="rId13" Type="http://schemas.openxmlformats.org/officeDocument/2006/relationships/slide" Target="slides/slide9.xml"/><Relationship Id="rId57" Type="http://schemas.openxmlformats.org/officeDocument/2006/relationships/font" Target="fonts/PTSans-bold.fntdata"/><Relationship Id="rId12" Type="http://schemas.openxmlformats.org/officeDocument/2006/relationships/slide" Target="slides/slide8.xml"/><Relationship Id="rId56" Type="http://schemas.openxmlformats.org/officeDocument/2006/relationships/font" Target="fonts/PTSans-regular.fntdata"/><Relationship Id="rId15" Type="http://schemas.openxmlformats.org/officeDocument/2006/relationships/slide" Target="slides/slide11.xml"/><Relationship Id="rId59" Type="http://schemas.openxmlformats.org/officeDocument/2006/relationships/font" Target="fonts/PTSans-boldItalic.fntdata"/><Relationship Id="rId14" Type="http://schemas.openxmlformats.org/officeDocument/2006/relationships/slide" Target="slides/slide10.xml"/><Relationship Id="rId58" Type="http://schemas.openxmlformats.org/officeDocument/2006/relationships/font" Target="fonts/PTSans-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4dfce81f1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4dfce81f1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ed60439979_0_6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ed60439979_0_6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10578d6dbb2_6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10578d6dbb2_6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10578d6dbb2_6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10578d6dbb2_6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10578d6dbb2_6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10578d6dbb2_6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10578d6dbb2_6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10578d6dbb2_6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10578d4c3ea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10578d4c3ea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10578d6dbb2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10578d6dbb2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105759543e5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105759543e5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10578d6dbb2_2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10578d6dbb2_2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10578d6dbb2_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10578d6dbb2_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d431007ba2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d431007ba2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ed60439979_0_7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ed60439979_0_7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10578d6dbb2_2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10578d6dbb2_2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10578d6dbb2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10578d6dbb2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ed60439979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ed60439979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ed60439979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ed60439979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ed60439979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ed60439979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ed60439979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ed60439979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105759543e5_2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105759543e5_2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10578d4c3ea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10578d4c3ea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ed60439979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ed60439979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d431007ba2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d431007ba2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105759543e5_2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105759543e5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ed60439979_0_4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ed60439979_0_4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10578d4c3e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6" name="Google Shape;666;g10578d4c3e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10578d6dbb2_6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10578d6dbb2_6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10578d6dbb2_2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10578d6dbb2_2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10578d6dbb2_6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10578d6dbb2_6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ed60439979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ed60439979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ed6043997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ed6043997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54dda1946d_6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54dda1946d_6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10578d6dbb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10578d6dbb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ed60439979_0_7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ed60439979_0_7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ed60439979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ed60439979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hyperlink" Target="http://bit.ly/2Tynxth" TargetMode="External"/><Relationship Id="rId4" Type="http://schemas.openxmlformats.org/officeDocument/2006/relationships/hyperlink" Target="http://bit.ly/2TyoMsr" TargetMode="External"/><Relationship Id="rId5" Type="http://schemas.openxmlformats.org/officeDocument/2006/relationships/hyperlink" Target="http://bit.ly/2TtBDfr" TargetMode="External"/><Relationship Id="rId6" Type="http://schemas.openxmlformats.org/officeDocument/2006/relationships/image" Target="../media/image5.png"/><Relationship Id="rId7" Type="http://schemas.openxmlformats.org/officeDocument/2006/relationships/image" Target="../media/image2.png"/><Relationship Id="rId8"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pic>
        <p:nvPicPr>
          <p:cNvPr id="9" name="Google Shape;9;p2"/>
          <p:cNvPicPr preferRelativeResize="0"/>
          <p:nvPr/>
        </p:nvPicPr>
        <p:blipFill>
          <a:blip r:embed="rId2">
            <a:alphaModFix amt="20000"/>
          </a:blip>
          <a:stretch>
            <a:fillRect/>
          </a:stretch>
        </p:blipFill>
        <p:spPr>
          <a:xfrm flipH="1" rot="10800000">
            <a:off x="0" y="0"/>
            <a:ext cx="9144000" cy="5143500"/>
          </a:xfrm>
          <a:prstGeom prst="rect">
            <a:avLst/>
          </a:prstGeom>
          <a:noFill/>
          <a:ln>
            <a:noFill/>
          </a:ln>
        </p:spPr>
      </p:pic>
      <p:sp>
        <p:nvSpPr>
          <p:cNvPr id="10" name="Google Shape;10;p2"/>
          <p:cNvSpPr txBox="1"/>
          <p:nvPr>
            <p:ph type="ctrTitle"/>
          </p:nvPr>
        </p:nvSpPr>
        <p:spPr>
          <a:xfrm>
            <a:off x="713225" y="1706735"/>
            <a:ext cx="4705800" cy="1293300"/>
          </a:xfrm>
          <a:prstGeom prst="rect">
            <a:avLst/>
          </a:prstGeom>
        </p:spPr>
        <p:txBody>
          <a:bodyPr anchorCtr="0" anchor="b" bIns="91425" lIns="91425" spcFirstLastPara="1" rIns="91425" wrap="square" tIns="91425">
            <a:noAutofit/>
          </a:bodyPr>
          <a:lstStyle>
            <a:lvl1pPr lvl="0" algn="l">
              <a:lnSpc>
                <a:spcPct val="90000"/>
              </a:lnSpc>
              <a:spcBef>
                <a:spcPts val="0"/>
              </a:spcBef>
              <a:spcAft>
                <a:spcPts val="0"/>
              </a:spcAft>
              <a:buClr>
                <a:srgbClr val="191919"/>
              </a:buClr>
              <a:buSzPts val="5200"/>
              <a:buNone/>
              <a:defRPr sz="4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1" name="Google Shape;11;p2"/>
          <p:cNvSpPr txBox="1"/>
          <p:nvPr>
            <p:ph idx="1" type="subTitle"/>
          </p:nvPr>
        </p:nvSpPr>
        <p:spPr>
          <a:xfrm>
            <a:off x="713225" y="3071065"/>
            <a:ext cx="4057800" cy="365700"/>
          </a:xfrm>
          <a:prstGeom prst="rect">
            <a:avLst/>
          </a:prstGeom>
          <a:noFill/>
        </p:spPr>
        <p:txBody>
          <a:bodyPr anchorCtr="0" anchor="ctr" bIns="91425" lIns="91425" spcFirstLastPara="1" rIns="91425" wrap="square" tIns="91425">
            <a:noAutofit/>
          </a:bodyPr>
          <a:lstStyle>
            <a:lvl1pPr lvl="0">
              <a:lnSpc>
                <a:spcPct val="100000"/>
              </a:lnSpc>
              <a:spcBef>
                <a:spcPts val="0"/>
              </a:spcBef>
              <a:spcAft>
                <a:spcPts val="0"/>
              </a:spcAft>
              <a:buSzPts val="1600"/>
              <a:buNone/>
              <a:defRPr sz="1800">
                <a:solidFill>
                  <a:schemeClr val="dk2"/>
                </a:solidFill>
                <a:highlight>
                  <a:schemeClr val="dk1"/>
                </a:highlight>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pic>
        <p:nvPicPr>
          <p:cNvPr id="12" name="Google Shape;12;p2"/>
          <p:cNvPicPr preferRelativeResize="0"/>
          <p:nvPr/>
        </p:nvPicPr>
        <p:blipFill>
          <a:blip r:embed="rId3">
            <a:alphaModFix/>
          </a:blip>
          <a:stretch>
            <a:fillRect/>
          </a:stretch>
        </p:blipFill>
        <p:spPr>
          <a:xfrm>
            <a:off x="-2" y="0"/>
            <a:ext cx="2108250" cy="795075"/>
          </a:xfrm>
          <a:prstGeom prst="rect">
            <a:avLst/>
          </a:prstGeom>
          <a:noFill/>
          <a:ln>
            <a:noFill/>
          </a:ln>
        </p:spPr>
      </p:pic>
      <p:pic>
        <p:nvPicPr>
          <p:cNvPr id="13" name="Google Shape;13;p2"/>
          <p:cNvPicPr preferRelativeResize="0"/>
          <p:nvPr/>
        </p:nvPicPr>
        <p:blipFill>
          <a:blip r:embed="rId4">
            <a:alphaModFix/>
          </a:blip>
          <a:stretch>
            <a:fillRect/>
          </a:stretch>
        </p:blipFill>
        <p:spPr>
          <a:xfrm>
            <a:off x="7383414" y="4125800"/>
            <a:ext cx="1749350" cy="1018275"/>
          </a:xfrm>
          <a:prstGeom prst="rect">
            <a:avLst/>
          </a:prstGeom>
          <a:noFill/>
          <a:ln>
            <a:noFill/>
          </a:ln>
        </p:spPr>
      </p:pic>
      <p:pic>
        <p:nvPicPr>
          <p:cNvPr id="14" name="Google Shape;14;p2"/>
          <p:cNvPicPr preferRelativeResize="0"/>
          <p:nvPr/>
        </p:nvPicPr>
        <p:blipFill>
          <a:blip r:embed="rId5">
            <a:alphaModFix/>
          </a:blip>
          <a:stretch>
            <a:fillRect/>
          </a:stretch>
        </p:blipFill>
        <p:spPr>
          <a:xfrm>
            <a:off x="7257075" y="-8850"/>
            <a:ext cx="1880950" cy="1293150"/>
          </a:xfrm>
          <a:prstGeom prst="rect">
            <a:avLst/>
          </a:prstGeom>
          <a:noFill/>
          <a:ln>
            <a:noFill/>
          </a:ln>
        </p:spPr>
      </p:pic>
      <p:pic>
        <p:nvPicPr>
          <p:cNvPr id="15" name="Google Shape;15;p2"/>
          <p:cNvPicPr preferRelativeResize="0"/>
          <p:nvPr/>
        </p:nvPicPr>
        <p:blipFill>
          <a:blip r:embed="rId6">
            <a:alphaModFix/>
          </a:blip>
          <a:stretch>
            <a:fillRect/>
          </a:stretch>
        </p:blipFill>
        <p:spPr>
          <a:xfrm>
            <a:off x="313400" y="4188520"/>
            <a:ext cx="1183125" cy="711775"/>
          </a:xfrm>
          <a:prstGeom prst="rect">
            <a:avLst/>
          </a:prstGeom>
          <a:noFill/>
          <a:ln>
            <a:noFill/>
          </a:ln>
        </p:spPr>
      </p:pic>
      <p:pic>
        <p:nvPicPr>
          <p:cNvPr id="16" name="Google Shape;16;p2"/>
          <p:cNvPicPr preferRelativeResize="0"/>
          <p:nvPr/>
        </p:nvPicPr>
        <p:blipFill>
          <a:blip r:embed="rId6">
            <a:alphaModFix/>
          </a:blip>
          <a:stretch>
            <a:fillRect/>
          </a:stretch>
        </p:blipFill>
        <p:spPr>
          <a:xfrm flipH="1" rot="-2700000">
            <a:off x="6139582" y="338213"/>
            <a:ext cx="1065613" cy="641095"/>
          </a:xfrm>
          <a:prstGeom prst="rect">
            <a:avLst/>
          </a:prstGeom>
          <a:noFill/>
          <a:ln>
            <a:noFill/>
          </a:ln>
        </p:spPr>
      </p:pic>
      <p:pic>
        <p:nvPicPr>
          <p:cNvPr id="17" name="Google Shape;17;p2"/>
          <p:cNvPicPr preferRelativeResize="0"/>
          <p:nvPr/>
        </p:nvPicPr>
        <p:blipFill rotWithShape="1">
          <a:blip r:embed="rId7">
            <a:alphaModFix/>
          </a:blip>
          <a:srcRect b="0" l="0" r="0" t="51522"/>
          <a:stretch/>
        </p:blipFill>
        <p:spPr>
          <a:xfrm>
            <a:off x="4115026" y="0"/>
            <a:ext cx="2186598" cy="1018275"/>
          </a:xfrm>
          <a:prstGeom prst="rect">
            <a:avLst/>
          </a:prstGeom>
          <a:noFill/>
          <a:ln>
            <a:noFill/>
          </a:ln>
        </p:spPr>
      </p:pic>
      <p:pic>
        <p:nvPicPr>
          <p:cNvPr id="18" name="Google Shape;18;p2"/>
          <p:cNvPicPr preferRelativeResize="0"/>
          <p:nvPr/>
        </p:nvPicPr>
        <p:blipFill rotWithShape="1">
          <a:blip r:embed="rId7">
            <a:alphaModFix/>
          </a:blip>
          <a:srcRect b="41042" l="0" r="0" t="-2604"/>
          <a:stretch/>
        </p:blipFill>
        <p:spPr>
          <a:xfrm>
            <a:off x="1783000" y="3850350"/>
            <a:ext cx="2186600" cy="12931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0" name="Shape 90"/>
        <p:cNvGrpSpPr/>
        <p:nvPr/>
      </p:nvGrpSpPr>
      <p:grpSpPr>
        <a:xfrm>
          <a:off x="0" y="0"/>
          <a:ext cx="0" cy="0"/>
          <a:chOff x="0" y="0"/>
          <a:chExt cx="0" cy="0"/>
        </a:xfrm>
      </p:grpSpPr>
      <p:pic>
        <p:nvPicPr>
          <p:cNvPr id="91" name="Google Shape;91;p11"/>
          <p:cNvPicPr preferRelativeResize="0"/>
          <p:nvPr/>
        </p:nvPicPr>
        <p:blipFill>
          <a:blip r:embed="rId2">
            <a:alphaModFix amt="20000"/>
          </a:blip>
          <a:stretch>
            <a:fillRect/>
          </a:stretch>
        </p:blipFill>
        <p:spPr>
          <a:xfrm flipH="1" rot="10800000">
            <a:off x="0" y="0"/>
            <a:ext cx="9144000" cy="5143500"/>
          </a:xfrm>
          <a:prstGeom prst="rect">
            <a:avLst/>
          </a:prstGeom>
          <a:noFill/>
          <a:ln>
            <a:noFill/>
          </a:ln>
        </p:spPr>
      </p:pic>
      <p:sp>
        <p:nvSpPr>
          <p:cNvPr id="92" name="Google Shape;92;p11"/>
          <p:cNvSpPr txBox="1"/>
          <p:nvPr>
            <p:ph hasCustomPrompt="1" type="title"/>
          </p:nvPr>
        </p:nvSpPr>
        <p:spPr>
          <a:xfrm>
            <a:off x="1284000" y="1723913"/>
            <a:ext cx="6576000" cy="1307100"/>
          </a:xfrm>
          <a:prstGeom prst="rect">
            <a:avLst/>
          </a:prstGeom>
        </p:spPr>
        <p:txBody>
          <a:bodyPr anchorCtr="0" anchor="ctr" bIns="91425" lIns="91425" spcFirstLastPara="1" rIns="91425" wrap="square" tIns="91425">
            <a:noAutofit/>
          </a:bodyPr>
          <a:lstStyle>
            <a:lvl1pPr lvl="0" algn="ctr">
              <a:spcBef>
                <a:spcPts val="0"/>
              </a:spcBef>
              <a:spcAft>
                <a:spcPts val="0"/>
              </a:spcAft>
              <a:buSzPts val="9600"/>
              <a:buNone/>
              <a:defRPr sz="65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93" name="Google Shape;93;p11"/>
          <p:cNvSpPr txBox="1"/>
          <p:nvPr>
            <p:ph idx="1" type="subTitle"/>
          </p:nvPr>
        </p:nvSpPr>
        <p:spPr>
          <a:xfrm>
            <a:off x="2238150" y="3053888"/>
            <a:ext cx="4667700" cy="365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800">
                <a:solidFill>
                  <a:schemeClr val="dk2"/>
                </a:solidFill>
                <a:highlight>
                  <a:schemeClr val="dk1"/>
                </a:highlight>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pic>
        <p:nvPicPr>
          <p:cNvPr id="94" name="Google Shape;94;p11"/>
          <p:cNvPicPr preferRelativeResize="0"/>
          <p:nvPr/>
        </p:nvPicPr>
        <p:blipFill rotWithShape="1">
          <a:blip r:embed="rId3">
            <a:alphaModFix/>
          </a:blip>
          <a:srcRect b="41042" l="38034" r="0" t="-2604"/>
          <a:stretch/>
        </p:blipFill>
        <p:spPr>
          <a:xfrm>
            <a:off x="0" y="3850925"/>
            <a:ext cx="1354950" cy="1293150"/>
          </a:xfrm>
          <a:prstGeom prst="rect">
            <a:avLst/>
          </a:prstGeom>
          <a:noFill/>
          <a:ln>
            <a:noFill/>
          </a:ln>
        </p:spPr>
      </p:pic>
      <p:pic>
        <p:nvPicPr>
          <p:cNvPr id="95" name="Google Shape;95;p11"/>
          <p:cNvPicPr preferRelativeResize="0"/>
          <p:nvPr/>
        </p:nvPicPr>
        <p:blipFill rotWithShape="1">
          <a:blip r:embed="rId3">
            <a:alphaModFix/>
          </a:blip>
          <a:srcRect b="0" l="0" r="50293" t="51522"/>
          <a:stretch/>
        </p:blipFill>
        <p:spPr>
          <a:xfrm>
            <a:off x="8045870" y="-3550"/>
            <a:ext cx="1086900" cy="1018275"/>
          </a:xfrm>
          <a:prstGeom prst="rect">
            <a:avLst/>
          </a:prstGeom>
          <a:noFill/>
          <a:ln>
            <a:noFill/>
          </a:ln>
        </p:spPr>
      </p:pic>
      <p:pic>
        <p:nvPicPr>
          <p:cNvPr id="96" name="Google Shape;96;p11"/>
          <p:cNvPicPr preferRelativeResize="0"/>
          <p:nvPr/>
        </p:nvPicPr>
        <p:blipFill>
          <a:blip r:embed="rId4">
            <a:alphaModFix/>
          </a:blip>
          <a:stretch>
            <a:fillRect/>
          </a:stretch>
        </p:blipFill>
        <p:spPr>
          <a:xfrm>
            <a:off x="231175" y="133225"/>
            <a:ext cx="1880950" cy="1293150"/>
          </a:xfrm>
          <a:prstGeom prst="rect">
            <a:avLst/>
          </a:prstGeom>
          <a:noFill/>
          <a:ln>
            <a:noFill/>
          </a:ln>
        </p:spPr>
      </p:pic>
      <p:pic>
        <p:nvPicPr>
          <p:cNvPr id="97" name="Google Shape;97;p11"/>
          <p:cNvPicPr preferRelativeResize="0"/>
          <p:nvPr/>
        </p:nvPicPr>
        <p:blipFill rotWithShape="1">
          <a:blip r:embed="rId5">
            <a:alphaModFix/>
          </a:blip>
          <a:srcRect b="0" l="0" r="53494" t="0"/>
          <a:stretch/>
        </p:blipFill>
        <p:spPr>
          <a:xfrm>
            <a:off x="8330444" y="2160725"/>
            <a:ext cx="813550" cy="1018275"/>
          </a:xfrm>
          <a:prstGeom prst="rect">
            <a:avLst/>
          </a:prstGeom>
          <a:noFill/>
          <a:ln>
            <a:noFill/>
          </a:ln>
        </p:spPr>
      </p:pic>
      <p:pic>
        <p:nvPicPr>
          <p:cNvPr id="98" name="Google Shape;98;p11"/>
          <p:cNvPicPr preferRelativeResize="0"/>
          <p:nvPr/>
        </p:nvPicPr>
        <p:blipFill>
          <a:blip r:embed="rId6">
            <a:alphaModFix/>
          </a:blip>
          <a:stretch>
            <a:fillRect/>
          </a:stretch>
        </p:blipFill>
        <p:spPr>
          <a:xfrm flipH="1" rot="-2700000">
            <a:off x="2101494" y="218950"/>
            <a:ext cx="1065613" cy="64109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99" name="Shape 9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100" name="Shape 100"/>
        <p:cNvGrpSpPr/>
        <p:nvPr/>
      </p:nvGrpSpPr>
      <p:grpSpPr>
        <a:xfrm>
          <a:off x="0" y="0"/>
          <a:ext cx="0" cy="0"/>
          <a:chOff x="0" y="0"/>
          <a:chExt cx="0" cy="0"/>
        </a:xfrm>
      </p:grpSpPr>
      <p:pic>
        <p:nvPicPr>
          <p:cNvPr id="101" name="Google Shape;101;p13"/>
          <p:cNvPicPr preferRelativeResize="0"/>
          <p:nvPr/>
        </p:nvPicPr>
        <p:blipFill>
          <a:blip r:embed="rId2">
            <a:alphaModFix amt="20000"/>
          </a:blip>
          <a:stretch>
            <a:fillRect/>
          </a:stretch>
        </p:blipFill>
        <p:spPr>
          <a:xfrm flipH="1" rot="10800000">
            <a:off x="0" y="0"/>
            <a:ext cx="9144000" cy="5143500"/>
          </a:xfrm>
          <a:prstGeom prst="rect">
            <a:avLst/>
          </a:prstGeom>
          <a:noFill/>
          <a:ln>
            <a:noFill/>
          </a:ln>
        </p:spPr>
      </p:pic>
      <p:sp>
        <p:nvSpPr>
          <p:cNvPr id="102" name="Google Shape;102;p13"/>
          <p:cNvSpPr txBox="1"/>
          <p:nvPr>
            <p:ph type="title"/>
          </p:nvPr>
        </p:nvSpPr>
        <p:spPr>
          <a:xfrm>
            <a:off x="1662966" y="1911450"/>
            <a:ext cx="2379000" cy="365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b="1" sz="2000">
                <a:solidFill>
                  <a:schemeClr val="lt1"/>
                </a:solidFill>
                <a:latin typeface="Quattrocento Sans"/>
                <a:ea typeface="Quattrocento Sans"/>
                <a:cs typeface="Quattrocento Sans"/>
                <a:sym typeface="Quattrocento Sa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03" name="Google Shape;103;p13"/>
          <p:cNvSpPr txBox="1"/>
          <p:nvPr>
            <p:ph idx="1" type="subTitle"/>
          </p:nvPr>
        </p:nvSpPr>
        <p:spPr>
          <a:xfrm>
            <a:off x="1699716" y="22693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104" name="Google Shape;104;p13"/>
          <p:cNvSpPr txBox="1"/>
          <p:nvPr>
            <p:ph idx="2" type="title"/>
          </p:nvPr>
        </p:nvSpPr>
        <p:spPr>
          <a:xfrm>
            <a:off x="5102034" y="1911450"/>
            <a:ext cx="2379000" cy="365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b="1" sz="2000">
                <a:solidFill>
                  <a:schemeClr val="lt1"/>
                </a:solidFill>
                <a:latin typeface="Quattrocento Sans"/>
                <a:ea typeface="Quattrocento Sans"/>
                <a:cs typeface="Quattrocento Sans"/>
                <a:sym typeface="Quattrocento Sa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05" name="Google Shape;105;p13"/>
          <p:cNvSpPr txBox="1"/>
          <p:nvPr>
            <p:ph idx="3" type="subTitle"/>
          </p:nvPr>
        </p:nvSpPr>
        <p:spPr>
          <a:xfrm>
            <a:off x="5138784" y="22693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106" name="Google Shape;106;p13"/>
          <p:cNvSpPr txBox="1"/>
          <p:nvPr>
            <p:ph idx="4" type="title"/>
          </p:nvPr>
        </p:nvSpPr>
        <p:spPr>
          <a:xfrm>
            <a:off x="1662966" y="3754425"/>
            <a:ext cx="2379000" cy="365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b="1" sz="2000">
                <a:solidFill>
                  <a:schemeClr val="lt1"/>
                </a:solidFill>
                <a:latin typeface="Quattrocento Sans"/>
                <a:ea typeface="Quattrocento Sans"/>
                <a:cs typeface="Quattrocento Sans"/>
                <a:sym typeface="Quattrocento Sa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07" name="Google Shape;107;p13"/>
          <p:cNvSpPr txBox="1"/>
          <p:nvPr>
            <p:ph idx="5" type="subTitle"/>
          </p:nvPr>
        </p:nvSpPr>
        <p:spPr>
          <a:xfrm>
            <a:off x="1699716" y="4112350"/>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108" name="Google Shape;108;p13"/>
          <p:cNvSpPr txBox="1"/>
          <p:nvPr>
            <p:ph idx="6" type="title"/>
          </p:nvPr>
        </p:nvSpPr>
        <p:spPr>
          <a:xfrm>
            <a:off x="5102034" y="3754425"/>
            <a:ext cx="2379000" cy="365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b="1" sz="2000">
                <a:solidFill>
                  <a:schemeClr val="lt1"/>
                </a:solidFill>
                <a:latin typeface="Quattrocento Sans"/>
                <a:ea typeface="Quattrocento Sans"/>
                <a:cs typeface="Quattrocento Sans"/>
                <a:sym typeface="Quattrocento Sa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09" name="Google Shape;109;p13"/>
          <p:cNvSpPr txBox="1"/>
          <p:nvPr>
            <p:ph idx="7" type="subTitle"/>
          </p:nvPr>
        </p:nvSpPr>
        <p:spPr>
          <a:xfrm>
            <a:off x="5138784" y="4112350"/>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110" name="Google Shape;110;p13"/>
          <p:cNvSpPr txBox="1"/>
          <p:nvPr>
            <p:ph hasCustomPrompt="1" idx="8" type="title"/>
          </p:nvPr>
        </p:nvSpPr>
        <p:spPr>
          <a:xfrm>
            <a:off x="2546166" y="1204221"/>
            <a:ext cx="612600" cy="612600"/>
          </a:xfrm>
          <a:prstGeom prst="rect">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3000"/>
              <a:buNone/>
              <a:defRPr sz="2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1" name="Google Shape;111;p13"/>
          <p:cNvSpPr txBox="1"/>
          <p:nvPr>
            <p:ph hasCustomPrompt="1" idx="9" type="title"/>
          </p:nvPr>
        </p:nvSpPr>
        <p:spPr>
          <a:xfrm>
            <a:off x="2546166" y="3041285"/>
            <a:ext cx="612600" cy="612600"/>
          </a:xfrm>
          <a:prstGeom prst="rect">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3000"/>
              <a:buNone/>
              <a:defRPr sz="2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2" name="Google Shape;112;p13"/>
          <p:cNvSpPr txBox="1"/>
          <p:nvPr>
            <p:ph hasCustomPrompt="1" idx="13" type="title"/>
          </p:nvPr>
        </p:nvSpPr>
        <p:spPr>
          <a:xfrm>
            <a:off x="5985534" y="1204213"/>
            <a:ext cx="612000" cy="612600"/>
          </a:xfrm>
          <a:prstGeom prst="rect">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3000"/>
              <a:buNone/>
              <a:defRPr sz="2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3" name="Google Shape;113;p13"/>
          <p:cNvSpPr txBox="1"/>
          <p:nvPr>
            <p:ph hasCustomPrompt="1" idx="14" type="title"/>
          </p:nvPr>
        </p:nvSpPr>
        <p:spPr>
          <a:xfrm>
            <a:off x="5985234" y="3041285"/>
            <a:ext cx="612600" cy="612600"/>
          </a:xfrm>
          <a:prstGeom prst="rect">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3000"/>
              <a:buNone/>
              <a:defRPr sz="2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4" name="Google Shape;114;p13"/>
          <p:cNvSpPr txBox="1"/>
          <p:nvPr>
            <p:ph idx="15" type="title"/>
          </p:nvPr>
        </p:nvSpPr>
        <p:spPr>
          <a:xfrm>
            <a:off x="720000" y="539500"/>
            <a:ext cx="7704000" cy="4572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2800"/>
              <a:buNone/>
              <a:defRPr sz="2800">
                <a:solidFill>
                  <a:schemeClr val="dk2"/>
                </a:solidFill>
                <a:highlight>
                  <a:schemeClr val="dk1"/>
                </a:highlight>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pic>
        <p:nvPicPr>
          <p:cNvPr id="115" name="Google Shape;115;p13"/>
          <p:cNvPicPr preferRelativeResize="0"/>
          <p:nvPr/>
        </p:nvPicPr>
        <p:blipFill rotWithShape="1">
          <a:blip r:embed="rId3">
            <a:alphaModFix/>
          </a:blip>
          <a:srcRect b="0" l="62520" r="0" t="0"/>
          <a:stretch/>
        </p:blipFill>
        <p:spPr>
          <a:xfrm>
            <a:off x="0" y="811375"/>
            <a:ext cx="738425" cy="1354525"/>
          </a:xfrm>
          <a:prstGeom prst="rect">
            <a:avLst/>
          </a:prstGeom>
          <a:noFill/>
          <a:ln>
            <a:noFill/>
          </a:ln>
        </p:spPr>
      </p:pic>
      <p:pic>
        <p:nvPicPr>
          <p:cNvPr id="116" name="Google Shape;116;p13"/>
          <p:cNvPicPr preferRelativeResize="0"/>
          <p:nvPr/>
        </p:nvPicPr>
        <p:blipFill rotWithShape="1">
          <a:blip r:embed="rId3">
            <a:alphaModFix/>
          </a:blip>
          <a:srcRect b="0" l="0" r="67667" t="0"/>
          <a:stretch/>
        </p:blipFill>
        <p:spPr>
          <a:xfrm>
            <a:off x="8506975" y="3560375"/>
            <a:ext cx="637025" cy="1354525"/>
          </a:xfrm>
          <a:prstGeom prst="rect">
            <a:avLst/>
          </a:prstGeom>
          <a:noFill/>
          <a:ln>
            <a:noFill/>
          </a:ln>
        </p:spPr>
      </p:pic>
      <p:pic>
        <p:nvPicPr>
          <p:cNvPr id="117" name="Google Shape;117;p13"/>
          <p:cNvPicPr preferRelativeResize="0"/>
          <p:nvPr/>
        </p:nvPicPr>
        <p:blipFill>
          <a:blip r:embed="rId4">
            <a:alphaModFix/>
          </a:blip>
          <a:stretch>
            <a:fillRect/>
          </a:stretch>
        </p:blipFill>
        <p:spPr>
          <a:xfrm>
            <a:off x="161000" y="4188520"/>
            <a:ext cx="1183125" cy="711775"/>
          </a:xfrm>
          <a:prstGeom prst="rect">
            <a:avLst/>
          </a:prstGeom>
          <a:noFill/>
          <a:ln>
            <a:noFill/>
          </a:ln>
        </p:spPr>
      </p:pic>
      <p:sp>
        <p:nvSpPr>
          <p:cNvPr id="118" name="Google Shape;118;p13"/>
          <p:cNvSpPr/>
          <p:nvPr/>
        </p:nvSpPr>
        <p:spPr>
          <a:xfrm rot="940621">
            <a:off x="-97855" y="-36994"/>
            <a:ext cx="1760799" cy="583265"/>
          </a:xfrm>
          <a:custGeom>
            <a:rect b="b" l="l" r="r" t="t"/>
            <a:pathLst>
              <a:path extrusionOk="0" h="40386" w="121920">
                <a:moveTo>
                  <a:pt x="0" y="13335"/>
                </a:moveTo>
                <a:lnTo>
                  <a:pt x="6477" y="40386"/>
                </a:lnTo>
                <a:lnTo>
                  <a:pt x="121920" y="29718"/>
                </a:lnTo>
                <a:lnTo>
                  <a:pt x="62103" y="0"/>
                </a:lnTo>
                <a:close/>
              </a:path>
            </a:pathLst>
          </a:custGeom>
          <a:solidFill>
            <a:schemeClr val="dk1"/>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119" name="Shape 119"/>
        <p:cNvGrpSpPr/>
        <p:nvPr/>
      </p:nvGrpSpPr>
      <p:grpSpPr>
        <a:xfrm>
          <a:off x="0" y="0"/>
          <a:ext cx="0" cy="0"/>
          <a:chOff x="0" y="0"/>
          <a:chExt cx="0" cy="0"/>
        </a:xfrm>
      </p:grpSpPr>
      <p:pic>
        <p:nvPicPr>
          <p:cNvPr id="120" name="Google Shape;120;p14"/>
          <p:cNvPicPr preferRelativeResize="0"/>
          <p:nvPr/>
        </p:nvPicPr>
        <p:blipFill>
          <a:blip r:embed="rId2">
            <a:alphaModFix amt="20000"/>
          </a:blip>
          <a:stretch>
            <a:fillRect/>
          </a:stretch>
        </p:blipFill>
        <p:spPr>
          <a:xfrm flipH="1" rot="10800000">
            <a:off x="0" y="0"/>
            <a:ext cx="9144000" cy="5143500"/>
          </a:xfrm>
          <a:prstGeom prst="rect">
            <a:avLst/>
          </a:prstGeom>
          <a:noFill/>
          <a:ln>
            <a:noFill/>
          </a:ln>
        </p:spPr>
      </p:pic>
      <p:sp>
        <p:nvSpPr>
          <p:cNvPr id="121" name="Google Shape;121;p14"/>
          <p:cNvSpPr txBox="1"/>
          <p:nvPr>
            <p:ph type="title"/>
          </p:nvPr>
        </p:nvSpPr>
        <p:spPr>
          <a:xfrm>
            <a:off x="2391900" y="3100288"/>
            <a:ext cx="4360200" cy="5319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solidFill>
                  <a:schemeClr val="dk2"/>
                </a:solidFill>
                <a:highlight>
                  <a:schemeClr val="dk1"/>
                </a:highlight>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122" name="Google Shape;122;p14"/>
          <p:cNvSpPr txBox="1"/>
          <p:nvPr>
            <p:ph idx="1" type="subTitle"/>
          </p:nvPr>
        </p:nvSpPr>
        <p:spPr>
          <a:xfrm>
            <a:off x="1226400" y="1511313"/>
            <a:ext cx="6691200" cy="1478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000"/>
              <a:buNone/>
              <a:defRPr sz="3000"/>
            </a:lvl1pPr>
            <a:lvl2pPr lvl="1" rtl="0" algn="ctr">
              <a:lnSpc>
                <a:spcPct val="100000"/>
              </a:lnSpc>
              <a:spcBef>
                <a:spcPts val="0"/>
              </a:spcBef>
              <a:spcAft>
                <a:spcPts val="0"/>
              </a:spcAft>
              <a:buSzPts val="3000"/>
              <a:buNone/>
              <a:defRPr sz="3000"/>
            </a:lvl2pPr>
            <a:lvl3pPr lvl="2" rtl="0" algn="ctr">
              <a:lnSpc>
                <a:spcPct val="100000"/>
              </a:lnSpc>
              <a:spcBef>
                <a:spcPts val="0"/>
              </a:spcBef>
              <a:spcAft>
                <a:spcPts val="0"/>
              </a:spcAft>
              <a:buSzPts val="3000"/>
              <a:buNone/>
              <a:defRPr sz="3000"/>
            </a:lvl3pPr>
            <a:lvl4pPr lvl="3" rtl="0" algn="ctr">
              <a:lnSpc>
                <a:spcPct val="100000"/>
              </a:lnSpc>
              <a:spcBef>
                <a:spcPts val="0"/>
              </a:spcBef>
              <a:spcAft>
                <a:spcPts val="0"/>
              </a:spcAft>
              <a:buSzPts val="3000"/>
              <a:buNone/>
              <a:defRPr sz="3000"/>
            </a:lvl4pPr>
            <a:lvl5pPr lvl="4" rtl="0" algn="ctr">
              <a:lnSpc>
                <a:spcPct val="100000"/>
              </a:lnSpc>
              <a:spcBef>
                <a:spcPts val="0"/>
              </a:spcBef>
              <a:spcAft>
                <a:spcPts val="0"/>
              </a:spcAft>
              <a:buSzPts val="3000"/>
              <a:buNone/>
              <a:defRPr sz="3000"/>
            </a:lvl5pPr>
            <a:lvl6pPr lvl="5" rtl="0" algn="ctr">
              <a:lnSpc>
                <a:spcPct val="100000"/>
              </a:lnSpc>
              <a:spcBef>
                <a:spcPts val="0"/>
              </a:spcBef>
              <a:spcAft>
                <a:spcPts val="0"/>
              </a:spcAft>
              <a:buSzPts val="3000"/>
              <a:buNone/>
              <a:defRPr sz="3000"/>
            </a:lvl6pPr>
            <a:lvl7pPr lvl="6" rtl="0" algn="ctr">
              <a:lnSpc>
                <a:spcPct val="100000"/>
              </a:lnSpc>
              <a:spcBef>
                <a:spcPts val="0"/>
              </a:spcBef>
              <a:spcAft>
                <a:spcPts val="0"/>
              </a:spcAft>
              <a:buSzPts val="3000"/>
              <a:buNone/>
              <a:defRPr sz="3000"/>
            </a:lvl7pPr>
            <a:lvl8pPr lvl="7" rtl="0" algn="ctr">
              <a:lnSpc>
                <a:spcPct val="100000"/>
              </a:lnSpc>
              <a:spcBef>
                <a:spcPts val="0"/>
              </a:spcBef>
              <a:spcAft>
                <a:spcPts val="0"/>
              </a:spcAft>
              <a:buSzPts val="3000"/>
              <a:buNone/>
              <a:defRPr sz="3000"/>
            </a:lvl8pPr>
            <a:lvl9pPr lvl="8" rtl="0" algn="ctr">
              <a:lnSpc>
                <a:spcPct val="100000"/>
              </a:lnSpc>
              <a:spcBef>
                <a:spcPts val="0"/>
              </a:spcBef>
              <a:spcAft>
                <a:spcPts val="0"/>
              </a:spcAft>
              <a:buSzPts val="3000"/>
              <a:buNone/>
              <a:defRPr sz="3000"/>
            </a:lvl9pPr>
          </a:lstStyle>
          <a:p/>
        </p:txBody>
      </p:sp>
      <p:pic>
        <p:nvPicPr>
          <p:cNvPr id="123" name="Google Shape;123;p14"/>
          <p:cNvPicPr preferRelativeResize="0"/>
          <p:nvPr/>
        </p:nvPicPr>
        <p:blipFill>
          <a:blip r:embed="rId3">
            <a:alphaModFix/>
          </a:blip>
          <a:stretch>
            <a:fillRect/>
          </a:stretch>
        </p:blipFill>
        <p:spPr>
          <a:xfrm rot="2700000">
            <a:off x="7835807" y="4214313"/>
            <a:ext cx="1065613" cy="641095"/>
          </a:xfrm>
          <a:prstGeom prst="rect">
            <a:avLst/>
          </a:prstGeom>
          <a:noFill/>
          <a:ln>
            <a:noFill/>
          </a:ln>
        </p:spPr>
      </p:pic>
      <p:pic>
        <p:nvPicPr>
          <p:cNvPr id="124" name="Google Shape;124;p14"/>
          <p:cNvPicPr preferRelativeResize="0"/>
          <p:nvPr/>
        </p:nvPicPr>
        <p:blipFill>
          <a:blip r:embed="rId3">
            <a:alphaModFix/>
          </a:blip>
          <a:stretch>
            <a:fillRect/>
          </a:stretch>
        </p:blipFill>
        <p:spPr>
          <a:xfrm flipH="1" rot="-2700000">
            <a:off x="232557" y="338213"/>
            <a:ext cx="1065613" cy="641095"/>
          </a:xfrm>
          <a:prstGeom prst="rect">
            <a:avLst/>
          </a:prstGeom>
          <a:noFill/>
          <a:ln>
            <a:noFill/>
          </a:ln>
        </p:spPr>
      </p:pic>
      <p:pic>
        <p:nvPicPr>
          <p:cNvPr id="125" name="Google Shape;125;p14"/>
          <p:cNvPicPr preferRelativeResize="0"/>
          <p:nvPr/>
        </p:nvPicPr>
        <p:blipFill>
          <a:blip r:embed="rId4">
            <a:alphaModFix/>
          </a:blip>
          <a:stretch>
            <a:fillRect/>
          </a:stretch>
        </p:blipFill>
        <p:spPr>
          <a:xfrm rot="2524309">
            <a:off x="3690352" y="3793382"/>
            <a:ext cx="2186598" cy="2100512"/>
          </a:xfrm>
          <a:prstGeom prst="rect">
            <a:avLst/>
          </a:prstGeom>
          <a:noFill/>
          <a:ln>
            <a:noFill/>
          </a:ln>
        </p:spPr>
      </p:pic>
      <p:pic>
        <p:nvPicPr>
          <p:cNvPr id="126" name="Google Shape;126;p14"/>
          <p:cNvPicPr preferRelativeResize="0"/>
          <p:nvPr/>
        </p:nvPicPr>
        <p:blipFill>
          <a:blip r:embed="rId5">
            <a:alphaModFix/>
          </a:blip>
          <a:stretch>
            <a:fillRect/>
          </a:stretch>
        </p:blipFill>
        <p:spPr>
          <a:xfrm>
            <a:off x="6980598" y="135400"/>
            <a:ext cx="2108249" cy="795075"/>
          </a:xfrm>
          <a:prstGeom prst="rect">
            <a:avLst/>
          </a:prstGeom>
          <a:noFill/>
          <a:ln>
            <a:noFill/>
          </a:ln>
        </p:spPr>
      </p:pic>
      <p:pic>
        <p:nvPicPr>
          <p:cNvPr id="127" name="Google Shape;127;p14"/>
          <p:cNvPicPr preferRelativeResize="0"/>
          <p:nvPr/>
        </p:nvPicPr>
        <p:blipFill>
          <a:blip r:embed="rId6">
            <a:alphaModFix/>
          </a:blip>
          <a:stretch>
            <a:fillRect/>
          </a:stretch>
        </p:blipFill>
        <p:spPr>
          <a:xfrm rot="10800000">
            <a:off x="76200" y="3708400"/>
            <a:ext cx="1880950" cy="129315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2">
    <p:spTree>
      <p:nvGrpSpPr>
        <p:cNvPr id="128" name="Shape 128"/>
        <p:cNvGrpSpPr/>
        <p:nvPr/>
      </p:nvGrpSpPr>
      <p:grpSpPr>
        <a:xfrm>
          <a:off x="0" y="0"/>
          <a:ext cx="0" cy="0"/>
          <a:chOff x="0" y="0"/>
          <a:chExt cx="0" cy="0"/>
        </a:xfrm>
      </p:grpSpPr>
      <p:sp>
        <p:nvSpPr>
          <p:cNvPr id="129" name="Google Shape;129;p15"/>
          <p:cNvSpPr txBox="1"/>
          <p:nvPr>
            <p:ph hasCustomPrompt="1" type="title"/>
          </p:nvPr>
        </p:nvSpPr>
        <p:spPr>
          <a:xfrm>
            <a:off x="2223600" y="675726"/>
            <a:ext cx="4696800" cy="76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45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30" name="Google Shape;130;p15"/>
          <p:cNvSpPr txBox="1"/>
          <p:nvPr>
            <p:ph idx="1" type="subTitle"/>
          </p:nvPr>
        </p:nvSpPr>
        <p:spPr>
          <a:xfrm>
            <a:off x="2223600" y="1277444"/>
            <a:ext cx="46968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sz="1800"/>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131" name="Google Shape;131;p15"/>
          <p:cNvSpPr txBox="1"/>
          <p:nvPr>
            <p:ph hasCustomPrompt="1" idx="2" type="title"/>
          </p:nvPr>
        </p:nvSpPr>
        <p:spPr>
          <a:xfrm>
            <a:off x="2223600" y="1959812"/>
            <a:ext cx="4696800" cy="76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45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32" name="Google Shape;132;p15"/>
          <p:cNvSpPr txBox="1"/>
          <p:nvPr>
            <p:ph idx="3" type="subTitle"/>
          </p:nvPr>
        </p:nvSpPr>
        <p:spPr>
          <a:xfrm>
            <a:off x="2223600" y="2563809"/>
            <a:ext cx="46968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sz="1800"/>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133" name="Google Shape;133;p15"/>
          <p:cNvSpPr txBox="1"/>
          <p:nvPr>
            <p:ph hasCustomPrompt="1" idx="4" type="title"/>
          </p:nvPr>
        </p:nvSpPr>
        <p:spPr>
          <a:xfrm>
            <a:off x="2223600" y="3271139"/>
            <a:ext cx="4696800" cy="76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45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34" name="Google Shape;134;p15"/>
          <p:cNvSpPr txBox="1"/>
          <p:nvPr>
            <p:ph idx="5" type="subTitle"/>
          </p:nvPr>
        </p:nvSpPr>
        <p:spPr>
          <a:xfrm>
            <a:off x="2223600" y="3868974"/>
            <a:ext cx="46968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sz="1800"/>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pic>
        <p:nvPicPr>
          <p:cNvPr id="135" name="Google Shape;135;p15"/>
          <p:cNvPicPr preferRelativeResize="0"/>
          <p:nvPr/>
        </p:nvPicPr>
        <p:blipFill>
          <a:blip r:embed="rId2">
            <a:alphaModFix amt="20000"/>
          </a:blip>
          <a:stretch>
            <a:fillRect/>
          </a:stretch>
        </p:blipFill>
        <p:spPr>
          <a:xfrm flipH="1" rot="10800000">
            <a:off x="0" y="0"/>
            <a:ext cx="9144000" cy="5143500"/>
          </a:xfrm>
          <a:prstGeom prst="rect">
            <a:avLst/>
          </a:prstGeom>
          <a:noFill/>
          <a:ln>
            <a:noFill/>
          </a:ln>
        </p:spPr>
      </p:pic>
      <p:pic>
        <p:nvPicPr>
          <p:cNvPr id="136" name="Google Shape;136;p15"/>
          <p:cNvPicPr preferRelativeResize="0"/>
          <p:nvPr/>
        </p:nvPicPr>
        <p:blipFill>
          <a:blip r:embed="rId3">
            <a:alphaModFix/>
          </a:blip>
          <a:stretch>
            <a:fillRect/>
          </a:stretch>
        </p:blipFill>
        <p:spPr>
          <a:xfrm rot="2700000">
            <a:off x="7835807" y="4214313"/>
            <a:ext cx="1065613" cy="641095"/>
          </a:xfrm>
          <a:prstGeom prst="rect">
            <a:avLst/>
          </a:prstGeom>
          <a:noFill/>
          <a:ln>
            <a:noFill/>
          </a:ln>
        </p:spPr>
      </p:pic>
      <p:pic>
        <p:nvPicPr>
          <p:cNvPr id="137" name="Google Shape;137;p15"/>
          <p:cNvPicPr preferRelativeResize="0"/>
          <p:nvPr/>
        </p:nvPicPr>
        <p:blipFill>
          <a:blip r:embed="rId3">
            <a:alphaModFix/>
          </a:blip>
          <a:stretch>
            <a:fillRect/>
          </a:stretch>
        </p:blipFill>
        <p:spPr>
          <a:xfrm flipH="1" rot="-2700000">
            <a:off x="232557" y="338213"/>
            <a:ext cx="1065613" cy="641095"/>
          </a:xfrm>
          <a:prstGeom prst="rect">
            <a:avLst/>
          </a:prstGeom>
          <a:noFill/>
          <a:ln>
            <a:noFill/>
          </a:ln>
        </p:spPr>
      </p:pic>
      <p:pic>
        <p:nvPicPr>
          <p:cNvPr id="138" name="Google Shape;138;p15"/>
          <p:cNvPicPr preferRelativeResize="0"/>
          <p:nvPr/>
        </p:nvPicPr>
        <p:blipFill>
          <a:blip r:embed="rId4">
            <a:alphaModFix/>
          </a:blip>
          <a:stretch>
            <a:fillRect/>
          </a:stretch>
        </p:blipFill>
        <p:spPr>
          <a:xfrm rot="2524309">
            <a:off x="3690352" y="3793382"/>
            <a:ext cx="2186598" cy="2100512"/>
          </a:xfrm>
          <a:prstGeom prst="rect">
            <a:avLst/>
          </a:prstGeom>
          <a:noFill/>
          <a:ln>
            <a:noFill/>
          </a:ln>
        </p:spPr>
      </p:pic>
      <p:pic>
        <p:nvPicPr>
          <p:cNvPr id="139" name="Google Shape;139;p15"/>
          <p:cNvPicPr preferRelativeResize="0"/>
          <p:nvPr/>
        </p:nvPicPr>
        <p:blipFill>
          <a:blip r:embed="rId5">
            <a:alphaModFix/>
          </a:blip>
          <a:stretch>
            <a:fillRect/>
          </a:stretch>
        </p:blipFill>
        <p:spPr>
          <a:xfrm>
            <a:off x="6980598" y="135400"/>
            <a:ext cx="2108249" cy="795075"/>
          </a:xfrm>
          <a:prstGeom prst="rect">
            <a:avLst/>
          </a:prstGeom>
          <a:noFill/>
          <a:ln>
            <a:noFill/>
          </a:ln>
        </p:spPr>
      </p:pic>
      <p:pic>
        <p:nvPicPr>
          <p:cNvPr id="140" name="Google Shape;140;p15"/>
          <p:cNvPicPr preferRelativeResize="0"/>
          <p:nvPr/>
        </p:nvPicPr>
        <p:blipFill>
          <a:blip r:embed="rId6">
            <a:alphaModFix/>
          </a:blip>
          <a:stretch>
            <a:fillRect/>
          </a:stretch>
        </p:blipFill>
        <p:spPr>
          <a:xfrm rot="10800000">
            <a:off x="76200" y="3708400"/>
            <a:ext cx="1880950" cy="12931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21">
    <p:spTree>
      <p:nvGrpSpPr>
        <p:cNvPr id="141" name="Shape 141"/>
        <p:cNvGrpSpPr/>
        <p:nvPr/>
      </p:nvGrpSpPr>
      <p:grpSpPr>
        <a:xfrm>
          <a:off x="0" y="0"/>
          <a:ext cx="0" cy="0"/>
          <a:chOff x="0" y="0"/>
          <a:chExt cx="0" cy="0"/>
        </a:xfrm>
      </p:grpSpPr>
      <p:pic>
        <p:nvPicPr>
          <p:cNvPr id="142" name="Google Shape;142;p16"/>
          <p:cNvPicPr preferRelativeResize="0"/>
          <p:nvPr/>
        </p:nvPicPr>
        <p:blipFill>
          <a:blip r:embed="rId2">
            <a:alphaModFix amt="20000"/>
          </a:blip>
          <a:stretch>
            <a:fillRect/>
          </a:stretch>
        </p:blipFill>
        <p:spPr>
          <a:xfrm flipH="1" rot="10800000">
            <a:off x="0" y="0"/>
            <a:ext cx="9144000" cy="5143500"/>
          </a:xfrm>
          <a:prstGeom prst="rect">
            <a:avLst/>
          </a:prstGeom>
          <a:noFill/>
          <a:ln>
            <a:noFill/>
          </a:ln>
        </p:spPr>
      </p:pic>
      <p:sp>
        <p:nvSpPr>
          <p:cNvPr id="143" name="Google Shape;143;p16"/>
          <p:cNvSpPr txBox="1"/>
          <p:nvPr>
            <p:ph type="title"/>
          </p:nvPr>
        </p:nvSpPr>
        <p:spPr>
          <a:xfrm>
            <a:off x="720000" y="539500"/>
            <a:ext cx="7704000" cy="457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sz="2800">
                <a:solidFill>
                  <a:schemeClr val="dk2"/>
                </a:solidFill>
                <a:highlight>
                  <a:schemeClr val="dk1"/>
                </a:highlight>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pic>
        <p:nvPicPr>
          <p:cNvPr id="144" name="Google Shape;144;p16"/>
          <p:cNvPicPr preferRelativeResize="0"/>
          <p:nvPr/>
        </p:nvPicPr>
        <p:blipFill>
          <a:blip r:embed="rId3">
            <a:alphaModFix/>
          </a:blip>
          <a:stretch>
            <a:fillRect/>
          </a:stretch>
        </p:blipFill>
        <p:spPr>
          <a:xfrm>
            <a:off x="7014648" y="141963"/>
            <a:ext cx="2108249" cy="795075"/>
          </a:xfrm>
          <a:prstGeom prst="rect">
            <a:avLst/>
          </a:prstGeom>
          <a:noFill/>
          <a:ln>
            <a:noFill/>
          </a:ln>
        </p:spPr>
      </p:pic>
      <p:pic>
        <p:nvPicPr>
          <p:cNvPr id="145" name="Google Shape;145;p16"/>
          <p:cNvPicPr preferRelativeResize="0"/>
          <p:nvPr/>
        </p:nvPicPr>
        <p:blipFill rotWithShape="1">
          <a:blip r:embed="rId4">
            <a:alphaModFix/>
          </a:blip>
          <a:srcRect b="0" l="0" r="48788" t="51522"/>
          <a:stretch/>
        </p:blipFill>
        <p:spPr>
          <a:xfrm flipH="1">
            <a:off x="0" y="30375"/>
            <a:ext cx="1119800" cy="1018275"/>
          </a:xfrm>
          <a:prstGeom prst="rect">
            <a:avLst/>
          </a:prstGeom>
          <a:noFill/>
          <a:ln>
            <a:noFill/>
          </a:ln>
        </p:spPr>
      </p:pic>
      <p:pic>
        <p:nvPicPr>
          <p:cNvPr id="146" name="Google Shape;146;p16"/>
          <p:cNvPicPr preferRelativeResize="0"/>
          <p:nvPr/>
        </p:nvPicPr>
        <p:blipFill>
          <a:blip r:embed="rId5">
            <a:alphaModFix/>
          </a:blip>
          <a:stretch>
            <a:fillRect/>
          </a:stretch>
        </p:blipFill>
        <p:spPr>
          <a:xfrm flipH="1" rot="-4287047">
            <a:off x="-246168" y="4431275"/>
            <a:ext cx="1065613" cy="641095"/>
          </a:xfrm>
          <a:prstGeom prst="rect">
            <a:avLst/>
          </a:prstGeom>
          <a:noFill/>
          <a:ln>
            <a:noFill/>
          </a:ln>
        </p:spPr>
      </p:pic>
      <p:sp>
        <p:nvSpPr>
          <p:cNvPr id="147" name="Google Shape;147;p16"/>
          <p:cNvSpPr/>
          <p:nvPr/>
        </p:nvSpPr>
        <p:spPr>
          <a:xfrm flipH="1">
            <a:off x="7474150" y="4736250"/>
            <a:ext cx="1760830" cy="583275"/>
          </a:xfrm>
          <a:custGeom>
            <a:rect b="b" l="l" r="r" t="t"/>
            <a:pathLst>
              <a:path extrusionOk="0" h="40386" w="121920">
                <a:moveTo>
                  <a:pt x="0" y="13335"/>
                </a:moveTo>
                <a:lnTo>
                  <a:pt x="6477" y="40386"/>
                </a:lnTo>
                <a:lnTo>
                  <a:pt x="121920" y="29718"/>
                </a:lnTo>
                <a:lnTo>
                  <a:pt x="62103" y="0"/>
                </a:lnTo>
                <a:close/>
              </a:path>
            </a:pathLst>
          </a:custGeom>
          <a:solidFill>
            <a:schemeClr val="dk1"/>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5">
    <p:spTree>
      <p:nvGrpSpPr>
        <p:cNvPr id="148" name="Shape 148"/>
        <p:cNvGrpSpPr/>
        <p:nvPr/>
      </p:nvGrpSpPr>
      <p:grpSpPr>
        <a:xfrm>
          <a:off x="0" y="0"/>
          <a:ext cx="0" cy="0"/>
          <a:chOff x="0" y="0"/>
          <a:chExt cx="0" cy="0"/>
        </a:xfrm>
      </p:grpSpPr>
      <p:pic>
        <p:nvPicPr>
          <p:cNvPr id="149" name="Google Shape;149;p17"/>
          <p:cNvPicPr preferRelativeResize="0"/>
          <p:nvPr/>
        </p:nvPicPr>
        <p:blipFill>
          <a:blip r:embed="rId2">
            <a:alphaModFix amt="20000"/>
          </a:blip>
          <a:stretch>
            <a:fillRect/>
          </a:stretch>
        </p:blipFill>
        <p:spPr>
          <a:xfrm flipH="1" rot="10800000">
            <a:off x="0" y="0"/>
            <a:ext cx="9144000" cy="5143500"/>
          </a:xfrm>
          <a:prstGeom prst="rect">
            <a:avLst/>
          </a:prstGeom>
          <a:noFill/>
          <a:ln>
            <a:noFill/>
          </a:ln>
        </p:spPr>
      </p:pic>
      <p:sp>
        <p:nvSpPr>
          <p:cNvPr id="150" name="Google Shape;150;p17"/>
          <p:cNvSpPr txBox="1"/>
          <p:nvPr>
            <p:ph type="title"/>
          </p:nvPr>
        </p:nvSpPr>
        <p:spPr>
          <a:xfrm>
            <a:off x="2311800" y="1493850"/>
            <a:ext cx="4520400" cy="1418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sz="8000">
                <a:solidFill>
                  <a:schemeClr val="dk2"/>
                </a:solidFill>
                <a:highlight>
                  <a:schemeClr val="dk1"/>
                </a:highlight>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151" name="Google Shape;151;p17"/>
          <p:cNvSpPr txBox="1"/>
          <p:nvPr>
            <p:ph idx="1" type="subTitle"/>
          </p:nvPr>
        </p:nvSpPr>
        <p:spPr>
          <a:xfrm>
            <a:off x="2135550" y="2848650"/>
            <a:ext cx="4872900" cy="801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800"/>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pic>
        <p:nvPicPr>
          <p:cNvPr id="152" name="Google Shape;152;p17"/>
          <p:cNvPicPr preferRelativeResize="0"/>
          <p:nvPr/>
        </p:nvPicPr>
        <p:blipFill>
          <a:blip r:embed="rId3">
            <a:alphaModFix/>
          </a:blip>
          <a:stretch>
            <a:fillRect/>
          </a:stretch>
        </p:blipFill>
        <p:spPr>
          <a:xfrm>
            <a:off x="7839213" y="4141033"/>
            <a:ext cx="1183125" cy="711775"/>
          </a:xfrm>
          <a:prstGeom prst="rect">
            <a:avLst/>
          </a:prstGeom>
          <a:noFill/>
          <a:ln>
            <a:noFill/>
          </a:ln>
        </p:spPr>
      </p:pic>
      <p:pic>
        <p:nvPicPr>
          <p:cNvPr id="153" name="Google Shape;153;p17"/>
          <p:cNvPicPr preferRelativeResize="0"/>
          <p:nvPr/>
        </p:nvPicPr>
        <p:blipFill>
          <a:blip r:embed="rId3">
            <a:alphaModFix/>
          </a:blip>
          <a:stretch>
            <a:fillRect/>
          </a:stretch>
        </p:blipFill>
        <p:spPr>
          <a:xfrm flipH="1" rot="-2700000">
            <a:off x="244382" y="412113"/>
            <a:ext cx="1065613" cy="641095"/>
          </a:xfrm>
          <a:prstGeom prst="rect">
            <a:avLst/>
          </a:prstGeom>
          <a:noFill/>
          <a:ln>
            <a:noFill/>
          </a:ln>
        </p:spPr>
      </p:pic>
      <p:pic>
        <p:nvPicPr>
          <p:cNvPr id="154" name="Google Shape;154;p17"/>
          <p:cNvPicPr preferRelativeResize="0"/>
          <p:nvPr/>
        </p:nvPicPr>
        <p:blipFill>
          <a:blip r:embed="rId4">
            <a:alphaModFix/>
          </a:blip>
          <a:stretch>
            <a:fillRect/>
          </a:stretch>
        </p:blipFill>
        <p:spPr>
          <a:xfrm rot="-1138010">
            <a:off x="3769573" y="4032950"/>
            <a:ext cx="2108249" cy="795075"/>
          </a:xfrm>
          <a:prstGeom prst="rect">
            <a:avLst/>
          </a:prstGeom>
          <a:noFill/>
          <a:ln>
            <a:noFill/>
          </a:ln>
        </p:spPr>
      </p:pic>
      <p:pic>
        <p:nvPicPr>
          <p:cNvPr id="155" name="Google Shape;155;p17"/>
          <p:cNvPicPr preferRelativeResize="0"/>
          <p:nvPr/>
        </p:nvPicPr>
        <p:blipFill rotWithShape="1">
          <a:blip r:embed="rId5">
            <a:alphaModFix/>
          </a:blip>
          <a:srcRect b="0" l="40554" r="0" t="0"/>
          <a:stretch/>
        </p:blipFill>
        <p:spPr>
          <a:xfrm>
            <a:off x="0" y="1619100"/>
            <a:ext cx="1118175" cy="129315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3">
    <p:spTree>
      <p:nvGrpSpPr>
        <p:cNvPr id="156" name="Shape 156"/>
        <p:cNvGrpSpPr/>
        <p:nvPr/>
      </p:nvGrpSpPr>
      <p:grpSpPr>
        <a:xfrm>
          <a:off x="0" y="0"/>
          <a:ext cx="0" cy="0"/>
          <a:chOff x="0" y="0"/>
          <a:chExt cx="0" cy="0"/>
        </a:xfrm>
      </p:grpSpPr>
      <p:pic>
        <p:nvPicPr>
          <p:cNvPr id="157" name="Google Shape;157;p18"/>
          <p:cNvPicPr preferRelativeResize="0"/>
          <p:nvPr/>
        </p:nvPicPr>
        <p:blipFill>
          <a:blip r:embed="rId2">
            <a:alphaModFix amt="20000"/>
          </a:blip>
          <a:stretch>
            <a:fillRect/>
          </a:stretch>
        </p:blipFill>
        <p:spPr>
          <a:xfrm flipH="1" rot="10800000">
            <a:off x="0" y="0"/>
            <a:ext cx="9144000" cy="5143500"/>
          </a:xfrm>
          <a:prstGeom prst="rect">
            <a:avLst/>
          </a:prstGeom>
          <a:noFill/>
          <a:ln>
            <a:noFill/>
          </a:ln>
        </p:spPr>
      </p:pic>
      <p:sp>
        <p:nvSpPr>
          <p:cNvPr id="158" name="Google Shape;158;p18"/>
          <p:cNvSpPr txBox="1"/>
          <p:nvPr>
            <p:ph type="title"/>
          </p:nvPr>
        </p:nvSpPr>
        <p:spPr>
          <a:xfrm>
            <a:off x="1140300" y="3490900"/>
            <a:ext cx="6863400" cy="3657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a:solidFill>
                  <a:schemeClr val="dk2"/>
                </a:solidFill>
                <a:highlight>
                  <a:schemeClr val="dk1"/>
                </a:highlight>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59" name="Google Shape;159;p18"/>
          <p:cNvSpPr txBox="1"/>
          <p:nvPr>
            <p:ph idx="1" type="subTitle"/>
          </p:nvPr>
        </p:nvSpPr>
        <p:spPr>
          <a:xfrm>
            <a:off x="1138500" y="3966000"/>
            <a:ext cx="6867000" cy="640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pic>
        <p:nvPicPr>
          <p:cNvPr id="160" name="Google Shape;160;p18"/>
          <p:cNvPicPr preferRelativeResize="0"/>
          <p:nvPr/>
        </p:nvPicPr>
        <p:blipFill rotWithShape="1">
          <a:blip r:embed="rId3">
            <a:alphaModFix/>
          </a:blip>
          <a:srcRect b="41042" l="0" r="0" t="-2604"/>
          <a:stretch/>
        </p:blipFill>
        <p:spPr>
          <a:xfrm>
            <a:off x="3478700" y="-2039"/>
            <a:ext cx="2186600" cy="129315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
    <p:spTree>
      <p:nvGrpSpPr>
        <p:cNvPr id="161" name="Shape 161"/>
        <p:cNvGrpSpPr/>
        <p:nvPr/>
      </p:nvGrpSpPr>
      <p:grpSpPr>
        <a:xfrm>
          <a:off x="0" y="0"/>
          <a:ext cx="0" cy="0"/>
          <a:chOff x="0" y="0"/>
          <a:chExt cx="0" cy="0"/>
        </a:xfrm>
      </p:grpSpPr>
      <p:pic>
        <p:nvPicPr>
          <p:cNvPr id="162" name="Google Shape;162;p19"/>
          <p:cNvPicPr preferRelativeResize="0"/>
          <p:nvPr/>
        </p:nvPicPr>
        <p:blipFill>
          <a:blip r:embed="rId2">
            <a:alphaModFix amt="20000"/>
          </a:blip>
          <a:stretch>
            <a:fillRect/>
          </a:stretch>
        </p:blipFill>
        <p:spPr>
          <a:xfrm flipH="1" rot="10800000">
            <a:off x="0" y="0"/>
            <a:ext cx="9144000" cy="5143500"/>
          </a:xfrm>
          <a:prstGeom prst="rect">
            <a:avLst/>
          </a:prstGeom>
          <a:noFill/>
          <a:ln>
            <a:noFill/>
          </a:ln>
        </p:spPr>
      </p:pic>
      <p:sp>
        <p:nvSpPr>
          <p:cNvPr id="163" name="Google Shape;163;p19"/>
          <p:cNvSpPr txBox="1"/>
          <p:nvPr>
            <p:ph type="title"/>
          </p:nvPr>
        </p:nvSpPr>
        <p:spPr>
          <a:xfrm>
            <a:off x="4421247" y="1828200"/>
            <a:ext cx="2438400" cy="572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800"/>
              <a:buNone/>
              <a:defRPr>
                <a:solidFill>
                  <a:schemeClr val="dk2"/>
                </a:solidFill>
                <a:highlight>
                  <a:schemeClr val="dk1"/>
                </a:highlight>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64" name="Google Shape;164;p19"/>
          <p:cNvSpPr txBox="1"/>
          <p:nvPr>
            <p:ph idx="1" type="subTitle"/>
          </p:nvPr>
        </p:nvSpPr>
        <p:spPr>
          <a:xfrm>
            <a:off x="4421243" y="2400900"/>
            <a:ext cx="3836100" cy="914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165" name="Google Shape;165;p19"/>
          <p:cNvSpPr/>
          <p:nvPr/>
        </p:nvSpPr>
        <p:spPr>
          <a:xfrm flipH="1" rot="10800000">
            <a:off x="-51650" y="-138477"/>
            <a:ext cx="1760830" cy="583275"/>
          </a:xfrm>
          <a:custGeom>
            <a:rect b="b" l="l" r="r" t="t"/>
            <a:pathLst>
              <a:path extrusionOk="0" h="40386" w="121920">
                <a:moveTo>
                  <a:pt x="0" y="13335"/>
                </a:moveTo>
                <a:lnTo>
                  <a:pt x="6477" y="40386"/>
                </a:lnTo>
                <a:lnTo>
                  <a:pt x="121920" y="29718"/>
                </a:lnTo>
                <a:lnTo>
                  <a:pt x="62103" y="0"/>
                </a:lnTo>
                <a:close/>
              </a:path>
            </a:pathLst>
          </a:custGeom>
          <a:solidFill>
            <a:schemeClr val="dk1"/>
          </a:solidFill>
          <a:ln>
            <a:noFill/>
          </a:ln>
        </p:spPr>
      </p:sp>
      <p:sp>
        <p:nvSpPr>
          <p:cNvPr id="166" name="Google Shape;166;p19"/>
          <p:cNvSpPr/>
          <p:nvPr/>
        </p:nvSpPr>
        <p:spPr>
          <a:xfrm rot="10800000">
            <a:off x="7563988" y="-149225"/>
            <a:ext cx="1760830" cy="583275"/>
          </a:xfrm>
          <a:custGeom>
            <a:rect b="b" l="l" r="r" t="t"/>
            <a:pathLst>
              <a:path extrusionOk="0" h="40386" w="121920">
                <a:moveTo>
                  <a:pt x="0" y="13335"/>
                </a:moveTo>
                <a:lnTo>
                  <a:pt x="6477" y="40386"/>
                </a:lnTo>
                <a:lnTo>
                  <a:pt x="121920" y="29718"/>
                </a:lnTo>
                <a:lnTo>
                  <a:pt x="62103" y="0"/>
                </a:lnTo>
                <a:close/>
              </a:path>
            </a:pathLst>
          </a:custGeom>
          <a:solidFill>
            <a:schemeClr val="dk1"/>
          </a:solidFill>
          <a:ln>
            <a:noFill/>
          </a:ln>
        </p:spPr>
      </p:sp>
      <p:pic>
        <p:nvPicPr>
          <p:cNvPr id="167" name="Google Shape;167;p19"/>
          <p:cNvPicPr preferRelativeResize="0"/>
          <p:nvPr/>
        </p:nvPicPr>
        <p:blipFill>
          <a:blip r:embed="rId3">
            <a:alphaModFix/>
          </a:blip>
          <a:stretch>
            <a:fillRect/>
          </a:stretch>
        </p:blipFill>
        <p:spPr>
          <a:xfrm>
            <a:off x="6585925" y="47320"/>
            <a:ext cx="1183125" cy="711775"/>
          </a:xfrm>
          <a:prstGeom prst="rect">
            <a:avLst/>
          </a:prstGeom>
          <a:noFill/>
          <a:ln>
            <a:noFill/>
          </a:ln>
        </p:spPr>
      </p:pic>
      <p:pic>
        <p:nvPicPr>
          <p:cNvPr id="168" name="Google Shape;168;p19"/>
          <p:cNvPicPr preferRelativeResize="0"/>
          <p:nvPr/>
        </p:nvPicPr>
        <p:blipFill>
          <a:blip r:embed="rId4">
            <a:alphaModFix/>
          </a:blip>
          <a:stretch>
            <a:fillRect/>
          </a:stretch>
        </p:blipFill>
        <p:spPr>
          <a:xfrm>
            <a:off x="7383414" y="4125800"/>
            <a:ext cx="1749350" cy="1018275"/>
          </a:xfrm>
          <a:prstGeom prst="rect">
            <a:avLst/>
          </a:prstGeom>
          <a:noFill/>
          <a:ln>
            <a:noFill/>
          </a:ln>
        </p:spPr>
      </p:pic>
      <p:pic>
        <p:nvPicPr>
          <p:cNvPr id="169" name="Google Shape;169;p19"/>
          <p:cNvPicPr preferRelativeResize="0"/>
          <p:nvPr/>
        </p:nvPicPr>
        <p:blipFill>
          <a:blip r:embed="rId5">
            <a:alphaModFix/>
          </a:blip>
          <a:stretch>
            <a:fillRect/>
          </a:stretch>
        </p:blipFill>
        <p:spPr>
          <a:xfrm rot="2555915">
            <a:off x="-595061" y="3772144"/>
            <a:ext cx="2186598" cy="210051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4">
    <p:spTree>
      <p:nvGrpSpPr>
        <p:cNvPr id="170" name="Shape 170"/>
        <p:cNvGrpSpPr/>
        <p:nvPr/>
      </p:nvGrpSpPr>
      <p:grpSpPr>
        <a:xfrm>
          <a:off x="0" y="0"/>
          <a:ext cx="0" cy="0"/>
          <a:chOff x="0" y="0"/>
          <a:chExt cx="0" cy="0"/>
        </a:xfrm>
      </p:grpSpPr>
      <p:pic>
        <p:nvPicPr>
          <p:cNvPr id="171" name="Google Shape;171;p20"/>
          <p:cNvPicPr preferRelativeResize="0"/>
          <p:nvPr/>
        </p:nvPicPr>
        <p:blipFill>
          <a:blip r:embed="rId2">
            <a:alphaModFix amt="20000"/>
          </a:blip>
          <a:stretch>
            <a:fillRect/>
          </a:stretch>
        </p:blipFill>
        <p:spPr>
          <a:xfrm flipH="1" rot="10800000">
            <a:off x="0" y="0"/>
            <a:ext cx="9144000" cy="5143500"/>
          </a:xfrm>
          <a:prstGeom prst="rect">
            <a:avLst/>
          </a:prstGeom>
          <a:noFill/>
          <a:ln>
            <a:noFill/>
          </a:ln>
        </p:spPr>
      </p:pic>
      <p:sp>
        <p:nvSpPr>
          <p:cNvPr id="172" name="Google Shape;172;p20"/>
          <p:cNvSpPr txBox="1"/>
          <p:nvPr>
            <p:ph idx="1" type="body"/>
          </p:nvPr>
        </p:nvSpPr>
        <p:spPr>
          <a:xfrm>
            <a:off x="870050" y="1242050"/>
            <a:ext cx="3523500" cy="3357300"/>
          </a:xfrm>
          <a:prstGeom prst="rect">
            <a:avLst/>
          </a:prstGeom>
        </p:spPr>
        <p:txBody>
          <a:bodyPr anchorCtr="0" anchor="t" bIns="91425" lIns="91425" spcFirstLastPara="1" rIns="91425" wrap="square" tIns="91425">
            <a:noAutofit/>
          </a:bodyPr>
          <a:lstStyle>
            <a:lvl1pPr indent="-330200" lvl="0" marL="457200" rtl="0">
              <a:lnSpc>
                <a:spcPct val="100000"/>
              </a:lnSpc>
              <a:spcBef>
                <a:spcPts val="0"/>
              </a:spcBef>
              <a:spcAft>
                <a:spcPts val="0"/>
              </a:spcAft>
              <a:buSzPts val="1600"/>
              <a:buFont typeface="Nunito Light"/>
              <a:buChar char="●"/>
              <a:defRPr sz="1600"/>
            </a:lvl1pPr>
            <a:lvl2pPr indent="-330200" lvl="1" marL="914400" rtl="0">
              <a:lnSpc>
                <a:spcPct val="100000"/>
              </a:lnSpc>
              <a:spcBef>
                <a:spcPts val="0"/>
              </a:spcBef>
              <a:spcAft>
                <a:spcPts val="0"/>
              </a:spcAft>
              <a:buSzPts val="1600"/>
              <a:buFont typeface="Nunito Light"/>
              <a:buChar char="○"/>
              <a:defRPr sz="1600"/>
            </a:lvl2pPr>
            <a:lvl3pPr indent="-330200" lvl="2" marL="1371600" rtl="0">
              <a:lnSpc>
                <a:spcPct val="100000"/>
              </a:lnSpc>
              <a:spcBef>
                <a:spcPts val="0"/>
              </a:spcBef>
              <a:spcAft>
                <a:spcPts val="0"/>
              </a:spcAft>
              <a:buSzPts val="1600"/>
              <a:buFont typeface="Nunito Light"/>
              <a:buChar char="■"/>
              <a:defRPr sz="1600"/>
            </a:lvl3pPr>
            <a:lvl4pPr indent="-330200" lvl="3" marL="1828800" rtl="0">
              <a:lnSpc>
                <a:spcPct val="100000"/>
              </a:lnSpc>
              <a:spcBef>
                <a:spcPts val="0"/>
              </a:spcBef>
              <a:spcAft>
                <a:spcPts val="0"/>
              </a:spcAft>
              <a:buSzPts val="1600"/>
              <a:buFont typeface="Nunito Light"/>
              <a:buChar char="●"/>
              <a:defRPr sz="1600"/>
            </a:lvl4pPr>
            <a:lvl5pPr indent="-330200" lvl="4" marL="2286000" rtl="0">
              <a:lnSpc>
                <a:spcPct val="100000"/>
              </a:lnSpc>
              <a:spcBef>
                <a:spcPts val="0"/>
              </a:spcBef>
              <a:spcAft>
                <a:spcPts val="0"/>
              </a:spcAft>
              <a:buSzPts val="1600"/>
              <a:buFont typeface="Nunito Light"/>
              <a:buChar char="○"/>
              <a:defRPr sz="1600"/>
            </a:lvl5pPr>
            <a:lvl6pPr indent="-330200" lvl="5" marL="2743200" rtl="0">
              <a:lnSpc>
                <a:spcPct val="100000"/>
              </a:lnSpc>
              <a:spcBef>
                <a:spcPts val="0"/>
              </a:spcBef>
              <a:spcAft>
                <a:spcPts val="0"/>
              </a:spcAft>
              <a:buSzPts val="1600"/>
              <a:buFont typeface="Nunito Light"/>
              <a:buChar char="■"/>
              <a:defRPr sz="1600"/>
            </a:lvl6pPr>
            <a:lvl7pPr indent="-330200" lvl="6" marL="3200400" rtl="0">
              <a:lnSpc>
                <a:spcPct val="100000"/>
              </a:lnSpc>
              <a:spcBef>
                <a:spcPts val="0"/>
              </a:spcBef>
              <a:spcAft>
                <a:spcPts val="0"/>
              </a:spcAft>
              <a:buSzPts val="1600"/>
              <a:buFont typeface="Nunito Light"/>
              <a:buChar char="●"/>
              <a:defRPr sz="1600"/>
            </a:lvl7pPr>
            <a:lvl8pPr indent="-330200" lvl="7" marL="3657600" rtl="0">
              <a:lnSpc>
                <a:spcPct val="100000"/>
              </a:lnSpc>
              <a:spcBef>
                <a:spcPts val="0"/>
              </a:spcBef>
              <a:spcAft>
                <a:spcPts val="0"/>
              </a:spcAft>
              <a:buSzPts val="1600"/>
              <a:buFont typeface="Nunito Light"/>
              <a:buChar char="○"/>
              <a:defRPr sz="1600"/>
            </a:lvl8pPr>
            <a:lvl9pPr indent="-330200" lvl="8" marL="4114800" rtl="0">
              <a:lnSpc>
                <a:spcPct val="100000"/>
              </a:lnSpc>
              <a:spcBef>
                <a:spcPts val="0"/>
              </a:spcBef>
              <a:spcAft>
                <a:spcPts val="0"/>
              </a:spcAft>
              <a:buSzPts val="1600"/>
              <a:buFont typeface="Nunito Light"/>
              <a:buChar char="■"/>
              <a:defRPr sz="1600"/>
            </a:lvl9pPr>
          </a:lstStyle>
          <a:p/>
        </p:txBody>
      </p:sp>
      <p:sp>
        <p:nvSpPr>
          <p:cNvPr id="173" name="Google Shape;173;p20"/>
          <p:cNvSpPr txBox="1"/>
          <p:nvPr>
            <p:ph idx="2" type="body"/>
          </p:nvPr>
        </p:nvSpPr>
        <p:spPr>
          <a:xfrm>
            <a:off x="4750450" y="1242050"/>
            <a:ext cx="3523500" cy="3357300"/>
          </a:xfrm>
          <a:prstGeom prst="rect">
            <a:avLst/>
          </a:prstGeom>
        </p:spPr>
        <p:txBody>
          <a:bodyPr anchorCtr="0" anchor="t" bIns="91425" lIns="91425" spcFirstLastPara="1" rIns="91425" wrap="square" tIns="91425">
            <a:noAutofit/>
          </a:bodyPr>
          <a:lstStyle>
            <a:lvl1pPr indent="-330200" lvl="0" marL="457200" rtl="0">
              <a:lnSpc>
                <a:spcPct val="100000"/>
              </a:lnSpc>
              <a:spcBef>
                <a:spcPts val="300"/>
              </a:spcBef>
              <a:spcAft>
                <a:spcPts val="0"/>
              </a:spcAft>
              <a:buSzPts val="1600"/>
              <a:buFont typeface="Nunito Light"/>
              <a:buChar char="●"/>
              <a:defRPr sz="1600"/>
            </a:lvl1pPr>
            <a:lvl2pPr indent="-330200" lvl="1" marL="914400" rtl="0">
              <a:lnSpc>
                <a:spcPct val="100000"/>
              </a:lnSpc>
              <a:spcBef>
                <a:spcPts val="0"/>
              </a:spcBef>
              <a:spcAft>
                <a:spcPts val="0"/>
              </a:spcAft>
              <a:buSzPts val="1600"/>
              <a:buFont typeface="Nunito Light"/>
              <a:buChar char="○"/>
              <a:defRPr sz="1600"/>
            </a:lvl2pPr>
            <a:lvl3pPr indent="-330200" lvl="2" marL="1371600" rtl="0">
              <a:lnSpc>
                <a:spcPct val="100000"/>
              </a:lnSpc>
              <a:spcBef>
                <a:spcPts val="0"/>
              </a:spcBef>
              <a:spcAft>
                <a:spcPts val="0"/>
              </a:spcAft>
              <a:buSzPts val="1600"/>
              <a:buFont typeface="Nunito Light"/>
              <a:buChar char="■"/>
              <a:defRPr sz="1600"/>
            </a:lvl3pPr>
            <a:lvl4pPr indent="-330200" lvl="3" marL="1828800" rtl="0">
              <a:lnSpc>
                <a:spcPct val="100000"/>
              </a:lnSpc>
              <a:spcBef>
                <a:spcPts val="0"/>
              </a:spcBef>
              <a:spcAft>
                <a:spcPts val="0"/>
              </a:spcAft>
              <a:buSzPts val="1600"/>
              <a:buFont typeface="Nunito Light"/>
              <a:buChar char="●"/>
              <a:defRPr sz="1600"/>
            </a:lvl4pPr>
            <a:lvl5pPr indent="-330200" lvl="4" marL="2286000" rtl="0">
              <a:lnSpc>
                <a:spcPct val="100000"/>
              </a:lnSpc>
              <a:spcBef>
                <a:spcPts val="0"/>
              </a:spcBef>
              <a:spcAft>
                <a:spcPts val="0"/>
              </a:spcAft>
              <a:buSzPts val="1600"/>
              <a:buFont typeface="Nunito Light"/>
              <a:buChar char="○"/>
              <a:defRPr sz="1600"/>
            </a:lvl5pPr>
            <a:lvl6pPr indent="-330200" lvl="5" marL="2743200" rtl="0">
              <a:lnSpc>
                <a:spcPct val="100000"/>
              </a:lnSpc>
              <a:spcBef>
                <a:spcPts val="0"/>
              </a:spcBef>
              <a:spcAft>
                <a:spcPts val="0"/>
              </a:spcAft>
              <a:buSzPts val="1600"/>
              <a:buFont typeface="Nunito Light"/>
              <a:buChar char="■"/>
              <a:defRPr sz="1600"/>
            </a:lvl6pPr>
            <a:lvl7pPr indent="-330200" lvl="6" marL="3200400" rtl="0">
              <a:lnSpc>
                <a:spcPct val="100000"/>
              </a:lnSpc>
              <a:spcBef>
                <a:spcPts val="0"/>
              </a:spcBef>
              <a:spcAft>
                <a:spcPts val="0"/>
              </a:spcAft>
              <a:buSzPts val="1600"/>
              <a:buFont typeface="Nunito Light"/>
              <a:buChar char="●"/>
              <a:defRPr sz="1600"/>
            </a:lvl7pPr>
            <a:lvl8pPr indent="-330200" lvl="7" marL="3657600" rtl="0">
              <a:lnSpc>
                <a:spcPct val="100000"/>
              </a:lnSpc>
              <a:spcBef>
                <a:spcPts val="0"/>
              </a:spcBef>
              <a:spcAft>
                <a:spcPts val="0"/>
              </a:spcAft>
              <a:buSzPts val="1600"/>
              <a:buFont typeface="Nunito Light"/>
              <a:buChar char="○"/>
              <a:defRPr sz="1600"/>
            </a:lvl8pPr>
            <a:lvl9pPr indent="-330200" lvl="8" marL="4114800" rtl="0">
              <a:lnSpc>
                <a:spcPct val="100000"/>
              </a:lnSpc>
              <a:spcBef>
                <a:spcPts val="0"/>
              </a:spcBef>
              <a:spcAft>
                <a:spcPts val="0"/>
              </a:spcAft>
              <a:buSzPts val="1600"/>
              <a:buFont typeface="Nunito Light"/>
              <a:buChar char="■"/>
              <a:defRPr sz="1600"/>
            </a:lvl9pPr>
          </a:lstStyle>
          <a:p/>
        </p:txBody>
      </p:sp>
      <p:sp>
        <p:nvSpPr>
          <p:cNvPr id="174" name="Google Shape;174;p20"/>
          <p:cNvSpPr txBox="1"/>
          <p:nvPr>
            <p:ph type="title"/>
          </p:nvPr>
        </p:nvSpPr>
        <p:spPr>
          <a:xfrm>
            <a:off x="720000" y="539500"/>
            <a:ext cx="7704000" cy="457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sz="2800">
                <a:solidFill>
                  <a:schemeClr val="dk2"/>
                </a:solidFill>
                <a:highlight>
                  <a:schemeClr val="dk1"/>
                </a:highlight>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pic>
        <p:nvPicPr>
          <p:cNvPr id="175" name="Google Shape;175;p20"/>
          <p:cNvPicPr preferRelativeResize="0"/>
          <p:nvPr/>
        </p:nvPicPr>
        <p:blipFill>
          <a:blip r:embed="rId3">
            <a:alphaModFix/>
          </a:blip>
          <a:stretch>
            <a:fillRect/>
          </a:stretch>
        </p:blipFill>
        <p:spPr>
          <a:xfrm rot="2471355">
            <a:off x="7311902" y="-777868"/>
            <a:ext cx="2186598" cy="2100511"/>
          </a:xfrm>
          <a:prstGeom prst="rect">
            <a:avLst/>
          </a:prstGeom>
          <a:noFill/>
          <a:ln>
            <a:noFill/>
          </a:ln>
        </p:spPr>
      </p:pic>
      <p:sp>
        <p:nvSpPr>
          <p:cNvPr id="176" name="Google Shape;176;p20"/>
          <p:cNvSpPr/>
          <p:nvPr/>
        </p:nvSpPr>
        <p:spPr>
          <a:xfrm flipH="1" rot="10800000">
            <a:off x="-125675" y="-118875"/>
            <a:ext cx="1760830" cy="583275"/>
          </a:xfrm>
          <a:custGeom>
            <a:rect b="b" l="l" r="r" t="t"/>
            <a:pathLst>
              <a:path extrusionOk="0" h="40386" w="121920">
                <a:moveTo>
                  <a:pt x="0" y="13335"/>
                </a:moveTo>
                <a:lnTo>
                  <a:pt x="6477" y="40386"/>
                </a:lnTo>
                <a:lnTo>
                  <a:pt x="121920" y="29718"/>
                </a:lnTo>
                <a:lnTo>
                  <a:pt x="62103" y="0"/>
                </a:lnTo>
                <a:close/>
              </a:path>
            </a:pathLst>
          </a:custGeom>
          <a:solidFill>
            <a:schemeClr val="dk1"/>
          </a:solidFill>
          <a:ln>
            <a:noFill/>
          </a:ln>
        </p:spPr>
      </p:sp>
      <p:sp>
        <p:nvSpPr>
          <p:cNvPr id="177" name="Google Shape;177;p20"/>
          <p:cNvSpPr/>
          <p:nvPr/>
        </p:nvSpPr>
        <p:spPr>
          <a:xfrm flipH="1">
            <a:off x="7550350" y="4699075"/>
            <a:ext cx="1760830" cy="583275"/>
          </a:xfrm>
          <a:custGeom>
            <a:rect b="b" l="l" r="r" t="t"/>
            <a:pathLst>
              <a:path extrusionOk="0" h="40386" w="121920">
                <a:moveTo>
                  <a:pt x="0" y="13335"/>
                </a:moveTo>
                <a:lnTo>
                  <a:pt x="6477" y="40386"/>
                </a:lnTo>
                <a:lnTo>
                  <a:pt x="121920" y="29718"/>
                </a:lnTo>
                <a:lnTo>
                  <a:pt x="62103" y="0"/>
                </a:lnTo>
                <a:close/>
              </a:path>
            </a:pathLst>
          </a:custGeom>
          <a:solidFill>
            <a:schemeClr val="dk1"/>
          </a:solidFill>
          <a:ln>
            <a:noFill/>
          </a:ln>
        </p:spPr>
      </p:sp>
      <p:pic>
        <p:nvPicPr>
          <p:cNvPr id="178" name="Google Shape;178;p20"/>
          <p:cNvPicPr preferRelativeResize="0"/>
          <p:nvPr/>
        </p:nvPicPr>
        <p:blipFill rotWithShape="1">
          <a:blip r:embed="rId4">
            <a:alphaModFix/>
          </a:blip>
          <a:srcRect b="0" l="0" r="40194" t="0"/>
          <a:stretch/>
        </p:blipFill>
        <p:spPr>
          <a:xfrm>
            <a:off x="8019075" y="524550"/>
            <a:ext cx="1124925" cy="1293150"/>
          </a:xfrm>
          <a:prstGeom prst="rect">
            <a:avLst/>
          </a:prstGeom>
          <a:noFill/>
          <a:ln>
            <a:noFill/>
          </a:ln>
        </p:spPr>
      </p:pic>
      <p:pic>
        <p:nvPicPr>
          <p:cNvPr id="179" name="Google Shape;179;p20"/>
          <p:cNvPicPr preferRelativeResize="0"/>
          <p:nvPr/>
        </p:nvPicPr>
        <p:blipFill>
          <a:blip r:embed="rId5">
            <a:alphaModFix/>
          </a:blip>
          <a:stretch>
            <a:fillRect/>
          </a:stretch>
        </p:blipFill>
        <p:spPr>
          <a:xfrm rot="1578067">
            <a:off x="3647864" y="-478775"/>
            <a:ext cx="1749350" cy="101827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pic>
        <p:nvPicPr>
          <p:cNvPr id="20" name="Google Shape;20;p3"/>
          <p:cNvPicPr preferRelativeResize="0"/>
          <p:nvPr/>
        </p:nvPicPr>
        <p:blipFill>
          <a:blip r:embed="rId2">
            <a:alphaModFix amt="20000"/>
          </a:blip>
          <a:stretch>
            <a:fillRect/>
          </a:stretch>
        </p:blipFill>
        <p:spPr>
          <a:xfrm flipH="1" rot="10800000">
            <a:off x="0" y="0"/>
            <a:ext cx="9144000" cy="5143500"/>
          </a:xfrm>
          <a:prstGeom prst="rect">
            <a:avLst/>
          </a:prstGeom>
          <a:noFill/>
          <a:ln>
            <a:noFill/>
          </a:ln>
        </p:spPr>
      </p:pic>
      <p:sp>
        <p:nvSpPr>
          <p:cNvPr id="21" name="Google Shape;21;p3"/>
          <p:cNvSpPr txBox="1"/>
          <p:nvPr>
            <p:ph type="title"/>
          </p:nvPr>
        </p:nvSpPr>
        <p:spPr>
          <a:xfrm>
            <a:off x="3452900" y="1784800"/>
            <a:ext cx="3368700" cy="914400"/>
          </a:xfrm>
          <a:prstGeom prst="rect">
            <a:avLst/>
          </a:prstGeom>
        </p:spPr>
        <p:txBody>
          <a:bodyPr anchorCtr="0" anchor="ctr" bIns="91425" lIns="91425" spcFirstLastPara="1" rIns="91425" wrap="square" tIns="91425">
            <a:noAutofit/>
          </a:bodyPr>
          <a:lstStyle>
            <a:lvl1pPr lvl="0" algn="l">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2" name="Google Shape;22;p3"/>
          <p:cNvSpPr txBox="1"/>
          <p:nvPr>
            <p:ph hasCustomPrompt="1" idx="2" type="title"/>
          </p:nvPr>
        </p:nvSpPr>
        <p:spPr>
          <a:xfrm>
            <a:off x="2322400" y="1784800"/>
            <a:ext cx="914400" cy="914400"/>
          </a:xfrm>
          <a:prstGeom prst="rect">
            <a:avLst/>
          </a:prstGeom>
          <a:solidFill>
            <a:schemeClr val="dk2"/>
          </a:solidFill>
          <a:ln cap="flat" cmpd="sng" w="19050">
            <a:solidFill>
              <a:schemeClr val="dk1"/>
            </a:solidFill>
            <a:prstDash val="solid"/>
            <a:round/>
            <a:headEnd len="sm" w="sm" type="none"/>
            <a:tailEnd len="sm" w="sm" type="none"/>
          </a:ln>
        </p:spPr>
        <p:txBody>
          <a:bodyPr anchorCtr="0" anchor="b" bIns="91425" lIns="91425" spcFirstLastPara="1" rIns="91425" wrap="square" tIns="91425">
            <a:noAutofit/>
          </a:bodyPr>
          <a:lstStyle>
            <a:lvl1pPr lvl="0" rtl="0">
              <a:spcBef>
                <a:spcPts val="0"/>
              </a:spcBef>
              <a:spcAft>
                <a:spcPts val="0"/>
              </a:spcAft>
              <a:buSzPts val="6000"/>
              <a:buNone/>
              <a:defRPr sz="45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3" name="Google Shape;23;p3"/>
          <p:cNvSpPr txBox="1"/>
          <p:nvPr>
            <p:ph idx="1" type="subTitle"/>
          </p:nvPr>
        </p:nvSpPr>
        <p:spPr>
          <a:xfrm>
            <a:off x="2322400" y="2901500"/>
            <a:ext cx="4498800" cy="457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800">
                <a:solidFill>
                  <a:schemeClr val="dk2"/>
                </a:solidFill>
                <a:highlight>
                  <a:schemeClr val="dk1"/>
                </a:highlight>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24" name="Google Shape;24;p3"/>
          <p:cNvSpPr/>
          <p:nvPr/>
        </p:nvSpPr>
        <p:spPr>
          <a:xfrm flipH="1" rot="10321199">
            <a:off x="-102406" y="-119116"/>
            <a:ext cx="1760812" cy="583269"/>
          </a:xfrm>
          <a:custGeom>
            <a:rect b="b" l="l" r="r" t="t"/>
            <a:pathLst>
              <a:path extrusionOk="0" h="40386" w="121920">
                <a:moveTo>
                  <a:pt x="0" y="13335"/>
                </a:moveTo>
                <a:lnTo>
                  <a:pt x="6477" y="40386"/>
                </a:lnTo>
                <a:lnTo>
                  <a:pt x="121920" y="29718"/>
                </a:lnTo>
                <a:lnTo>
                  <a:pt x="62103" y="0"/>
                </a:lnTo>
                <a:close/>
              </a:path>
            </a:pathLst>
          </a:custGeom>
          <a:solidFill>
            <a:schemeClr val="dk1"/>
          </a:solidFill>
          <a:ln>
            <a:noFill/>
          </a:ln>
        </p:spPr>
      </p:sp>
      <p:sp>
        <p:nvSpPr>
          <p:cNvPr id="25" name="Google Shape;25;p3"/>
          <p:cNvSpPr/>
          <p:nvPr/>
        </p:nvSpPr>
        <p:spPr>
          <a:xfrm rot="-10321199">
            <a:off x="7485594" y="-119116"/>
            <a:ext cx="1760812" cy="583269"/>
          </a:xfrm>
          <a:custGeom>
            <a:rect b="b" l="l" r="r" t="t"/>
            <a:pathLst>
              <a:path extrusionOk="0" h="40386" w="121920">
                <a:moveTo>
                  <a:pt x="0" y="13335"/>
                </a:moveTo>
                <a:lnTo>
                  <a:pt x="6477" y="40386"/>
                </a:lnTo>
                <a:lnTo>
                  <a:pt x="121920" y="29718"/>
                </a:lnTo>
                <a:lnTo>
                  <a:pt x="62103" y="0"/>
                </a:lnTo>
                <a:close/>
              </a:path>
            </a:pathLst>
          </a:custGeom>
          <a:solidFill>
            <a:schemeClr val="dk1"/>
          </a:solidFill>
          <a:ln>
            <a:noFill/>
          </a:ln>
        </p:spPr>
      </p:sp>
      <p:sp>
        <p:nvSpPr>
          <p:cNvPr id="26" name="Google Shape;26;p3"/>
          <p:cNvSpPr/>
          <p:nvPr/>
        </p:nvSpPr>
        <p:spPr>
          <a:xfrm flipH="1" rot="-376271">
            <a:off x="7474266" y="4675589"/>
            <a:ext cx="1760698" cy="583231"/>
          </a:xfrm>
          <a:custGeom>
            <a:rect b="b" l="l" r="r" t="t"/>
            <a:pathLst>
              <a:path extrusionOk="0" h="40386" w="121920">
                <a:moveTo>
                  <a:pt x="0" y="13335"/>
                </a:moveTo>
                <a:lnTo>
                  <a:pt x="6477" y="40386"/>
                </a:lnTo>
                <a:lnTo>
                  <a:pt x="121920" y="29718"/>
                </a:lnTo>
                <a:lnTo>
                  <a:pt x="62103" y="0"/>
                </a:lnTo>
                <a:close/>
              </a:path>
            </a:pathLst>
          </a:custGeom>
          <a:solidFill>
            <a:schemeClr val="dk1"/>
          </a:solidFill>
          <a:ln>
            <a:noFill/>
          </a:ln>
        </p:spPr>
      </p:sp>
      <p:sp>
        <p:nvSpPr>
          <p:cNvPr id="27" name="Google Shape;27;p3"/>
          <p:cNvSpPr/>
          <p:nvPr/>
        </p:nvSpPr>
        <p:spPr>
          <a:xfrm rot="376271">
            <a:off x="-66384" y="4675589"/>
            <a:ext cx="1760698" cy="583231"/>
          </a:xfrm>
          <a:custGeom>
            <a:rect b="b" l="l" r="r" t="t"/>
            <a:pathLst>
              <a:path extrusionOk="0" h="40386" w="121920">
                <a:moveTo>
                  <a:pt x="0" y="13335"/>
                </a:moveTo>
                <a:lnTo>
                  <a:pt x="6477" y="40386"/>
                </a:lnTo>
                <a:lnTo>
                  <a:pt x="121920" y="29718"/>
                </a:lnTo>
                <a:lnTo>
                  <a:pt x="62103" y="0"/>
                </a:lnTo>
                <a:close/>
              </a:path>
            </a:pathLst>
          </a:custGeom>
          <a:solidFill>
            <a:schemeClr val="dk1"/>
          </a:solidFill>
          <a:ln>
            <a:noFill/>
          </a:ln>
        </p:spPr>
      </p:sp>
      <p:pic>
        <p:nvPicPr>
          <p:cNvPr id="28" name="Google Shape;28;p3"/>
          <p:cNvPicPr preferRelativeResize="0"/>
          <p:nvPr/>
        </p:nvPicPr>
        <p:blipFill>
          <a:blip r:embed="rId3">
            <a:alphaModFix/>
          </a:blip>
          <a:stretch>
            <a:fillRect/>
          </a:stretch>
        </p:blipFill>
        <p:spPr>
          <a:xfrm>
            <a:off x="6963914" y="3861050"/>
            <a:ext cx="1749350" cy="1018275"/>
          </a:xfrm>
          <a:prstGeom prst="rect">
            <a:avLst/>
          </a:prstGeom>
          <a:noFill/>
          <a:ln>
            <a:noFill/>
          </a:ln>
        </p:spPr>
      </p:pic>
      <p:pic>
        <p:nvPicPr>
          <p:cNvPr id="29" name="Google Shape;29;p3"/>
          <p:cNvPicPr preferRelativeResize="0"/>
          <p:nvPr/>
        </p:nvPicPr>
        <p:blipFill rotWithShape="1">
          <a:blip r:embed="rId4">
            <a:alphaModFix/>
          </a:blip>
          <a:srcRect b="0" l="0" r="53940" t="51522"/>
          <a:stretch/>
        </p:blipFill>
        <p:spPr>
          <a:xfrm>
            <a:off x="8136876" y="1883225"/>
            <a:ext cx="1007125" cy="1018275"/>
          </a:xfrm>
          <a:prstGeom prst="rect">
            <a:avLst/>
          </a:prstGeom>
          <a:noFill/>
          <a:ln>
            <a:noFill/>
          </a:ln>
        </p:spPr>
      </p:pic>
      <p:pic>
        <p:nvPicPr>
          <p:cNvPr id="30" name="Google Shape;30;p3"/>
          <p:cNvPicPr preferRelativeResize="0"/>
          <p:nvPr/>
        </p:nvPicPr>
        <p:blipFill rotWithShape="1">
          <a:blip r:embed="rId4">
            <a:alphaModFix/>
          </a:blip>
          <a:srcRect b="41042" l="0" r="0" t="-2604"/>
          <a:stretch/>
        </p:blipFill>
        <p:spPr>
          <a:xfrm>
            <a:off x="2152250" y="3850350"/>
            <a:ext cx="2186600" cy="129315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180" name="Shape 180"/>
        <p:cNvGrpSpPr/>
        <p:nvPr/>
      </p:nvGrpSpPr>
      <p:grpSpPr>
        <a:xfrm>
          <a:off x="0" y="0"/>
          <a:ext cx="0" cy="0"/>
          <a:chOff x="0" y="0"/>
          <a:chExt cx="0" cy="0"/>
        </a:xfrm>
      </p:grpSpPr>
      <p:pic>
        <p:nvPicPr>
          <p:cNvPr id="181" name="Google Shape;181;p21"/>
          <p:cNvPicPr preferRelativeResize="0"/>
          <p:nvPr/>
        </p:nvPicPr>
        <p:blipFill>
          <a:blip r:embed="rId2">
            <a:alphaModFix amt="20000"/>
          </a:blip>
          <a:stretch>
            <a:fillRect/>
          </a:stretch>
        </p:blipFill>
        <p:spPr>
          <a:xfrm flipH="1" rot="10800000">
            <a:off x="0" y="0"/>
            <a:ext cx="9144000" cy="5143500"/>
          </a:xfrm>
          <a:prstGeom prst="rect">
            <a:avLst/>
          </a:prstGeom>
          <a:noFill/>
          <a:ln>
            <a:noFill/>
          </a:ln>
        </p:spPr>
      </p:pic>
      <p:sp>
        <p:nvSpPr>
          <p:cNvPr id="182" name="Google Shape;182;p21"/>
          <p:cNvSpPr txBox="1"/>
          <p:nvPr>
            <p:ph type="title"/>
          </p:nvPr>
        </p:nvSpPr>
        <p:spPr>
          <a:xfrm>
            <a:off x="709026" y="2744863"/>
            <a:ext cx="2175300" cy="36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000">
                <a:solidFill>
                  <a:schemeClr val="lt1"/>
                </a:solidFill>
                <a:latin typeface="Quattrocento Sans"/>
                <a:ea typeface="Quattrocento Sans"/>
                <a:cs typeface="Quattrocento Sans"/>
                <a:sym typeface="Quattrocento Sa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83" name="Google Shape;183;p21"/>
          <p:cNvSpPr txBox="1"/>
          <p:nvPr>
            <p:ph idx="1" type="subTitle"/>
          </p:nvPr>
        </p:nvSpPr>
        <p:spPr>
          <a:xfrm>
            <a:off x="709026" y="3109444"/>
            <a:ext cx="2175300" cy="914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184" name="Google Shape;184;p21"/>
          <p:cNvSpPr txBox="1"/>
          <p:nvPr>
            <p:ph idx="2" type="title"/>
          </p:nvPr>
        </p:nvSpPr>
        <p:spPr>
          <a:xfrm>
            <a:off x="3484276" y="2744863"/>
            <a:ext cx="2175300" cy="36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000">
                <a:solidFill>
                  <a:schemeClr val="lt1"/>
                </a:solidFill>
                <a:latin typeface="Quattrocento Sans"/>
                <a:ea typeface="Quattrocento Sans"/>
                <a:cs typeface="Quattrocento Sans"/>
                <a:sym typeface="Quattrocento Sa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85" name="Google Shape;185;p21"/>
          <p:cNvSpPr txBox="1"/>
          <p:nvPr>
            <p:ph idx="3" type="subTitle"/>
          </p:nvPr>
        </p:nvSpPr>
        <p:spPr>
          <a:xfrm>
            <a:off x="3484276" y="3109444"/>
            <a:ext cx="2175300" cy="914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186" name="Google Shape;186;p21"/>
          <p:cNvSpPr txBox="1"/>
          <p:nvPr>
            <p:ph idx="4" type="title"/>
          </p:nvPr>
        </p:nvSpPr>
        <p:spPr>
          <a:xfrm>
            <a:off x="6259674" y="2744863"/>
            <a:ext cx="2175300" cy="36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000">
                <a:solidFill>
                  <a:schemeClr val="lt1"/>
                </a:solidFill>
                <a:latin typeface="Quattrocento Sans"/>
                <a:ea typeface="Quattrocento Sans"/>
                <a:cs typeface="Quattrocento Sans"/>
                <a:sym typeface="Quattrocento Sa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87" name="Google Shape;187;p21"/>
          <p:cNvSpPr txBox="1"/>
          <p:nvPr>
            <p:ph idx="5" type="subTitle"/>
          </p:nvPr>
        </p:nvSpPr>
        <p:spPr>
          <a:xfrm>
            <a:off x="6259674" y="3109444"/>
            <a:ext cx="2175300" cy="914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188" name="Google Shape;188;p21"/>
          <p:cNvSpPr txBox="1"/>
          <p:nvPr>
            <p:ph idx="6" type="title"/>
          </p:nvPr>
        </p:nvSpPr>
        <p:spPr>
          <a:xfrm>
            <a:off x="720000" y="539500"/>
            <a:ext cx="7704000" cy="457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sz="2800">
                <a:solidFill>
                  <a:schemeClr val="dk2"/>
                </a:solidFill>
                <a:highlight>
                  <a:schemeClr val="dk1"/>
                </a:highlight>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pic>
        <p:nvPicPr>
          <p:cNvPr id="189" name="Google Shape;189;p21"/>
          <p:cNvPicPr preferRelativeResize="0"/>
          <p:nvPr/>
        </p:nvPicPr>
        <p:blipFill>
          <a:blip r:embed="rId3">
            <a:alphaModFix/>
          </a:blip>
          <a:stretch>
            <a:fillRect/>
          </a:stretch>
        </p:blipFill>
        <p:spPr>
          <a:xfrm>
            <a:off x="7257075" y="-8850"/>
            <a:ext cx="1880950" cy="1293150"/>
          </a:xfrm>
          <a:prstGeom prst="rect">
            <a:avLst/>
          </a:prstGeom>
          <a:noFill/>
          <a:ln>
            <a:noFill/>
          </a:ln>
        </p:spPr>
      </p:pic>
      <p:pic>
        <p:nvPicPr>
          <p:cNvPr id="190" name="Google Shape;190;p21"/>
          <p:cNvPicPr preferRelativeResize="0"/>
          <p:nvPr/>
        </p:nvPicPr>
        <p:blipFill>
          <a:blip r:embed="rId4">
            <a:alphaModFix/>
          </a:blip>
          <a:stretch>
            <a:fillRect/>
          </a:stretch>
        </p:blipFill>
        <p:spPr>
          <a:xfrm>
            <a:off x="-2" y="0"/>
            <a:ext cx="2108250" cy="795075"/>
          </a:xfrm>
          <a:prstGeom prst="rect">
            <a:avLst/>
          </a:prstGeom>
          <a:noFill/>
          <a:ln>
            <a:noFill/>
          </a:ln>
        </p:spPr>
      </p:pic>
      <p:pic>
        <p:nvPicPr>
          <p:cNvPr id="191" name="Google Shape;191;p21"/>
          <p:cNvPicPr preferRelativeResize="0"/>
          <p:nvPr/>
        </p:nvPicPr>
        <p:blipFill>
          <a:blip r:embed="rId5">
            <a:alphaModFix/>
          </a:blip>
          <a:stretch>
            <a:fillRect/>
          </a:stretch>
        </p:blipFill>
        <p:spPr>
          <a:xfrm>
            <a:off x="3717739" y="1249225"/>
            <a:ext cx="1749350" cy="1018275"/>
          </a:xfrm>
          <a:prstGeom prst="rect">
            <a:avLst/>
          </a:prstGeom>
          <a:noFill/>
          <a:ln>
            <a:noFill/>
          </a:ln>
        </p:spPr>
      </p:pic>
      <p:sp>
        <p:nvSpPr>
          <p:cNvPr id="192" name="Google Shape;192;p21"/>
          <p:cNvSpPr/>
          <p:nvPr/>
        </p:nvSpPr>
        <p:spPr>
          <a:xfrm flipH="1">
            <a:off x="7457438" y="4727925"/>
            <a:ext cx="1760830" cy="583275"/>
          </a:xfrm>
          <a:custGeom>
            <a:rect b="b" l="l" r="r" t="t"/>
            <a:pathLst>
              <a:path extrusionOk="0" h="40386" w="121920">
                <a:moveTo>
                  <a:pt x="0" y="13335"/>
                </a:moveTo>
                <a:lnTo>
                  <a:pt x="6477" y="40386"/>
                </a:lnTo>
                <a:lnTo>
                  <a:pt x="121920" y="29718"/>
                </a:lnTo>
                <a:lnTo>
                  <a:pt x="62103" y="0"/>
                </a:lnTo>
                <a:close/>
              </a:path>
            </a:pathLst>
          </a:custGeom>
          <a:solidFill>
            <a:schemeClr val="dk1"/>
          </a:solidFill>
          <a:ln>
            <a:noFill/>
          </a:ln>
        </p:spPr>
      </p:sp>
      <p:pic>
        <p:nvPicPr>
          <p:cNvPr id="193" name="Google Shape;193;p21"/>
          <p:cNvPicPr preferRelativeResize="0"/>
          <p:nvPr/>
        </p:nvPicPr>
        <p:blipFill>
          <a:blip r:embed="rId6">
            <a:alphaModFix/>
          </a:blip>
          <a:stretch>
            <a:fillRect/>
          </a:stretch>
        </p:blipFill>
        <p:spPr>
          <a:xfrm>
            <a:off x="237200" y="4264720"/>
            <a:ext cx="1183125" cy="71177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194" name="Shape 194"/>
        <p:cNvGrpSpPr/>
        <p:nvPr/>
      </p:nvGrpSpPr>
      <p:grpSpPr>
        <a:xfrm>
          <a:off x="0" y="0"/>
          <a:ext cx="0" cy="0"/>
          <a:chOff x="0" y="0"/>
          <a:chExt cx="0" cy="0"/>
        </a:xfrm>
      </p:grpSpPr>
      <p:pic>
        <p:nvPicPr>
          <p:cNvPr id="195" name="Google Shape;195;p22"/>
          <p:cNvPicPr preferRelativeResize="0"/>
          <p:nvPr/>
        </p:nvPicPr>
        <p:blipFill>
          <a:blip r:embed="rId2">
            <a:alphaModFix amt="20000"/>
          </a:blip>
          <a:stretch>
            <a:fillRect/>
          </a:stretch>
        </p:blipFill>
        <p:spPr>
          <a:xfrm flipH="1" rot="10800000">
            <a:off x="0" y="0"/>
            <a:ext cx="9144000" cy="5143500"/>
          </a:xfrm>
          <a:prstGeom prst="rect">
            <a:avLst/>
          </a:prstGeom>
          <a:noFill/>
          <a:ln>
            <a:noFill/>
          </a:ln>
        </p:spPr>
      </p:pic>
      <p:sp>
        <p:nvSpPr>
          <p:cNvPr id="196" name="Google Shape;196;p22"/>
          <p:cNvSpPr txBox="1"/>
          <p:nvPr>
            <p:ph type="title"/>
          </p:nvPr>
        </p:nvSpPr>
        <p:spPr>
          <a:xfrm>
            <a:off x="2345386" y="1424081"/>
            <a:ext cx="19782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b="1" sz="2000">
                <a:solidFill>
                  <a:schemeClr val="lt1"/>
                </a:solidFill>
                <a:latin typeface="Quattrocento Sans"/>
                <a:ea typeface="Quattrocento Sans"/>
                <a:cs typeface="Quattrocento Sans"/>
                <a:sym typeface="Quattrocento Sa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97" name="Google Shape;197;p22"/>
          <p:cNvSpPr txBox="1"/>
          <p:nvPr>
            <p:ph idx="1" type="subTitle"/>
          </p:nvPr>
        </p:nvSpPr>
        <p:spPr>
          <a:xfrm>
            <a:off x="2345386" y="1782006"/>
            <a:ext cx="2038500" cy="665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198" name="Google Shape;198;p22"/>
          <p:cNvSpPr txBox="1"/>
          <p:nvPr>
            <p:ph idx="2" type="title"/>
          </p:nvPr>
        </p:nvSpPr>
        <p:spPr>
          <a:xfrm>
            <a:off x="5923216" y="1424081"/>
            <a:ext cx="19782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b="1" sz="2000">
                <a:solidFill>
                  <a:schemeClr val="lt1"/>
                </a:solidFill>
                <a:latin typeface="Quattrocento Sans"/>
                <a:ea typeface="Quattrocento Sans"/>
                <a:cs typeface="Quattrocento Sans"/>
                <a:sym typeface="Quattrocento Sa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99" name="Google Shape;199;p22"/>
          <p:cNvSpPr txBox="1"/>
          <p:nvPr>
            <p:ph idx="3" type="subTitle"/>
          </p:nvPr>
        </p:nvSpPr>
        <p:spPr>
          <a:xfrm>
            <a:off x="5923216" y="1782006"/>
            <a:ext cx="2038500" cy="665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200" name="Google Shape;200;p22"/>
          <p:cNvSpPr txBox="1"/>
          <p:nvPr>
            <p:ph idx="4" type="title"/>
          </p:nvPr>
        </p:nvSpPr>
        <p:spPr>
          <a:xfrm>
            <a:off x="2345386" y="3186293"/>
            <a:ext cx="19782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b="1" sz="2000">
                <a:solidFill>
                  <a:schemeClr val="lt1"/>
                </a:solidFill>
                <a:latin typeface="Quattrocento Sans"/>
                <a:ea typeface="Quattrocento Sans"/>
                <a:cs typeface="Quattrocento Sans"/>
                <a:sym typeface="Quattrocento Sa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01" name="Google Shape;201;p22"/>
          <p:cNvSpPr txBox="1"/>
          <p:nvPr>
            <p:ph idx="5" type="subTitle"/>
          </p:nvPr>
        </p:nvSpPr>
        <p:spPr>
          <a:xfrm>
            <a:off x="2345386" y="3544218"/>
            <a:ext cx="2038500" cy="665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202" name="Google Shape;202;p22"/>
          <p:cNvSpPr txBox="1"/>
          <p:nvPr>
            <p:ph idx="6" type="title"/>
          </p:nvPr>
        </p:nvSpPr>
        <p:spPr>
          <a:xfrm>
            <a:off x="5923216" y="3186293"/>
            <a:ext cx="19782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b="1" sz="2000">
                <a:solidFill>
                  <a:schemeClr val="lt1"/>
                </a:solidFill>
                <a:latin typeface="Quattrocento Sans"/>
                <a:ea typeface="Quattrocento Sans"/>
                <a:cs typeface="Quattrocento Sans"/>
                <a:sym typeface="Quattrocento Sa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03" name="Google Shape;203;p22"/>
          <p:cNvSpPr txBox="1"/>
          <p:nvPr>
            <p:ph idx="7" type="subTitle"/>
          </p:nvPr>
        </p:nvSpPr>
        <p:spPr>
          <a:xfrm>
            <a:off x="5923216" y="3544218"/>
            <a:ext cx="2038500" cy="665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204" name="Google Shape;204;p22"/>
          <p:cNvSpPr txBox="1"/>
          <p:nvPr>
            <p:ph idx="8" type="title"/>
          </p:nvPr>
        </p:nvSpPr>
        <p:spPr>
          <a:xfrm>
            <a:off x="720000" y="539500"/>
            <a:ext cx="7704000" cy="457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sz="2800">
                <a:solidFill>
                  <a:schemeClr val="dk2"/>
                </a:solidFill>
                <a:highlight>
                  <a:schemeClr val="dk1"/>
                </a:highlight>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pic>
        <p:nvPicPr>
          <p:cNvPr id="205" name="Google Shape;205;p22"/>
          <p:cNvPicPr preferRelativeResize="0"/>
          <p:nvPr/>
        </p:nvPicPr>
        <p:blipFill>
          <a:blip r:embed="rId3">
            <a:alphaModFix/>
          </a:blip>
          <a:stretch>
            <a:fillRect/>
          </a:stretch>
        </p:blipFill>
        <p:spPr>
          <a:xfrm rot="-2700000">
            <a:off x="-653175" y="1651443"/>
            <a:ext cx="2186600" cy="2100514"/>
          </a:xfrm>
          <a:prstGeom prst="rect">
            <a:avLst/>
          </a:prstGeom>
          <a:noFill/>
          <a:ln>
            <a:noFill/>
          </a:ln>
        </p:spPr>
      </p:pic>
      <p:pic>
        <p:nvPicPr>
          <p:cNvPr id="206" name="Google Shape;206;p22"/>
          <p:cNvPicPr preferRelativeResize="0"/>
          <p:nvPr/>
        </p:nvPicPr>
        <p:blipFill>
          <a:blip r:embed="rId4">
            <a:alphaModFix/>
          </a:blip>
          <a:stretch>
            <a:fillRect/>
          </a:stretch>
        </p:blipFill>
        <p:spPr>
          <a:xfrm rot="2700000">
            <a:off x="8108532" y="4431275"/>
            <a:ext cx="1065613" cy="641095"/>
          </a:xfrm>
          <a:prstGeom prst="rect">
            <a:avLst/>
          </a:prstGeom>
          <a:noFill/>
          <a:ln>
            <a:noFill/>
          </a:ln>
        </p:spPr>
      </p:pic>
      <p:pic>
        <p:nvPicPr>
          <p:cNvPr id="207" name="Google Shape;207;p22"/>
          <p:cNvPicPr preferRelativeResize="0"/>
          <p:nvPr/>
        </p:nvPicPr>
        <p:blipFill>
          <a:blip r:embed="rId5">
            <a:alphaModFix/>
          </a:blip>
          <a:stretch>
            <a:fillRect/>
          </a:stretch>
        </p:blipFill>
        <p:spPr>
          <a:xfrm flipH="1">
            <a:off x="76198" y="59175"/>
            <a:ext cx="2108250" cy="795075"/>
          </a:xfrm>
          <a:prstGeom prst="rect">
            <a:avLst/>
          </a:prstGeom>
          <a:noFill/>
          <a:ln>
            <a:noFill/>
          </a:ln>
        </p:spPr>
      </p:pic>
      <p:pic>
        <p:nvPicPr>
          <p:cNvPr id="208" name="Google Shape;208;p22"/>
          <p:cNvPicPr preferRelativeResize="0"/>
          <p:nvPr/>
        </p:nvPicPr>
        <p:blipFill rotWithShape="1">
          <a:blip r:embed="rId6">
            <a:alphaModFix/>
          </a:blip>
          <a:srcRect b="0" l="0" r="41006" t="0"/>
          <a:stretch/>
        </p:blipFill>
        <p:spPr>
          <a:xfrm>
            <a:off x="8034375" y="2608675"/>
            <a:ext cx="1109625" cy="129315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209" name="Shape 209"/>
        <p:cNvGrpSpPr/>
        <p:nvPr/>
      </p:nvGrpSpPr>
      <p:grpSpPr>
        <a:xfrm>
          <a:off x="0" y="0"/>
          <a:ext cx="0" cy="0"/>
          <a:chOff x="0" y="0"/>
          <a:chExt cx="0" cy="0"/>
        </a:xfrm>
      </p:grpSpPr>
      <p:pic>
        <p:nvPicPr>
          <p:cNvPr id="210" name="Google Shape;210;p23"/>
          <p:cNvPicPr preferRelativeResize="0"/>
          <p:nvPr/>
        </p:nvPicPr>
        <p:blipFill>
          <a:blip r:embed="rId2">
            <a:alphaModFix amt="20000"/>
          </a:blip>
          <a:stretch>
            <a:fillRect/>
          </a:stretch>
        </p:blipFill>
        <p:spPr>
          <a:xfrm flipH="1" rot="10800000">
            <a:off x="0" y="0"/>
            <a:ext cx="9144000" cy="5143500"/>
          </a:xfrm>
          <a:prstGeom prst="rect">
            <a:avLst/>
          </a:prstGeom>
          <a:noFill/>
          <a:ln>
            <a:noFill/>
          </a:ln>
        </p:spPr>
      </p:pic>
      <p:sp>
        <p:nvSpPr>
          <p:cNvPr id="211" name="Google Shape;211;p23"/>
          <p:cNvSpPr txBox="1"/>
          <p:nvPr>
            <p:ph type="title"/>
          </p:nvPr>
        </p:nvSpPr>
        <p:spPr>
          <a:xfrm>
            <a:off x="720224" y="1893693"/>
            <a:ext cx="1986000" cy="36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000">
                <a:solidFill>
                  <a:schemeClr val="lt1"/>
                </a:solidFill>
                <a:latin typeface="Quattrocento Sans"/>
                <a:ea typeface="Quattrocento Sans"/>
                <a:cs typeface="Quattrocento Sans"/>
                <a:sym typeface="Quattrocento Sa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12" name="Google Shape;212;p23"/>
          <p:cNvSpPr txBox="1"/>
          <p:nvPr>
            <p:ph idx="1" type="subTitle"/>
          </p:nvPr>
        </p:nvSpPr>
        <p:spPr>
          <a:xfrm>
            <a:off x="720224" y="2333737"/>
            <a:ext cx="1986000" cy="457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213" name="Google Shape;213;p23"/>
          <p:cNvSpPr txBox="1"/>
          <p:nvPr>
            <p:ph idx="2" type="title"/>
          </p:nvPr>
        </p:nvSpPr>
        <p:spPr>
          <a:xfrm>
            <a:off x="3579000" y="1893693"/>
            <a:ext cx="1986000" cy="36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000">
                <a:solidFill>
                  <a:schemeClr val="lt1"/>
                </a:solidFill>
                <a:latin typeface="Quattrocento Sans"/>
                <a:ea typeface="Quattrocento Sans"/>
                <a:cs typeface="Quattrocento Sans"/>
                <a:sym typeface="Quattrocento Sa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14" name="Google Shape;214;p23"/>
          <p:cNvSpPr txBox="1"/>
          <p:nvPr>
            <p:ph idx="3" type="subTitle"/>
          </p:nvPr>
        </p:nvSpPr>
        <p:spPr>
          <a:xfrm>
            <a:off x="3579000" y="2333737"/>
            <a:ext cx="1986000" cy="457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215" name="Google Shape;215;p23"/>
          <p:cNvSpPr txBox="1"/>
          <p:nvPr>
            <p:ph idx="4" type="title"/>
          </p:nvPr>
        </p:nvSpPr>
        <p:spPr>
          <a:xfrm>
            <a:off x="720224" y="3708093"/>
            <a:ext cx="1986000" cy="36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000">
                <a:solidFill>
                  <a:schemeClr val="lt1"/>
                </a:solidFill>
                <a:latin typeface="Quattrocento Sans"/>
                <a:ea typeface="Quattrocento Sans"/>
                <a:cs typeface="Quattrocento Sans"/>
                <a:sym typeface="Quattrocento Sa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16" name="Google Shape;216;p23"/>
          <p:cNvSpPr txBox="1"/>
          <p:nvPr>
            <p:ph idx="5" type="subTitle"/>
          </p:nvPr>
        </p:nvSpPr>
        <p:spPr>
          <a:xfrm>
            <a:off x="720224" y="4149619"/>
            <a:ext cx="1986000" cy="457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217" name="Google Shape;217;p23"/>
          <p:cNvSpPr txBox="1"/>
          <p:nvPr>
            <p:ph idx="6" type="title"/>
          </p:nvPr>
        </p:nvSpPr>
        <p:spPr>
          <a:xfrm>
            <a:off x="3579000" y="3708093"/>
            <a:ext cx="1986000" cy="36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000">
                <a:solidFill>
                  <a:schemeClr val="lt1"/>
                </a:solidFill>
                <a:latin typeface="Quattrocento Sans"/>
                <a:ea typeface="Quattrocento Sans"/>
                <a:cs typeface="Quattrocento Sans"/>
                <a:sym typeface="Quattrocento Sa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18" name="Google Shape;218;p23"/>
          <p:cNvSpPr txBox="1"/>
          <p:nvPr>
            <p:ph idx="7" type="subTitle"/>
          </p:nvPr>
        </p:nvSpPr>
        <p:spPr>
          <a:xfrm>
            <a:off x="3579000" y="4149619"/>
            <a:ext cx="1986000" cy="457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219" name="Google Shape;219;p23"/>
          <p:cNvSpPr txBox="1"/>
          <p:nvPr>
            <p:ph idx="8" type="title"/>
          </p:nvPr>
        </p:nvSpPr>
        <p:spPr>
          <a:xfrm>
            <a:off x="6437776" y="1893693"/>
            <a:ext cx="1986000" cy="36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000">
                <a:solidFill>
                  <a:schemeClr val="lt1"/>
                </a:solidFill>
                <a:latin typeface="Quattrocento Sans"/>
                <a:ea typeface="Quattrocento Sans"/>
                <a:cs typeface="Quattrocento Sans"/>
                <a:sym typeface="Quattrocento Sa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20" name="Google Shape;220;p23"/>
          <p:cNvSpPr txBox="1"/>
          <p:nvPr>
            <p:ph idx="9" type="subTitle"/>
          </p:nvPr>
        </p:nvSpPr>
        <p:spPr>
          <a:xfrm>
            <a:off x="6437776" y="2333737"/>
            <a:ext cx="1986000" cy="457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221" name="Google Shape;221;p23"/>
          <p:cNvSpPr txBox="1"/>
          <p:nvPr>
            <p:ph idx="13" type="title"/>
          </p:nvPr>
        </p:nvSpPr>
        <p:spPr>
          <a:xfrm>
            <a:off x="6437776" y="3708093"/>
            <a:ext cx="1986000" cy="36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000">
                <a:solidFill>
                  <a:schemeClr val="lt1"/>
                </a:solidFill>
                <a:latin typeface="Quattrocento Sans"/>
                <a:ea typeface="Quattrocento Sans"/>
                <a:cs typeface="Quattrocento Sans"/>
                <a:sym typeface="Quattrocento Sa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22" name="Google Shape;222;p23"/>
          <p:cNvSpPr txBox="1"/>
          <p:nvPr>
            <p:ph idx="14" type="subTitle"/>
          </p:nvPr>
        </p:nvSpPr>
        <p:spPr>
          <a:xfrm>
            <a:off x="6437776" y="4149619"/>
            <a:ext cx="1986000" cy="457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223" name="Google Shape;223;p23"/>
          <p:cNvSpPr txBox="1"/>
          <p:nvPr>
            <p:ph idx="15" type="title"/>
          </p:nvPr>
        </p:nvSpPr>
        <p:spPr>
          <a:xfrm>
            <a:off x="720000" y="539500"/>
            <a:ext cx="7704000" cy="457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sz="2800">
                <a:solidFill>
                  <a:schemeClr val="dk2"/>
                </a:solidFill>
                <a:highlight>
                  <a:schemeClr val="dk1"/>
                </a:highlight>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pic>
        <p:nvPicPr>
          <p:cNvPr id="224" name="Google Shape;224;p23"/>
          <p:cNvPicPr preferRelativeResize="0"/>
          <p:nvPr/>
        </p:nvPicPr>
        <p:blipFill>
          <a:blip r:embed="rId3">
            <a:alphaModFix/>
          </a:blip>
          <a:stretch>
            <a:fillRect/>
          </a:stretch>
        </p:blipFill>
        <p:spPr>
          <a:xfrm flipH="1" rot="-2538016">
            <a:off x="7574702" y="3895119"/>
            <a:ext cx="2186598" cy="2100511"/>
          </a:xfrm>
          <a:prstGeom prst="rect">
            <a:avLst/>
          </a:prstGeom>
          <a:noFill/>
          <a:ln>
            <a:noFill/>
          </a:ln>
        </p:spPr>
      </p:pic>
      <p:pic>
        <p:nvPicPr>
          <p:cNvPr id="225" name="Google Shape;225;p23"/>
          <p:cNvPicPr preferRelativeResize="0"/>
          <p:nvPr/>
        </p:nvPicPr>
        <p:blipFill>
          <a:blip r:embed="rId3">
            <a:alphaModFix/>
          </a:blip>
          <a:stretch>
            <a:fillRect/>
          </a:stretch>
        </p:blipFill>
        <p:spPr>
          <a:xfrm rot="2538016">
            <a:off x="-885648" y="-739081"/>
            <a:ext cx="2186598" cy="2100511"/>
          </a:xfrm>
          <a:prstGeom prst="rect">
            <a:avLst/>
          </a:prstGeom>
          <a:noFill/>
          <a:ln>
            <a:noFill/>
          </a:ln>
        </p:spPr>
      </p:pic>
      <p:pic>
        <p:nvPicPr>
          <p:cNvPr id="226" name="Google Shape;226;p23"/>
          <p:cNvPicPr preferRelativeResize="0"/>
          <p:nvPr/>
        </p:nvPicPr>
        <p:blipFill rotWithShape="1">
          <a:blip r:embed="rId4">
            <a:alphaModFix/>
          </a:blip>
          <a:srcRect b="0" l="0" r="34240" t="19165"/>
          <a:stretch/>
        </p:blipFill>
        <p:spPr>
          <a:xfrm>
            <a:off x="7757650" y="0"/>
            <a:ext cx="1386350" cy="642675"/>
          </a:xfrm>
          <a:prstGeom prst="rect">
            <a:avLst/>
          </a:prstGeom>
          <a:noFill/>
          <a:ln>
            <a:noFill/>
          </a:ln>
        </p:spPr>
      </p:pic>
      <p:pic>
        <p:nvPicPr>
          <p:cNvPr id="227" name="Google Shape;227;p23"/>
          <p:cNvPicPr preferRelativeResize="0"/>
          <p:nvPr/>
        </p:nvPicPr>
        <p:blipFill rotWithShape="1">
          <a:blip r:embed="rId5">
            <a:alphaModFix/>
          </a:blip>
          <a:srcRect b="0" l="0" r="57951" t="0"/>
          <a:stretch/>
        </p:blipFill>
        <p:spPr>
          <a:xfrm flipH="1">
            <a:off x="0" y="438100"/>
            <a:ext cx="790925" cy="1293150"/>
          </a:xfrm>
          <a:prstGeom prst="rect">
            <a:avLst/>
          </a:prstGeom>
          <a:noFill/>
          <a:ln>
            <a:noFill/>
          </a:ln>
        </p:spPr>
      </p:pic>
      <p:pic>
        <p:nvPicPr>
          <p:cNvPr id="228" name="Google Shape;228;p23"/>
          <p:cNvPicPr preferRelativeResize="0"/>
          <p:nvPr/>
        </p:nvPicPr>
        <p:blipFill>
          <a:blip r:embed="rId6">
            <a:alphaModFix/>
          </a:blip>
          <a:stretch>
            <a:fillRect/>
          </a:stretch>
        </p:blipFill>
        <p:spPr>
          <a:xfrm flipH="1" rot="-2700000">
            <a:off x="-499193" y="2013175"/>
            <a:ext cx="1065613" cy="64109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
    <p:spTree>
      <p:nvGrpSpPr>
        <p:cNvPr id="229" name="Shape 229"/>
        <p:cNvGrpSpPr/>
        <p:nvPr/>
      </p:nvGrpSpPr>
      <p:grpSpPr>
        <a:xfrm>
          <a:off x="0" y="0"/>
          <a:ext cx="0" cy="0"/>
          <a:chOff x="0" y="0"/>
          <a:chExt cx="0" cy="0"/>
        </a:xfrm>
      </p:grpSpPr>
      <p:pic>
        <p:nvPicPr>
          <p:cNvPr id="230" name="Google Shape;230;p24"/>
          <p:cNvPicPr preferRelativeResize="0"/>
          <p:nvPr/>
        </p:nvPicPr>
        <p:blipFill>
          <a:blip r:embed="rId2">
            <a:alphaModFix amt="20000"/>
          </a:blip>
          <a:stretch>
            <a:fillRect/>
          </a:stretch>
        </p:blipFill>
        <p:spPr>
          <a:xfrm flipH="1" rot="10800000">
            <a:off x="0" y="0"/>
            <a:ext cx="9144000" cy="5143500"/>
          </a:xfrm>
          <a:prstGeom prst="rect">
            <a:avLst/>
          </a:prstGeom>
          <a:noFill/>
          <a:ln>
            <a:noFill/>
          </a:ln>
        </p:spPr>
      </p:pic>
      <p:sp>
        <p:nvSpPr>
          <p:cNvPr id="231" name="Google Shape;231;p24"/>
          <p:cNvSpPr txBox="1"/>
          <p:nvPr>
            <p:ph type="title"/>
          </p:nvPr>
        </p:nvSpPr>
        <p:spPr>
          <a:xfrm>
            <a:off x="2424600" y="583310"/>
            <a:ext cx="4294800" cy="11082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sz="7200">
                <a:solidFill>
                  <a:schemeClr val="dk2"/>
                </a:solidFill>
                <a:highlight>
                  <a:schemeClr val="dk1"/>
                </a:highlight>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32" name="Google Shape;232;p24"/>
          <p:cNvSpPr txBox="1"/>
          <p:nvPr>
            <p:ph idx="1" type="subTitle"/>
          </p:nvPr>
        </p:nvSpPr>
        <p:spPr>
          <a:xfrm>
            <a:off x="2854650" y="1836716"/>
            <a:ext cx="3434700" cy="109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233" name="Google Shape;233;p24"/>
          <p:cNvSpPr txBox="1"/>
          <p:nvPr/>
        </p:nvSpPr>
        <p:spPr>
          <a:xfrm>
            <a:off x="2009400" y="3603772"/>
            <a:ext cx="5125200" cy="548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300"/>
              </a:spcBef>
              <a:spcAft>
                <a:spcPts val="0"/>
              </a:spcAft>
              <a:buNone/>
            </a:pPr>
            <a:r>
              <a:rPr lang="en">
                <a:solidFill>
                  <a:schemeClr val="lt1"/>
                </a:solidFill>
                <a:latin typeface="Quattrocento Sans"/>
                <a:ea typeface="Quattrocento Sans"/>
                <a:cs typeface="Quattrocento Sans"/>
                <a:sym typeface="Quattrocento Sans"/>
              </a:rPr>
              <a:t>CREDITS: This presentation template was created by </a:t>
            </a:r>
            <a:r>
              <a:rPr b="1" lang="en">
                <a:solidFill>
                  <a:schemeClr val="lt1"/>
                </a:solidFill>
                <a:uFill>
                  <a:noFill/>
                </a:uFill>
                <a:latin typeface="Quattrocento Sans"/>
                <a:ea typeface="Quattrocento Sans"/>
                <a:cs typeface="Quattrocento Sans"/>
                <a:sym typeface="Quattrocento Sans"/>
                <a:hlinkClick r:id="rId3">
                  <a:extLst>
                    <a:ext uri="{A12FA001-AC4F-418D-AE19-62706E023703}">
                      <ahyp:hlinkClr val="tx"/>
                    </a:ext>
                  </a:extLst>
                </a:hlinkClick>
              </a:rPr>
              <a:t>Slidesgo</a:t>
            </a:r>
            <a:r>
              <a:rPr lang="en">
                <a:solidFill>
                  <a:schemeClr val="lt1"/>
                </a:solidFill>
                <a:latin typeface="Quattrocento Sans"/>
                <a:ea typeface="Quattrocento Sans"/>
                <a:cs typeface="Quattrocento Sans"/>
                <a:sym typeface="Quattrocento Sans"/>
              </a:rPr>
              <a:t>, including icons by </a:t>
            </a:r>
            <a:r>
              <a:rPr b="1" lang="en">
                <a:solidFill>
                  <a:schemeClr val="lt1"/>
                </a:solidFill>
                <a:uFill>
                  <a:noFill/>
                </a:uFill>
                <a:latin typeface="Quattrocento Sans"/>
                <a:ea typeface="Quattrocento Sans"/>
                <a:cs typeface="Quattrocento Sans"/>
                <a:sym typeface="Quattrocento Sans"/>
                <a:hlinkClick r:id="rId4">
                  <a:extLst>
                    <a:ext uri="{A12FA001-AC4F-418D-AE19-62706E023703}">
                      <ahyp:hlinkClr val="tx"/>
                    </a:ext>
                  </a:extLst>
                </a:hlinkClick>
              </a:rPr>
              <a:t>Flaticon</a:t>
            </a:r>
            <a:r>
              <a:rPr lang="en">
                <a:solidFill>
                  <a:schemeClr val="lt1"/>
                </a:solidFill>
                <a:latin typeface="Quattrocento Sans"/>
                <a:ea typeface="Quattrocento Sans"/>
                <a:cs typeface="Quattrocento Sans"/>
                <a:sym typeface="Quattrocento Sans"/>
              </a:rPr>
              <a:t>, infographics &amp; images by </a:t>
            </a:r>
            <a:r>
              <a:rPr b="1" lang="en">
                <a:solidFill>
                  <a:schemeClr val="lt1"/>
                </a:solidFill>
                <a:uFill>
                  <a:noFill/>
                </a:uFill>
                <a:latin typeface="Quattrocento Sans"/>
                <a:ea typeface="Quattrocento Sans"/>
                <a:cs typeface="Quattrocento Sans"/>
                <a:sym typeface="Quattrocento Sans"/>
                <a:hlinkClick r:id="rId5">
                  <a:extLst>
                    <a:ext uri="{A12FA001-AC4F-418D-AE19-62706E023703}">
                      <ahyp:hlinkClr val="tx"/>
                    </a:ext>
                  </a:extLst>
                </a:hlinkClick>
              </a:rPr>
              <a:t>Freepik</a:t>
            </a:r>
            <a:endParaRPr b="1">
              <a:solidFill>
                <a:schemeClr val="lt1"/>
              </a:solidFill>
              <a:latin typeface="Quattrocento Sans"/>
              <a:ea typeface="Quattrocento Sans"/>
              <a:cs typeface="Quattrocento Sans"/>
              <a:sym typeface="Quattrocento Sans"/>
            </a:endParaRPr>
          </a:p>
        </p:txBody>
      </p:sp>
      <p:pic>
        <p:nvPicPr>
          <p:cNvPr id="234" name="Google Shape;234;p24"/>
          <p:cNvPicPr preferRelativeResize="0"/>
          <p:nvPr/>
        </p:nvPicPr>
        <p:blipFill>
          <a:blip r:embed="rId6">
            <a:alphaModFix/>
          </a:blip>
          <a:stretch>
            <a:fillRect/>
          </a:stretch>
        </p:blipFill>
        <p:spPr>
          <a:xfrm flipH="1">
            <a:off x="-2" y="0"/>
            <a:ext cx="2108250" cy="795075"/>
          </a:xfrm>
          <a:prstGeom prst="rect">
            <a:avLst/>
          </a:prstGeom>
          <a:noFill/>
          <a:ln>
            <a:noFill/>
          </a:ln>
        </p:spPr>
      </p:pic>
      <p:pic>
        <p:nvPicPr>
          <p:cNvPr id="235" name="Google Shape;235;p24"/>
          <p:cNvPicPr preferRelativeResize="0"/>
          <p:nvPr/>
        </p:nvPicPr>
        <p:blipFill rotWithShape="1">
          <a:blip r:embed="rId7">
            <a:alphaModFix/>
          </a:blip>
          <a:srcRect b="0" l="0" r="14449" t="13479"/>
          <a:stretch/>
        </p:blipFill>
        <p:spPr>
          <a:xfrm flipH="1" rot="10800000">
            <a:off x="7526900" y="4028525"/>
            <a:ext cx="1609100" cy="1118850"/>
          </a:xfrm>
          <a:prstGeom prst="rect">
            <a:avLst/>
          </a:prstGeom>
          <a:noFill/>
          <a:ln>
            <a:noFill/>
          </a:ln>
        </p:spPr>
      </p:pic>
      <p:pic>
        <p:nvPicPr>
          <p:cNvPr id="236" name="Google Shape;236;p24"/>
          <p:cNvPicPr preferRelativeResize="0"/>
          <p:nvPr/>
        </p:nvPicPr>
        <p:blipFill>
          <a:blip r:embed="rId8">
            <a:alphaModFix/>
          </a:blip>
          <a:stretch>
            <a:fillRect/>
          </a:stretch>
        </p:blipFill>
        <p:spPr>
          <a:xfrm>
            <a:off x="161000" y="4264720"/>
            <a:ext cx="1183125" cy="711775"/>
          </a:xfrm>
          <a:prstGeom prst="rect">
            <a:avLst/>
          </a:prstGeom>
          <a:noFill/>
          <a:ln>
            <a:noFill/>
          </a:ln>
        </p:spPr>
      </p:pic>
      <p:pic>
        <p:nvPicPr>
          <p:cNvPr id="237" name="Google Shape;237;p24"/>
          <p:cNvPicPr preferRelativeResize="0"/>
          <p:nvPr/>
        </p:nvPicPr>
        <p:blipFill>
          <a:blip r:embed="rId8">
            <a:alphaModFix/>
          </a:blip>
          <a:stretch>
            <a:fillRect/>
          </a:stretch>
        </p:blipFill>
        <p:spPr>
          <a:xfrm rot="2700000">
            <a:off x="7931582" y="451413"/>
            <a:ext cx="1065613" cy="64109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238" name="Shape 238"/>
        <p:cNvGrpSpPr/>
        <p:nvPr/>
      </p:nvGrpSpPr>
      <p:grpSpPr>
        <a:xfrm>
          <a:off x="0" y="0"/>
          <a:ext cx="0" cy="0"/>
          <a:chOff x="0" y="0"/>
          <a:chExt cx="0" cy="0"/>
        </a:xfrm>
      </p:grpSpPr>
      <p:pic>
        <p:nvPicPr>
          <p:cNvPr id="239" name="Google Shape;239;p25"/>
          <p:cNvPicPr preferRelativeResize="0"/>
          <p:nvPr/>
        </p:nvPicPr>
        <p:blipFill>
          <a:blip r:embed="rId2">
            <a:alphaModFix amt="20000"/>
          </a:blip>
          <a:stretch>
            <a:fillRect/>
          </a:stretch>
        </p:blipFill>
        <p:spPr>
          <a:xfrm flipH="1" rot="10800000">
            <a:off x="0" y="0"/>
            <a:ext cx="9144000" cy="5143500"/>
          </a:xfrm>
          <a:prstGeom prst="rect">
            <a:avLst/>
          </a:prstGeom>
          <a:noFill/>
          <a:ln>
            <a:noFill/>
          </a:ln>
        </p:spPr>
      </p:pic>
      <p:pic>
        <p:nvPicPr>
          <p:cNvPr id="240" name="Google Shape;240;p25"/>
          <p:cNvPicPr preferRelativeResize="0"/>
          <p:nvPr/>
        </p:nvPicPr>
        <p:blipFill>
          <a:blip r:embed="rId3">
            <a:alphaModFix/>
          </a:blip>
          <a:stretch>
            <a:fillRect/>
          </a:stretch>
        </p:blipFill>
        <p:spPr>
          <a:xfrm>
            <a:off x="7383414" y="4125800"/>
            <a:ext cx="1749350" cy="1018275"/>
          </a:xfrm>
          <a:prstGeom prst="rect">
            <a:avLst/>
          </a:prstGeom>
          <a:noFill/>
          <a:ln>
            <a:noFill/>
          </a:ln>
        </p:spPr>
      </p:pic>
      <p:pic>
        <p:nvPicPr>
          <p:cNvPr id="241" name="Google Shape;241;p25"/>
          <p:cNvPicPr preferRelativeResize="0"/>
          <p:nvPr/>
        </p:nvPicPr>
        <p:blipFill>
          <a:blip r:embed="rId4">
            <a:alphaModFix/>
          </a:blip>
          <a:stretch>
            <a:fillRect/>
          </a:stretch>
        </p:blipFill>
        <p:spPr>
          <a:xfrm>
            <a:off x="192350" y="4330570"/>
            <a:ext cx="1183125" cy="711775"/>
          </a:xfrm>
          <a:prstGeom prst="rect">
            <a:avLst/>
          </a:prstGeom>
          <a:noFill/>
          <a:ln>
            <a:noFill/>
          </a:ln>
        </p:spPr>
      </p:pic>
      <p:pic>
        <p:nvPicPr>
          <p:cNvPr id="242" name="Google Shape;242;p25"/>
          <p:cNvPicPr preferRelativeResize="0"/>
          <p:nvPr/>
        </p:nvPicPr>
        <p:blipFill>
          <a:blip r:embed="rId4">
            <a:alphaModFix/>
          </a:blip>
          <a:stretch>
            <a:fillRect/>
          </a:stretch>
        </p:blipFill>
        <p:spPr>
          <a:xfrm flipH="1" rot="-2700000">
            <a:off x="7796882" y="338213"/>
            <a:ext cx="1065613" cy="641095"/>
          </a:xfrm>
          <a:prstGeom prst="rect">
            <a:avLst/>
          </a:prstGeom>
          <a:noFill/>
          <a:ln>
            <a:noFill/>
          </a:ln>
        </p:spPr>
      </p:pic>
      <p:pic>
        <p:nvPicPr>
          <p:cNvPr id="243" name="Google Shape;243;p25"/>
          <p:cNvPicPr preferRelativeResize="0"/>
          <p:nvPr/>
        </p:nvPicPr>
        <p:blipFill rotWithShape="1">
          <a:blip r:embed="rId5">
            <a:alphaModFix/>
          </a:blip>
          <a:srcRect b="0" l="0" r="50629" t="30109"/>
          <a:stretch/>
        </p:blipFill>
        <p:spPr>
          <a:xfrm>
            <a:off x="8053225" y="733950"/>
            <a:ext cx="1079550" cy="1468100"/>
          </a:xfrm>
          <a:prstGeom prst="rect">
            <a:avLst/>
          </a:prstGeom>
          <a:noFill/>
          <a:ln>
            <a:noFill/>
          </a:ln>
        </p:spPr>
      </p:pic>
      <p:sp>
        <p:nvSpPr>
          <p:cNvPr id="244" name="Google Shape;244;p25"/>
          <p:cNvSpPr/>
          <p:nvPr/>
        </p:nvSpPr>
        <p:spPr>
          <a:xfrm flipH="1">
            <a:off x="7633538" y="4710925"/>
            <a:ext cx="1760830" cy="583275"/>
          </a:xfrm>
          <a:custGeom>
            <a:rect b="b" l="l" r="r" t="t"/>
            <a:pathLst>
              <a:path extrusionOk="0" h="40386" w="121920">
                <a:moveTo>
                  <a:pt x="0" y="13335"/>
                </a:moveTo>
                <a:lnTo>
                  <a:pt x="6477" y="40386"/>
                </a:lnTo>
                <a:lnTo>
                  <a:pt x="121920" y="29718"/>
                </a:lnTo>
                <a:lnTo>
                  <a:pt x="62103" y="0"/>
                </a:lnTo>
                <a:close/>
              </a:path>
            </a:pathLst>
          </a:custGeom>
          <a:solidFill>
            <a:schemeClr val="dk1"/>
          </a:solidFill>
          <a:ln>
            <a:noFill/>
          </a:ln>
        </p:spPr>
      </p:sp>
      <p:sp>
        <p:nvSpPr>
          <p:cNvPr id="245" name="Google Shape;245;p25"/>
          <p:cNvSpPr/>
          <p:nvPr/>
        </p:nvSpPr>
        <p:spPr>
          <a:xfrm flipH="1" rot="10800000">
            <a:off x="-96512" y="-128275"/>
            <a:ext cx="1760830" cy="583275"/>
          </a:xfrm>
          <a:custGeom>
            <a:rect b="b" l="l" r="r" t="t"/>
            <a:pathLst>
              <a:path extrusionOk="0" h="40386" w="121920">
                <a:moveTo>
                  <a:pt x="0" y="13335"/>
                </a:moveTo>
                <a:lnTo>
                  <a:pt x="6477" y="40386"/>
                </a:lnTo>
                <a:lnTo>
                  <a:pt x="121920" y="29718"/>
                </a:lnTo>
                <a:lnTo>
                  <a:pt x="62103" y="0"/>
                </a:lnTo>
                <a:close/>
              </a:path>
            </a:pathLst>
          </a:custGeom>
          <a:solidFill>
            <a:schemeClr val="dk1"/>
          </a:solid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246" name="Shape 246"/>
        <p:cNvGrpSpPr/>
        <p:nvPr/>
      </p:nvGrpSpPr>
      <p:grpSpPr>
        <a:xfrm>
          <a:off x="0" y="0"/>
          <a:ext cx="0" cy="0"/>
          <a:chOff x="0" y="0"/>
          <a:chExt cx="0" cy="0"/>
        </a:xfrm>
      </p:grpSpPr>
      <p:pic>
        <p:nvPicPr>
          <p:cNvPr id="247" name="Google Shape;247;p26"/>
          <p:cNvPicPr preferRelativeResize="0"/>
          <p:nvPr/>
        </p:nvPicPr>
        <p:blipFill>
          <a:blip r:embed="rId2">
            <a:alphaModFix amt="20000"/>
          </a:blip>
          <a:stretch>
            <a:fillRect/>
          </a:stretch>
        </p:blipFill>
        <p:spPr>
          <a:xfrm flipH="1" rot="10800000">
            <a:off x="0" y="0"/>
            <a:ext cx="9144000" cy="5143500"/>
          </a:xfrm>
          <a:prstGeom prst="rect">
            <a:avLst/>
          </a:prstGeom>
          <a:noFill/>
          <a:ln>
            <a:noFill/>
          </a:ln>
        </p:spPr>
      </p:pic>
      <p:pic>
        <p:nvPicPr>
          <p:cNvPr id="248" name="Google Shape;248;p26"/>
          <p:cNvPicPr preferRelativeResize="0"/>
          <p:nvPr/>
        </p:nvPicPr>
        <p:blipFill>
          <a:blip r:embed="rId3">
            <a:alphaModFix/>
          </a:blip>
          <a:stretch>
            <a:fillRect/>
          </a:stretch>
        </p:blipFill>
        <p:spPr>
          <a:xfrm>
            <a:off x="106548" y="4219425"/>
            <a:ext cx="2108250" cy="795075"/>
          </a:xfrm>
          <a:prstGeom prst="rect">
            <a:avLst/>
          </a:prstGeom>
          <a:noFill/>
          <a:ln>
            <a:noFill/>
          </a:ln>
        </p:spPr>
      </p:pic>
      <p:pic>
        <p:nvPicPr>
          <p:cNvPr id="249" name="Google Shape;249;p26"/>
          <p:cNvPicPr preferRelativeResize="0"/>
          <p:nvPr/>
        </p:nvPicPr>
        <p:blipFill>
          <a:blip r:embed="rId4">
            <a:alphaModFix/>
          </a:blip>
          <a:stretch>
            <a:fillRect/>
          </a:stretch>
        </p:blipFill>
        <p:spPr>
          <a:xfrm>
            <a:off x="7257075" y="-8850"/>
            <a:ext cx="1880950" cy="1293150"/>
          </a:xfrm>
          <a:prstGeom prst="rect">
            <a:avLst/>
          </a:prstGeom>
          <a:noFill/>
          <a:ln>
            <a:noFill/>
          </a:ln>
        </p:spPr>
      </p:pic>
      <p:pic>
        <p:nvPicPr>
          <p:cNvPr id="250" name="Google Shape;250;p26"/>
          <p:cNvPicPr preferRelativeResize="0"/>
          <p:nvPr/>
        </p:nvPicPr>
        <p:blipFill>
          <a:blip r:embed="rId5">
            <a:alphaModFix/>
          </a:blip>
          <a:stretch>
            <a:fillRect/>
          </a:stretch>
        </p:blipFill>
        <p:spPr>
          <a:xfrm flipH="1" rot="-2700000">
            <a:off x="180419" y="317175"/>
            <a:ext cx="1065613" cy="641095"/>
          </a:xfrm>
          <a:prstGeom prst="rect">
            <a:avLst/>
          </a:prstGeom>
          <a:noFill/>
          <a:ln>
            <a:noFill/>
          </a:ln>
        </p:spPr>
      </p:pic>
      <p:pic>
        <p:nvPicPr>
          <p:cNvPr id="251" name="Google Shape;251;p26"/>
          <p:cNvPicPr preferRelativeResize="0"/>
          <p:nvPr/>
        </p:nvPicPr>
        <p:blipFill>
          <a:blip r:embed="rId6">
            <a:alphaModFix/>
          </a:blip>
          <a:stretch>
            <a:fillRect/>
          </a:stretch>
        </p:blipFill>
        <p:spPr>
          <a:xfrm rot="2521993">
            <a:off x="3708075" y="3801819"/>
            <a:ext cx="2186601" cy="210051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1" name="Shape 31"/>
        <p:cNvGrpSpPr/>
        <p:nvPr/>
      </p:nvGrpSpPr>
      <p:grpSpPr>
        <a:xfrm>
          <a:off x="0" y="0"/>
          <a:ext cx="0" cy="0"/>
          <a:chOff x="0" y="0"/>
          <a:chExt cx="0" cy="0"/>
        </a:xfrm>
      </p:grpSpPr>
      <p:pic>
        <p:nvPicPr>
          <p:cNvPr id="32" name="Google Shape;32;p4"/>
          <p:cNvPicPr preferRelativeResize="0"/>
          <p:nvPr/>
        </p:nvPicPr>
        <p:blipFill>
          <a:blip r:embed="rId2">
            <a:alphaModFix amt="20000"/>
          </a:blip>
          <a:stretch>
            <a:fillRect/>
          </a:stretch>
        </p:blipFill>
        <p:spPr>
          <a:xfrm flipH="1" rot="10800000">
            <a:off x="0" y="0"/>
            <a:ext cx="9144000" cy="5143500"/>
          </a:xfrm>
          <a:prstGeom prst="rect">
            <a:avLst/>
          </a:prstGeom>
          <a:noFill/>
          <a:ln>
            <a:noFill/>
          </a:ln>
        </p:spPr>
      </p:pic>
      <p:sp>
        <p:nvSpPr>
          <p:cNvPr id="33" name="Google Shape;33;p4"/>
          <p:cNvSpPr txBox="1"/>
          <p:nvPr>
            <p:ph type="title"/>
          </p:nvPr>
        </p:nvSpPr>
        <p:spPr>
          <a:xfrm>
            <a:off x="720000" y="539500"/>
            <a:ext cx="7704000" cy="4572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2800"/>
              <a:buNone/>
              <a:defRPr sz="2800">
                <a:solidFill>
                  <a:schemeClr val="dk2"/>
                </a:solidFill>
                <a:highlight>
                  <a:schemeClr val="dk1"/>
                </a:highlight>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34" name="Google Shape;34;p4"/>
          <p:cNvSpPr txBox="1"/>
          <p:nvPr>
            <p:ph idx="1" type="body"/>
          </p:nvPr>
        </p:nvSpPr>
        <p:spPr>
          <a:xfrm>
            <a:off x="720000" y="1215752"/>
            <a:ext cx="7704000" cy="3416400"/>
          </a:xfrm>
          <a:prstGeom prst="rect">
            <a:avLst/>
          </a:prstGeom>
        </p:spPr>
        <p:txBody>
          <a:bodyPr anchorCtr="0" anchor="ctr" bIns="91425" lIns="91425" spcFirstLastPara="1" rIns="91425" wrap="square" tIns="91425">
            <a:noAutofit/>
          </a:bodyPr>
          <a:lstStyle>
            <a:lvl1pPr indent="-330200" lvl="0" marL="457200" rtl="0">
              <a:lnSpc>
                <a:spcPct val="100000"/>
              </a:lnSpc>
              <a:spcBef>
                <a:spcPts val="0"/>
              </a:spcBef>
              <a:spcAft>
                <a:spcPts val="0"/>
              </a:spcAft>
              <a:buSzPts val="1600"/>
              <a:buAutoNum type="arabicPeriod"/>
              <a:defRPr sz="1300"/>
            </a:lvl1pPr>
            <a:lvl2pPr indent="-330200" lvl="1" marL="914400" rtl="0">
              <a:lnSpc>
                <a:spcPct val="100000"/>
              </a:lnSpc>
              <a:spcBef>
                <a:spcPts val="0"/>
              </a:spcBef>
              <a:spcAft>
                <a:spcPts val="0"/>
              </a:spcAft>
              <a:buSzPts val="1600"/>
              <a:buFont typeface="Roboto Condensed Light"/>
              <a:buAutoNum type="alphaLcPeriod"/>
              <a:defRPr/>
            </a:lvl2pPr>
            <a:lvl3pPr indent="-330200" lvl="2" marL="1371600" rtl="0">
              <a:lnSpc>
                <a:spcPct val="100000"/>
              </a:lnSpc>
              <a:spcBef>
                <a:spcPts val="0"/>
              </a:spcBef>
              <a:spcAft>
                <a:spcPts val="0"/>
              </a:spcAft>
              <a:buSzPts val="1600"/>
              <a:buFont typeface="Roboto Condensed Light"/>
              <a:buAutoNum type="romanLcPeriod"/>
              <a:defRPr/>
            </a:lvl3pPr>
            <a:lvl4pPr indent="-330200" lvl="3" marL="1828800" rtl="0">
              <a:lnSpc>
                <a:spcPct val="100000"/>
              </a:lnSpc>
              <a:spcBef>
                <a:spcPts val="0"/>
              </a:spcBef>
              <a:spcAft>
                <a:spcPts val="0"/>
              </a:spcAft>
              <a:buSzPts val="1600"/>
              <a:buFont typeface="Roboto Condensed Light"/>
              <a:buAutoNum type="arabicPeriod"/>
              <a:defRPr/>
            </a:lvl4pPr>
            <a:lvl5pPr indent="-330200" lvl="4" marL="2286000" rtl="0">
              <a:lnSpc>
                <a:spcPct val="100000"/>
              </a:lnSpc>
              <a:spcBef>
                <a:spcPts val="0"/>
              </a:spcBef>
              <a:spcAft>
                <a:spcPts val="0"/>
              </a:spcAft>
              <a:buSzPts val="1600"/>
              <a:buFont typeface="Roboto Condensed Light"/>
              <a:buAutoNum type="alphaLcPeriod"/>
              <a:defRPr/>
            </a:lvl5pPr>
            <a:lvl6pPr indent="-330200" lvl="5" marL="2743200" rtl="0">
              <a:lnSpc>
                <a:spcPct val="100000"/>
              </a:lnSpc>
              <a:spcBef>
                <a:spcPts val="0"/>
              </a:spcBef>
              <a:spcAft>
                <a:spcPts val="0"/>
              </a:spcAft>
              <a:buSzPts val="1600"/>
              <a:buFont typeface="Roboto Condensed Light"/>
              <a:buAutoNum type="romanLcPeriod"/>
              <a:defRPr/>
            </a:lvl6pPr>
            <a:lvl7pPr indent="-330200" lvl="6" marL="3200400" rtl="0">
              <a:lnSpc>
                <a:spcPct val="100000"/>
              </a:lnSpc>
              <a:spcBef>
                <a:spcPts val="0"/>
              </a:spcBef>
              <a:spcAft>
                <a:spcPts val="0"/>
              </a:spcAft>
              <a:buSzPts val="1600"/>
              <a:buFont typeface="Roboto Condensed Light"/>
              <a:buAutoNum type="arabicPeriod"/>
              <a:defRPr/>
            </a:lvl7pPr>
            <a:lvl8pPr indent="-330200" lvl="7" marL="3657600" rtl="0">
              <a:lnSpc>
                <a:spcPct val="100000"/>
              </a:lnSpc>
              <a:spcBef>
                <a:spcPts val="0"/>
              </a:spcBef>
              <a:spcAft>
                <a:spcPts val="0"/>
              </a:spcAft>
              <a:buSzPts val="1600"/>
              <a:buFont typeface="Roboto Condensed Light"/>
              <a:buAutoNum type="alphaLcPeriod"/>
              <a:defRPr/>
            </a:lvl8pPr>
            <a:lvl9pPr indent="-330200" lvl="8" marL="4114800" rtl="0">
              <a:lnSpc>
                <a:spcPct val="100000"/>
              </a:lnSpc>
              <a:spcBef>
                <a:spcPts val="0"/>
              </a:spcBef>
              <a:spcAft>
                <a:spcPts val="0"/>
              </a:spcAft>
              <a:buSzPts val="1600"/>
              <a:buFont typeface="Roboto Condensed Light"/>
              <a:buAutoNum type="romanLcPeriod"/>
              <a:defRPr/>
            </a:lvl9pPr>
          </a:lstStyle>
          <a:p/>
        </p:txBody>
      </p:sp>
      <p:pic>
        <p:nvPicPr>
          <p:cNvPr id="35" name="Google Shape;35;p4"/>
          <p:cNvPicPr preferRelativeResize="0"/>
          <p:nvPr/>
        </p:nvPicPr>
        <p:blipFill rotWithShape="1">
          <a:blip r:embed="rId3">
            <a:alphaModFix/>
          </a:blip>
          <a:srcRect b="0" l="26664" r="0" t="0"/>
          <a:stretch/>
        </p:blipFill>
        <p:spPr>
          <a:xfrm>
            <a:off x="-3" y="3371300"/>
            <a:ext cx="1282875" cy="1018275"/>
          </a:xfrm>
          <a:prstGeom prst="rect">
            <a:avLst/>
          </a:prstGeom>
          <a:noFill/>
          <a:ln>
            <a:noFill/>
          </a:ln>
        </p:spPr>
      </p:pic>
      <p:pic>
        <p:nvPicPr>
          <p:cNvPr id="36" name="Google Shape;36;p4"/>
          <p:cNvPicPr preferRelativeResize="0"/>
          <p:nvPr/>
        </p:nvPicPr>
        <p:blipFill rotWithShape="1">
          <a:blip r:embed="rId4">
            <a:alphaModFix/>
          </a:blip>
          <a:srcRect b="0" l="0" r="44723" t="0"/>
          <a:stretch/>
        </p:blipFill>
        <p:spPr>
          <a:xfrm>
            <a:off x="7978649" y="2279525"/>
            <a:ext cx="1165351" cy="795075"/>
          </a:xfrm>
          <a:prstGeom prst="rect">
            <a:avLst/>
          </a:prstGeom>
          <a:noFill/>
          <a:ln>
            <a:noFill/>
          </a:ln>
        </p:spPr>
      </p:pic>
      <p:pic>
        <p:nvPicPr>
          <p:cNvPr id="37" name="Google Shape;37;p4"/>
          <p:cNvPicPr preferRelativeResize="0"/>
          <p:nvPr/>
        </p:nvPicPr>
        <p:blipFill>
          <a:blip r:embed="rId5">
            <a:alphaModFix/>
          </a:blip>
          <a:stretch>
            <a:fillRect/>
          </a:stretch>
        </p:blipFill>
        <p:spPr>
          <a:xfrm flipH="1" rot="-2700000">
            <a:off x="7992932" y="4223863"/>
            <a:ext cx="1065613" cy="641095"/>
          </a:xfrm>
          <a:prstGeom prst="rect">
            <a:avLst/>
          </a:prstGeom>
          <a:noFill/>
          <a:ln>
            <a:noFill/>
          </a:ln>
        </p:spPr>
      </p:pic>
      <p:pic>
        <p:nvPicPr>
          <p:cNvPr id="38" name="Google Shape;38;p4"/>
          <p:cNvPicPr preferRelativeResize="0"/>
          <p:nvPr/>
        </p:nvPicPr>
        <p:blipFill rotWithShape="1">
          <a:blip r:embed="rId6">
            <a:alphaModFix/>
          </a:blip>
          <a:srcRect b="0" l="0" r="0" t="51522"/>
          <a:stretch/>
        </p:blipFill>
        <p:spPr>
          <a:xfrm>
            <a:off x="1" y="0"/>
            <a:ext cx="2186598" cy="1018275"/>
          </a:xfrm>
          <a:prstGeom prst="rect">
            <a:avLst/>
          </a:prstGeom>
          <a:noFill/>
          <a:ln>
            <a:noFill/>
          </a:ln>
        </p:spPr>
      </p:pic>
      <p:sp>
        <p:nvSpPr>
          <p:cNvPr id="39" name="Google Shape;39;p4"/>
          <p:cNvSpPr/>
          <p:nvPr/>
        </p:nvSpPr>
        <p:spPr>
          <a:xfrm flipH="1">
            <a:off x="7702788" y="-113725"/>
            <a:ext cx="1760830" cy="583275"/>
          </a:xfrm>
          <a:custGeom>
            <a:rect b="b" l="l" r="r" t="t"/>
            <a:pathLst>
              <a:path extrusionOk="0" h="40386" w="121920">
                <a:moveTo>
                  <a:pt x="0" y="13335"/>
                </a:moveTo>
                <a:lnTo>
                  <a:pt x="6477" y="40386"/>
                </a:lnTo>
                <a:lnTo>
                  <a:pt x="121920" y="29718"/>
                </a:lnTo>
                <a:lnTo>
                  <a:pt x="62103" y="0"/>
                </a:lnTo>
                <a:close/>
              </a:path>
            </a:pathLst>
          </a:custGeom>
          <a:solidFill>
            <a:schemeClr val="dk1"/>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0" name="Shape 40"/>
        <p:cNvGrpSpPr/>
        <p:nvPr/>
      </p:nvGrpSpPr>
      <p:grpSpPr>
        <a:xfrm>
          <a:off x="0" y="0"/>
          <a:ext cx="0" cy="0"/>
          <a:chOff x="0" y="0"/>
          <a:chExt cx="0" cy="0"/>
        </a:xfrm>
      </p:grpSpPr>
      <p:pic>
        <p:nvPicPr>
          <p:cNvPr id="41" name="Google Shape;41;p5"/>
          <p:cNvPicPr preferRelativeResize="0"/>
          <p:nvPr/>
        </p:nvPicPr>
        <p:blipFill>
          <a:blip r:embed="rId2">
            <a:alphaModFix amt="20000"/>
          </a:blip>
          <a:stretch>
            <a:fillRect/>
          </a:stretch>
        </p:blipFill>
        <p:spPr>
          <a:xfrm flipH="1" rot="10800000">
            <a:off x="0" y="0"/>
            <a:ext cx="9144000" cy="5143500"/>
          </a:xfrm>
          <a:prstGeom prst="rect">
            <a:avLst/>
          </a:prstGeom>
          <a:noFill/>
          <a:ln>
            <a:noFill/>
          </a:ln>
        </p:spPr>
      </p:pic>
      <p:sp>
        <p:nvSpPr>
          <p:cNvPr id="42" name="Google Shape;42;p5"/>
          <p:cNvSpPr txBox="1"/>
          <p:nvPr>
            <p:ph type="title"/>
          </p:nvPr>
        </p:nvSpPr>
        <p:spPr>
          <a:xfrm>
            <a:off x="1470048" y="2825496"/>
            <a:ext cx="2742600" cy="36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b="1" sz="2000">
                <a:solidFill>
                  <a:schemeClr val="lt1"/>
                </a:solidFill>
                <a:latin typeface="Quattrocento Sans"/>
                <a:ea typeface="Quattrocento Sans"/>
                <a:cs typeface="Quattrocento Sans"/>
                <a:sym typeface="Quattrocento Sans"/>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3" name="Google Shape;43;p5"/>
          <p:cNvSpPr txBox="1"/>
          <p:nvPr>
            <p:ph idx="2" type="title"/>
          </p:nvPr>
        </p:nvSpPr>
        <p:spPr>
          <a:xfrm>
            <a:off x="4931352" y="2825496"/>
            <a:ext cx="2742600" cy="36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b="1" sz="2000">
                <a:solidFill>
                  <a:schemeClr val="lt1"/>
                </a:solidFill>
                <a:latin typeface="Quattrocento Sans"/>
                <a:ea typeface="Quattrocento Sans"/>
                <a:cs typeface="Quattrocento Sans"/>
                <a:sym typeface="Quattrocento Sans"/>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4" name="Google Shape;44;p5"/>
          <p:cNvSpPr txBox="1"/>
          <p:nvPr>
            <p:ph idx="1" type="subTitle"/>
          </p:nvPr>
        </p:nvSpPr>
        <p:spPr>
          <a:xfrm>
            <a:off x="4852002" y="3191256"/>
            <a:ext cx="2901300" cy="109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b="0" sz="16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5" name="Google Shape;45;p5"/>
          <p:cNvSpPr txBox="1"/>
          <p:nvPr>
            <p:ph idx="3" type="subTitle"/>
          </p:nvPr>
        </p:nvSpPr>
        <p:spPr>
          <a:xfrm>
            <a:off x="1390698" y="3191256"/>
            <a:ext cx="2901300" cy="109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b="0" sz="16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6" name="Google Shape;46;p5"/>
          <p:cNvSpPr txBox="1"/>
          <p:nvPr>
            <p:ph idx="4" type="title"/>
          </p:nvPr>
        </p:nvSpPr>
        <p:spPr>
          <a:xfrm>
            <a:off x="720000" y="539500"/>
            <a:ext cx="7704000" cy="4572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2800"/>
              <a:buNone/>
              <a:defRPr sz="2800">
                <a:solidFill>
                  <a:schemeClr val="dk2"/>
                </a:solidFill>
                <a:highlight>
                  <a:schemeClr val="dk1"/>
                </a:highlight>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pic>
        <p:nvPicPr>
          <p:cNvPr id="47" name="Google Shape;47;p5"/>
          <p:cNvPicPr preferRelativeResize="0"/>
          <p:nvPr/>
        </p:nvPicPr>
        <p:blipFill rotWithShape="1">
          <a:blip r:embed="rId3">
            <a:alphaModFix/>
          </a:blip>
          <a:srcRect b="0" l="40040" r="0" t="0"/>
          <a:stretch/>
        </p:blipFill>
        <p:spPr>
          <a:xfrm flipH="1" rot="10800000">
            <a:off x="-2625" y="1155625"/>
            <a:ext cx="1124575" cy="1289425"/>
          </a:xfrm>
          <a:prstGeom prst="rect">
            <a:avLst/>
          </a:prstGeom>
          <a:noFill/>
          <a:ln>
            <a:noFill/>
          </a:ln>
        </p:spPr>
      </p:pic>
      <p:pic>
        <p:nvPicPr>
          <p:cNvPr id="48" name="Google Shape;48;p5"/>
          <p:cNvPicPr preferRelativeResize="0"/>
          <p:nvPr/>
        </p:nvPicPr>
        <p:blipFill rotWithShape="1">
          <a:blip r:embed="rId3">
            <a:alphaModFix/>
          </a:blip>
          <a:srcRect b="0" l="0" r="29032" t="32286"/>
          <a:stretch/>
        </p:blipFill>
        <p:spPr>
          <a:xfrm flipH="1" rot="10800000">
            <a:off x="7828800" y="4262300"/>
            <a:ext cx="1330975" cy="873150"/>
          </a:xfrm>
          <a:prstGeom prst="rect">
            <a:avLst/>
          </a:prstGeom>
          <a:noFill/>
          <a:ln>
            <a:noFill/>
          </a:ln>
        </p:spPr>
      </p:pic>
      <p:pic>
        <p:nvPicPr>
          <p:cNvPr id="49" name="Google Shape;49;p5"/>
          <p:cNvPicPr preferRelativeResize="0"/>
          <p:nvPr/>
        </p:nvPicPr>
        <p:blipFill>
          <a:blip r:embed="rId4">
            <a:alphaModFix/>
          </a:blip>
          <a:stretch>
            <a:fillRect/>
          </a:stretch>
        </p:blipFill>
        <p:spPr>
          <a:xfrm flipH="1">
            <a:off x="8131065" y="486999"/>
            <a:ext cx="847211" cy="5097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 name="Shape 50"/>
        <p:cNvGrpSpPr/>
        <p:nvPr/>
      </p:nvGrpSpPr>
      <p:grpSpPr>
        <a:xfrm>
          <a:off x="0" y="0"/>
          <a:ext cx="0" cy="0"/>
          <a:chOff x="0" y="0"/>
          <a:chExt cx="0" cy="0"/>
        </a:xfrm>
      </p:grpSpPr>
      <p:pic>
        <p:nvPicPr>
          <p:cNvPr id="51" name="Google Shape;51;p6"/>
          <p:cNvPicPr preferRelativeResize="0"/>
          <p:nvPr/>
        </p:nvPicPr>
        <p:blipFill>
          <a:blip r:embed="rId2">
            <a:alphaModFix amt="20000"/>
          </a:blip>
          <a:stretch>
            <a:fillRect/>
          </a:stretch>
        </p:blipFill>
        <p:spPr>
          <a:xfrm flipH="1" rot="10800000">
            <a:off x="0" y="0"/>
            <a:ext cx="9144000" cy="5143500"/>
          </a:xfrm>
          <a:prstGeom prst="rect">
            <a:avLst/>
          </a:prstGeom>
          <a:noFill/>
          <a:ln>
            <a:noFill/>
          </a:ln>
        </p:spPr>
      </p:pic>
      <p:sp>
        <p:nvSpPr>
          <p:cNvPr id="52" name="Google Shape;52;p6"/>
          <p:cNvSpPr txBox="1"/>
          <p:nvPr>
            <p:ph type="title"/>
          </p:nvPr>
        </p:nvSpPr>
        <p:spPr>
          <a:xfrm>
            <a:off x="720000" y="539500"/>
            <a:ext cx="7704000" cy="457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sz="2800">
                <a:solidFill>
                  <a:schemeClr val="dk2"/>
                </a:solidFill>
                <a:highlight>
                  <a:schemeClr val="dk1"/>
                </a:highlight>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pic>
        <p:nvPicPr>
          <p:cNvPr id="53" name="Google Shape;53;p6"/>
          <p:cNvPicPr preferRelativeResize="0"/>
          <p:nvPr/>
        </p:nvPicPr>
        <p:blipFill rotWithShape="1">
          <a:blip r:embed="rId3">
            <a:alphaModFix/>
          </a:blip>
          <a:srcRect b="0" l="28371" r="0" t="0"/>
          <a:stretch/>
        </p:blipFill>
        <p:spPr>
          <a:xfrm>
            <a:off x="0" y="88400"/>
            <a:ext cx="1347300" cy="1293125"/>
          </a:xfrm>
          <a:prstGeom prst="rect">
            <a:avLst/>
          </a:prstGeom>
          <a:noFill/>
          <a:ln>
            <a:noFill/>
          </a:ln>
        </p:spPr>
      </p:pic>
      <p:pic>
        <p:nvPicPr>
          <p:cNvPr id="54" name="Google Shape;54;p6"/>
          <p:cNvPicPr preferRelativeResize="0"/>
          <p:nvPr/>
        </p:nvPicPr>
        <p:blipFill>
          <a:blip r:embed="rId4">
            <a:alphaModFix/>
          </a:blip>
          <a:stretch>
            <a:fillRect/>
          </a:stretch>
        </p:blipFill>
        <p:spPr>
          <a:xfrm rot="2700000">
            <a:off x="7837557" y="260163"/>
            <a:ext cx="1065613" cy="641095"/>
          </a:xfrm>
          <a:prstGeom prst="rect">
            <a:avLst/>
          </a:prstGeom>
          <a:noFill/>
          <a:ln>
            <a:noFill/>
          </a:ln>
        </p:spPr>
      </p:pic>
      <p:pic>
        <p:nvPicPr>
          <p:cNvPr id="55" name="Google Shape;55;p6"/>
          <p:cNvPicPr preferRelativeResize="0"/>
          <p:nvPr/>
        </p:nvPicPr>
        <p:blipFill>
          <a:blip r:embed="rId5">
            <a:alphaModFix/>
          </a:blip>
          <a:stretch>
            <a:fillRect/>
          </a:stretch>
        </p:blipFill>
        <p:spPr>
          <a:xfrm rot="2543292">
            <a:off x="3478701" y="3770482"/>
            <a:ext cx="2186598" cy="210051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6" name="Shape 56"/>
        <p:cNvGrpSpPr/>
        <p:nvPr/>
      </p:nvGrpSpPr>
      <p:grpSpPr>
        <a:xfrm>
          <a:off x="0" y="0"/>
          <a:ext cx="0" cy="0"/>
          <a:chOff x="0" y="0"/>
          <a:chExt cx="0" cy="0"/>
        </a:xfrm>
      </p:grpSpPr>
      <p:pic>
        <p:nvPicPr>
          <p:cNvPr id="57" name="Google Shape;57;p7"/>
          <p:cNvPicPr preferRelativeResize="0"/>
          <p:nvPr/>
        </p:nvPicPr>
        <p:blipFill>
          <a:blip r:embed="rId2">
            <a:alphaModFix amt="20000"/>
          </a:blip>
          <a:stretch>
            <a:fillRect/>
          </a:stretch>
        </p:blipFill>
        <p:spPr>
          <a:xfrm flipH="1" rot="10800000">
            <a:off x="0" y="0"/>
            <a:ext cx="9144000" cy="5143500"/>
          </a:xfrm>
          <a:prstGeom prst="rect">
            <a:avLst/>
          </a:prstGeom>
          <a:noFill/>
          <a:ln>
            <a:noFill/>
          </a:ln>
        </p:spPr>
      </p:pic>
      <p:sp>
        <p:nvSpPr>
          <p:cNvPr id="58" name="Google Shape;58;p7"/>
          <p:cNvSpPr txBox="1"/>
          <p:nvPr>
            <p:ph idx="1" type="body"/>
          </p:nvPr>
        </p:nvSpPr>
        <p:spPr>
          <a:xfrm>
            <a:off x="1973850" y="1650150"/>
            <a:ext cx="5196300" cy="2148000"/>
          </a:xfrm>
          <a:prstGeom prst="rect">
            <a:avLst/>
          </a:prstGeom>
        </p:spPr>
        <p:txBody>
          <a:bodyPr anchorCtr="0" anchor="ctr" bIns="91425" lIns="91425" spcFirstLastPara="1" rIns="91425" wrap="square" tIns="91425">
            <a:noAutofit/>
          </a:bodyPr>
          <a:lstStyle>
            <a:lvl1pPr indent="-330200" lvl="0" marL="457200" rtl="0">
              <a:lnSpc>
                <a:spcPct val="100000"/>
              </a:lnSpc>
              <a:spcBef>
                <a:spcPts val="0"/>
              </a:spcBef>
              <a:spcAft>
                <a:spcPts val="0"/>
              </a:spcAft>
              <a:buSzPts val="1600"/>
              <a:buFont typeface="Nunito Light"/>
              <a:buChar char="●"/>
              <a:defRPr sz="1600"/>
            </a:lvl1pPr>
            <a:lvl2pPr indent="-330200" lvl="1" marL="914400" rtl="0">
              <a:lnSpc>
                <a:spcPct val="100000"/>
              </a:lnSpc>
              <a:spcBef>
                <a:spcPts val="1000"/>
              </a:spcBef>
              <a:spcAft>
                <a:spcPts val="0"/>
              </a:spcAft>
              <a:buSzPts val="1600"/>
              <a:buFont typeface="Nunito Light"/>
              <a:buChar char="○"/>
              <a:defRPr/>
            </a:lvl2pPr>
            <a:lvl3pPr indent="-323850" lvl="2" marL="1371600" rtl="0">
              <a:lnSpc>
                <a:spcPct val="100000"/>
              </a:lnSpc>
              <a:spcBef>
                <a:spcPts val="1600"/>
              </a:spcBef>
              <a:spcAft>
                <a:spcPts val="0"/>
              </a:spcAft>
              <a:buSzPts val="1500"/>
              <a:buFont typeface="Nunito Light"/>
              <a:buChar char="■"/>
              <a:defRPr/>
            </a:lvl3pPr>
            <a:lvl4pPr indent="-323850" lvl="3" marL="1828800" rtl="0">
              <a:lnSpc>
                <a:spcPct val="100000"/>
              </a:lnSpc>
              <a:spcBef>
                <a:spcPts val="1600"/>
              </a:spcBef>
              <a:spcAft>
                <a:spcPts val="0"/>
              </a:spcAft>
              <a:buSzPts val="1500"/>
              <a:buFont typeface="Nunito Light"/>
              <a:buChar char="●"/>
              <a:defRPr/>
            </a:lvl4pPr>
            <a:lvl5pPr indent="-330200" lvl="4" marL="2286000" rtl="0">
              <a:lnSpc>
                <a:spcPct val="100000"/>
              </a:lnSpc>
              <a:spcBef>
                <a:spcPts val="1600"/>
              </a:spcBef>
              <a:spcAft>
                <a:spcPts val="0"/>
              </a:spcAft>
              <a:buSzPts val="1600"/>
              <a:buFont typeface="Nunito Light"/>
              <a:buChar char="○"/>
              <a:defRPr/>
            </a:lvl5pPr>
            <a:lvl6pPr indent="-330200" lvl="5" marL="2743200" rtl="0">
              <a:lnSpc>
                <a:spcPct val="100000"/>
              </a:lnSpc>
              <a:spcBef>
                <a:spcPts val="1600"/>
              </a:spcBef>
              <a:spcAft>
                <a:spcPts val="0"/>
              </a:spcAft>
              <a:buSzPts val="1600"/>
              <a:buFont typeface="Nunito Light"/>
              <a:buChar char="■"/>
              <a:defRPr/>
            </a:lvl6pPr>
            <a:lvl7pPr indent="-311150" lvl="6" marL="3200400" rtl="0">
              <a:lnSpc>
                <a:spcPct val="100000"/>
              </a:lnSpc>
              <a:spcBef>
                <a:spcPts val="1600"/>
              </a:spcBef>
              <a:spcAft>
                <a:spcPts val="0"/>
              </a:spcAft>
              <a:buSzPts val="1300"/>
              <a:buFont typeface="Nunito Light"/>
              <a:buChar char="●"/>
              <a:defRPr/>
            </a:lvl7pPr>
            <a:lvl8pPr indent="-311150" lvl="7" marL="3657600" rtl="0">
              <a:lnSpc>
                <a:spcPct val="100000"/>
              </a:lnSpc>
              <a:spcBef>
                <a:spcPts val="1600"/>
              </a:spcBef>
              <a:spcAft>
                <a:spcPts val="0"/>
              </a:spcAft>
              <a:buSzPts val="1300"/>
              <a:buFont typeface="Nunito Light"/>
              <a:buChar char="○"/>
              <a:defRPr/>
            </a:lvl8pPr>
            <a:lvl9pPr indent="-330200" lvl="8" marL="4114800" rtl="0">
              <a:lnSpc>
                <a:spcPct val="100000"/>
              </a:lnSpc>
              <a:spcBef>
                <a:spcPts val="1600"/>
              </a:spcBef>
              <a:spcAft>
                <a:spcPts val="1600"/>
              </a:spcAft>
              <a:buSzPts val="1600"/>
              <a:buFont typeface="Nunito Light"/>
              <a:buChar char="■"/>
              <a:defRPr/>
            </a:lvl9pPr>
          </a:lstStyle>
          <a:p/>
        </p:txBody>
      </p:sp>
      <p:sp>
        <p:nvSpPr>
          <p:cNvPr id="59" name="Google Shape;59;p7"/>
          <p:cNvSpPr txBox="1"/>
          <p:nvPr>
            <p:ph type="title"/>
          </p:nvPr>
        </p:nvSpPr>
        <p:spPr>
          <a:xfrm>
            <a:off x="720000" y="539500"/>
            <a:ext cx="7704000" cy="457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sz="2800">
                <a:solidFill>
                  <a:schemeClr val="dk2"/>
                </a:solidFill>
                <a:highlight>
                  <a:schemeClr val="dk1"/>
                </a:highlight>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pic>
        <p:nvPicPr>
          <p:cNvPr id="60" name="Google Shape;60;p7"/>
          <p:cNvPicPr preferRelativeResize="0"/>
          <p:nvPr/>
        </p:nvPicPr>
        <p:blipFill>
          <a:blip r:embed="rId3">
            <a:alphaModFix/>
          </a:blip>
          <a:stretch>
            <a:fillRect/>
          </a:stretch>
        </p:blipFill>
        <p:spPr>
          <a:xfrm flipH="1" rot="-292890">
            <a:off x="7982632" y="142763"/>
            <a:ext cx="1065613" cy="641095"/>
          </a:xfrm>
          <a:prstGeom prst="rect">
            <a:avLst/>
          </a:prstGeom>
          <a:noFill/>
          <a:ln>
            <a:noFill/>
          </a:ln>
        </p:spPr>
      </p:pic>
      <p:pic>
        <p:nvPicPr>
          <p:cNvPr id="61" name="Google Shape;61;p7"/>
          <p:cNvPicPr preferRelativeResize="0"/>
          <p:nvPr/>
        </p:nvPicPr>
        <p:blipFill>
          <a:blip r:embed="rId3">
            <a:alphaModFix/>
          </a:blip>
          <a:stretch>
            <a:fillRect/>
          </a:stretch>
        </p:blipFill>
        <p:spPr>
          <a:xfrm flipH="1" rot="-2700000">
            <a:off x="156357" y="4328775"/>
            <a:ext cx="1065613" cy="641095"/>
          </a:xfrm>
          <a:prstGeom prst="rect">
            <a:avLst/>
          </a:prstGeom>
          <a:noFill/>
          <a:ln>
            <a:noFill/>
          </a:ln>
        </p:spPr>
      </p:pic>
      <p:pic>
        <p:nvPicPr>
          <p:cNvPr id="62" name="Google Shape;62;p7"/>
          <p:cNvPicPr preferRelativeResize="0"/>
          <p:nvPr/>
        </p:nvPicPr>
        <p:blipFill rotWithShape="1">
          <a:blip r:embed="rId4">
            <a:alphaModFix/>
          </a:blip>
          <a:srcRect b="41042" l="51874" r="0" t="-2604"/>
          <a:stretch/>
        </p:blipFill>
        <p:spPr>
          <a:xfrm>
            <a:off x="0" y="1733500"/>
            <a:ext cx="1052325" cy="1293150"/>
          </a:xfrm>
          <a:prstGeom prst="rect">
            <a:avLst/>
          </a:prstGeom>
          <a:noFill/>
          <a:ln>
            <a:noFill/>
          </a:ln>
        </p:spPr>
      </p:pic>
      <p:pic>
        <p:nvPicPr>
          <p:cNvPr id="63" name="Google Shape;63;p7"/>
          <p:cNvPicPr preferRelativeResize="0"/>
          <p:nvPr/>
        </p:nvPicPr>
        <p:blipFill rotWithShape="1">
          <a:blip r:embed="rId5">
            <a:alphaModFix/>
          </a:blip>
          <a:srcRect b="0" l="0" r="0" t="64644"/>
          <a:stretch/>
        </p:blipFill>
        <p:spPr>
          <a:xfrm>
            <a:off x="3631525" y="-19250"/>
            <a:ext cx="1880950" cy="457200"/>
          </a:xfrm>
          <a:prstGeom prst="rect">
            <a:avLst/>
          </a:prstGeom>
          <a:noFill/>
          <a:ln>
            <a:noFill/>
          </a:ln>
        </p:spPr>
      </p:pic>
      <p:sp>
        <p:nvSpPr>
          <p:cNvPr id="64" name="Google Shape;64;p7"/>
          <p:cNvSpPr/>
          <p:nvPr/>
        </p:nvSpPr>
        <p:spPr>
          <a:xfrm flipH="1" rot="10800000">
            <a:off x="-49162" y="-159562"/>
            <a:ext cx="1760830" cy="583275"/>
          </a:xfrm>
          <a:custGeom>
            <a:rect b="b" l="l" r="r" t="t"/>
            <a:pathLst>
              <a:path extrusionOk="0" h="40386" w="121920">
                <a:moveTo>
                  <a:pt x="0" y="13335"/>
                </a:moveTo>
                <a:lnTo>
                  <a:pt x="6477" y="40386"/>
                </a:lnTo>
                <a:lnTo>
                  <a:pt x="121920" y="29718"/>
                </a:lnTo>
                <a:lnTo>
                  <a:pt x="62103" y="0"/>
                </a:lnTo>
                <a:close/>
              </a:path>
            </a:pathLst>
          </a:custGeom>
          <a:solidFill>
            <a:schemeClr val="dk1"/>
          </a:solidFill>
          <a:ln>
            <a:noFill/>
          </a:ln>
        </p:spPr>
      </p:sp>
      <p:sp>
        <p:nvSpPr>
          <p:cNvPr id="65" name="Google Shape;65;p7"/>
          <p:cNvSpPr/>
          <p:nvPr/>
        </p:nvSpPr>
        <p:spPr>
          <a:xfrm flipH="1">
            <a:off x="7893963" y="4710925"/>
            <a:ext cx="1760830" cy="583275"/>
          </a:xfrm>
          <a:custGeom>
            <a:rect b="b" l="l" r="r" t="t"/>
            <a:pathLst>
              <a:path extrusionOk="0" h="40386" w="121920">
                <a:moveTo>
                  <a:pt x="0" y="13335"/>
                </a:moveTo>
                <a:lnTo>
                  <a:pt x="6477" y="40386"/>
                </a:lnTo>
                <a:lnTo>
                  <a:pt x="121920" y="29718"/>
                </a:lnTo>
                <a:lnTo>
                  <a:pt x="62103" y="0"/>
                </a:lnTo>
                <a:close/>
              </a:path>
            </a:pathLst>
          </a:custGeom>
          <a:solidFill>
            <a:schemeClr val="dk1"/>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6" name="Shape 66"/>
        <p:cNvGrpSpPr/>
        <p:nvPr/>
      </p:nvGrpSpPr>
      <p:grpSpPr>
        <a:xfrm>
          <a:off x="0" y="0"/>
          <a:ext cx="0" cy="0"/>
          <a:chOff x="0" y="0"/>
          <a:chExt cx="0" cy="0"/>
        </a:xfrm>
      </p:grpSpPr>
      <p:pic>
        <p:nvPicPr>
          <p:cNvPr id="67" name="Google Shape;67;p8"/>
          <p:cNvPicPr preferRelativeResize="0"/>
          <p:nvPr/>
        </p:nvPicPr>
        <p:blipFill>
          <a:blip r:embed="rId2">
            <a:alphaModFix amt="20000"/>
          </a:blip>
          <a:stretch>
            <a:fillRect/>
          </a:stretch>
        </p:blipFill>
        <p:spPr>
          <a:xfrm flipH="1" rot="10800000">
            <a:off x="0" y="0"/>
            <a:ext cx="9144000" cy="5143500"/>
          </a:xfrm>
          <a:prstGeom prst="rect">
            <a:avLst/>
          </a:prstGeom>
          <a:noFill/>
          <a:ln>
            <a:noFill/>
          </a:ln>
        </p:spPr>
      </p:pic>
      <p:sp>
        <p:nvSpPr>
          <p:cNvPr id="68" name="Google Shape;68;p8"/>
          <p:cNvSpPr txBox="1"/>
          <p:nvPr>
            <p:ph type="title"/>
          </p:nvPr>
        </p:nvSpPr>
        <p:spPr>
          <a:xfrm>
            <a:off x="1998150" y="1307100"/>
            <a:ext cx="5147700" cy="25293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SzPts val="4800"/>
              <a:buNone/>
              <a:defRPr sz="8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pic>
        <p:nvPicPr>
          <p:cNvPr id="69" name="Google Shape;69;p8"/>
          <p:cNvPicPr preferRelativeResize="0"/>
          <p:nvPr/>
        </p:nvPicPr>
        <p:blipFill>
          <a:blip r:embed="rId3">
            <a:alphaModFix/>
          </a:blip>
          <a:stretch>
            <a:fillRect/>
          </a:stretch>
        </p:blipFill>
        <p:spPr>
          <a:xfrm flipH="1" rot="-2700000">
            <a:off x="7821769" y="295150"/>
            <a:ext cx="1065613" cy="641095"/>
          </a:xfrm>
          <a:prstGeom prst="rect">
            <a:avLst/>
          </a:prstGeom>
          <a:noFill/>
          <a:ln>
            <a:noFill/>
          </a:ln>
        </p:spPr>
      </p:pic>
      <p:pic>
        <p:nvPicPr>
          <p:cNvPr id="70" name="Google Shape;70;p8"/>
          <p:cNvPicPr preferRelativeResize="0"/>
          <p:nvPr/>
        </p:nvPicPr>
        <p:blipFill>
          <a:blip r:embed="rId3">
            <a:alphaModFix/>
          </a:blip>
          <a:stretch>
            <a:fillRect/>
          </a:stretch>
        </p:blipFill>
        <p:spPr>
          <a:xfrm>
            <a:off x="313400" y="4188520"/>
            <a:ext cx="1183125" cy="711775"/>
          </a:xfrm>
          <a:prstGeom prst="rect">
            <a:avLst/>
          </a:prstGeom>
          <a:noFill/>
          <a:ln>
            <a:noFill/>
          </a:ln>
        </p:spPr>
      </p:pic>
      <p:pic>
        <p:nvPicPr>
          <p:cNvPr id="71" name="Google Shape;71;p8"/>
          <p:cNvPicPr preferRelativeResize="0"/>
          <p:nvPr/>
        </p:nvPicPr>
        <p:blipFill>
          <a:blip r:embed="rId4">
            <a:alphaModFix/>
          </a:blip>
          <a:stretch>
            <a:fillRect/>
          </a:stretch>
        </p:blipFill>
        <p:spPr>
          <a:xfrm flipH="1">
            <a:off x="76198" y="76200"/>
            <a:ext cx="2108250" cy="795075"/>
          </a:xfrm>
          <a:prstGeom prst="rect">
            <a:avLst/>
          </a:prstGeom>
          <a:noFill/>
          <a:ln>
            <a:noFill/>
          </a:ln>
        </p:spPr>
      </p:pic>
      <p:pic>
        <p:nvPicPr>
          <p:cNvPr id="72" name="Google Shape;72;p8"/>
          <p:cNvPicPr preferRelativeResize="0"/>
          <p:nvPr/>
        </p:nvPicPr>
        <p:blipFill rotWithShape="1">
          <a:blip r:embed="rId5">
            <a:alphaModFix/>
          </a:blip>
          <a:srcRect b="0" l="0" r="22124" t="0"/>
          <a:stretch/>
        </p:blipFill>
        <p:spPr>
          <a:xfrm>
            <a:off x="7679247" y="3760200"/>
            <a:ext cx="1464750" cy="12931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3" name="Shape 73"/>
        <p:cNvGrpSpPr/>
        <p:nvPr/>
      </p:nvGrpSpPr>
      <p:grpSpPr>
        <a:xfrm>
          <a:off x="0" y="0"/>
          <a:ext cx="0" cy="0"/>
          <a:chOff x="0" y="0"/>
          <a:chExt cx="0" cy="0"/>
        </a:xfrm>
      </p:grpSpPr>
      <p:pic>
        <p:nvPicPr>
          <p:cNvPr id="74" name="Google Shape;74;p9"/>
          <p:cNvPicPr preferRelativeResize="0"/>
          <p:nvPr/>
        </p:nvPicPr>
        <p:blipFill>
          <a:blip r:embed="rId2">
            <a:alphaModFix amt="20000"/>
          </a:blip>
          <a:stretch>
            <a:fillRect/>
          </a:stretch>
        </p:blipFill>
        <p:spPr>
          <a:xfrm flipH="1" rot="10800000">
            <a:off x="0" y="0"/>
            <a:ext cx="9144000" cy="5143500"/>
          </a:xfrm>
          <a:prstGeom prst="rect">
            <a:avLst/>
          </a:prstGeom>
          <a:noFill/>
          <a:ln>
            <a:noFill/>
          </a:ln>
        </p:spPr>
      </p:pic>
      <p:sp>
        <p:nvSpPr>
          <p:cNvPr id="75" name="Google Shape;75;p9"/>
          <p:cNvSpPr txBox="1"/>
          <p:nvPr>
            <p:ph type="title"/>
          </p:nvPr>
        </p:nvSpPr>
        <p:spPr>
          <a:xfrm>
            <a:off x="2424600" y="1557013"/>
            <a:ext cx="4294800" cy="914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sz="4500">
                <a:solidFill>
                  <a:schemeClr val="dk2"/>
                </a:solidFill>
                <a:highlight>
                  <a:schemeClr val="dk1"/>
                </a:highlight>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6" name="Google Shape;76;p9"/>
          <p:cNvSpPr txBox="1"/>
          <p:nvPr>
            <p:ph idx="1" type="subTitle"/>
          </p:nvPr>
        </p:nvSpPr>
        <p:spPr>
          <a:xfrm>
            <a:off x="2424600" y="2434787"/>
            <a:ext cx="4294800" cy="1151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pic>
        <p:nvPicPr>
          <p:cNvPr id="77" name="Google Shape;77;p9"/>
          <p:cNvPicPr preferRelativeResize="0"/>
          <p:nvPr/>
        </p:nvPicPr>
        <p:blipFill>
          <a:blip r:embed="rId3">
            <a:alphaModFix/>
          </a:blip>
          <a:stretch>
            <a:fillRect/>
          </a:stretch>
        </p:blipFill>
        <p:spPr>
          <a:xfrm>
            <a:off x="-2" y="0"/>
            <a:ext cx="2108250" cy="795075"/>
          </a:xfrm>
          <a:prstGeom prst="rect">
            <a:avLst/>
          </a:prstGeom>
          <a:noFill/>
          <a:ln>
            <a:noFill/>
          </a:ln>
        </p:spPr>
      </p:pic>
      <p:pic>
        <p:nvPicPr>
          <p:cNvPr id="78" name="Google Shape;78;p9"/>
          <p:cNvPicPr preferRelativeResize="0"/>
          <p:nvPr/>
        </p:nvPicPr>
        <p:blipFill>
          <a:blip r:embed="rId4">
            <a:alphaModFix/>
          </a:blip>
          <a:stretch>
            <a:fillRect/>
          </a:stretch>
        </p:blipFill>
        <p:spPr>
          <a:xfrm>
            <a:off x="7257075" y="-8850"/>
            <a:ext cx="1880950" cy="1293150"/>
          </a:xfrm>
          <a:prstGeom prst="rect">
            <a:avLst/>
          </a:prstGeom>
          <a:noFill/>
          <a:ln>
            <a:noFill/>
          </a:ln>
        </p:spPr>
      </p:pic>
      <p:sp>
        <p:nvSpPr>
          <p:cNvPr id="79" name="Google Shape;79;p9"/>
          <p:cNvSpPr/>
          <p:nvPr/>
        </p:nvSpPr>
        <p:spPr>
          <a:xfrm>
            <a:off x="-66902" y="4722976"/>
            <a:ext cx="1760830" cy="583275"/>
          </a:xfrm>
          <a:custGeom>
            <a:rect b="b" l="l" r="r" t="t"/>
            <a:pathLst>
              <a:path extrusionOk="0" h="40386" w="121920">
                <a:moveTo>
                  <a:pt x="0" y="13335"/>
                </a:moveTo>
                <a:lnTo>
                  <a:pt x="6477" y="40386"/>
                </a:lnTo>
                <a:lnTo>
                  <a:pt x="121920" y="29718"/>
                </a:lnTo>
                <a:lnTo>
                  <a:pt x="62103" y="0"/>
                </a:lnTo>
                <a:close/>
              </a:path>
            </a:pathLst>
          </a:custGeom>
          <a:solidFill>
            <a:schemeClr val="dk1"/>
          </a:solidFill>
          <a:ln>
            <a:noFill/>
          </a:ln>
        </p:spPr>
      </p:sp>
      <p:sp>
        <p:nvSpPr>
          <p:cNvPr id="80" name="Google Shape;80;p9"/>
          <p:cNvSpPr/>
          <p:nvPr/>
        </p:nvSpPr>
        <p:spPr>
          <a:xfrm flipH="1">
            <a:off x="7450073" y="4722976"/>
            <a:ext cx="1760830" cy="583275"/>
          </a:xfrm>
          <a:custGeom>
            <a:rect b="b" l="l" r="r" t="t"/>
            <a:pathLst>
              <a:path extrusionOk="0" h="40386" w="121920">
                <a:moveTo>
                  <a:pt x="0" y="13335"/>
                </a:moveTo>
                <a:lnTo>
                  <a:pt x="6477" y="40386"/>
                </a:lnTo>
                <a:lnTo>
                  <a:pt x="121920" y="29718"/>
                </a:lnTo>
                <a:lnTo>
                  <a:pt x="62103" y="0"/>
                </a:lnTo>
                <a:close/>
              </a:path>
            </a:pathLst>
          </a:custGeom>
          <a:solidFill>
            <a:schemeClr val="dk1"/>
          </a:solidFill>
          <a:ln>
            <a:noFill/>
          </a:ln>
        </p:spPr>
      </p:sp>
      <p:pic>
        <p:nvPicPr>
          <p:cNvPr id="81" name="Google Shape;81;p9"/>
          <p:cNvPicPr preferRelativeResize="0"/>
          <p:nvPr/>
        </p:nvPicPr>
        <p:blipFill rotWithShape="1">
          <a:blip r:embed="rId5">
            <a:alphaModFix/>
          </a:blip>
          <a:srcRect b="41042" l="52987" r="0" t="-2604"/>
          <a:stretch/>
        </p:blipFill>
        <p:spPr>
          <a:xfrm>
            <a:off x="0" y="2010325"/>
            <a:ext cx="1027950" cy="1293150"/>
          </a:xfrm>
          <a:prstGeom prst="rect">
            <a:avLst/>
          </a:prstGeom>
          <a:noFill/>
          <a:ln>
            <a:noFill/>
          </a:ln>
        </p:spPr>
      </p:pic>
      <p:pic>
        <p:nvPicPr>
          <p:cNvPr id="82" name="Google Shape;82;p9"/>
          <p:cNvPicPr preferRelativeResize="0"/>
          <p:nvPr/>
        </p:nvPicPr>
        <p:blipFill rotWithShape="1">
          <a:blip r:embed="rId5">
            <a:alphaModFix/>
          </a:blip>
          <a:srcRect b="0" l="0" r="48054" t="21420"/>
          <a:stretch/>
        </p:blipFill>
        <p:spPr>
          <a:xfrm>
            <a:off x="8008150" y="1658925"/>
            <a:ext cx="1135850" cy="1650575"/>
          </a:xfrm>
          <a:prstGeom prst="rect">
            <a:avLst/>
          </a:prstGeom>
          <a:noFill/>
          <a:ln>
            <a:noFill/>
          </a:ln>
        </p:spPr>
      </p:pic>
      <p:pic>
        <p:nvPicPr>
          <p:cNvPr id="83" name="Google Shape;83;p9"/>
          <p:cNvPicPr preferRelativeResize="0"/>
          <p:nvPr/>
        </p:nvPicPr>
        <p:blipFill>
          <a:blip r:embed="rId6">
            <a:alphaModFix/>
          </a:blip>
          <a:stretch>
            <a:fillRect/>
          </a:stretch>
        </p:blipFill>
        <p:spPr>
          <a:xfrm flipH="1" rot="-2700000">
            <a:off x="3962932" y="295150"/>
            <a:ext cx="1065613" cy="64109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4" name="Shape 84"/>
        <p:cNvGrpSpPr/>
        <p:nvPr/>
      </p:nvGrpSpPr>
      <p:grpSpPr>
        <a:xfrm>
          <a:off x="0" y="0"/>
          <a:ext cx="0" cy="0"/>
          <a:chOff x="0" y="0"/>
          <a:chExt cx="0" cy="0"/>
        </a:xfrm>
      </p:grpSpPr>
      <p:pic>
        <p:nvPicPr>
          <p:cNvPr id="85" name="Google Shape;85;p10"/>
          <p:cNvPicPr preferRelativeResize="0"/>
          <p:nvPr/>
        </p:nvPicPr>
        <p:blipFill>
          <a:blip r:embed="rId2">
            <a:alphaModFix amt="20000"/>
          </a:blip>
          <a:stretch>
            <a:fillRect/>
          </a:stretch>
        </p:blipFill>
        <p:spPr>
          <a:xfrm flipH="1" rot="10800000">
            <a:off x="0" y="0"/>
            <a:ext cx="9144000" cy="5143500"/>
          </a:xfrm>
          <a:prstGeom prst="rect">
            <a:avLst/>
          </a:prstGeom>
          <a:noFill/>
          <a:ln>
            <a:noFill/>
          </a:ln>
        </p:spPr>
      </p:pic>
      <p:sp>
        <p:nvSpPr>
          <p:cNvPr id="86" name="Google Shape;86;p10"/>
          <p:cNvSpPr txBox="1"/>
          <p:nvPr>
            <p:ph type="title"/>
          </p:nvPr>
        </p:nvSpPr>
        <p:spPr>
          <a:xfrm>
            <a:off x="5170450" y="2441700"/>
            <a:ext cx="3253500" cy="21039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800"/>
              <a:buNone/>
              <a:defRPr sz="3200">
                <a:solidFill>
                  <a:schemeClr val="lt1"/>
                </a:solidFill>
                <a:highlight>
                  <a:schemeClr val="dk2"/>
                </a:highlight>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pic>
        <p:nvPicPr>
          <p:cNvPr id="87" name="Google Shape;87;p10"/>
          <p:cNvPicPr preferRelativeResize="0"/>
          <p:nvPr/>
        </p:nvPicPr>
        <p:blipFill>
          <a:blip r:embed="rId3">
            <a:alphaModFix/>
          </a:blip>
          <a:stretch>
            <a:fillRect/>
          </a:stretch>
        </p:blipFill>
        <p:spPr>
          <a:xfrm>
            <a:off x="-2" y="0"/>
            <a:ext cx="2108250" cy="795075"/>
          </a:xfrm>
          <a:prstGeom prst="rect">
            <a:avLst/>
          </a:prstGeom>
          <a:noFill/>
          <a:ln>
            <a:noFill/>
          </a:ln>
        </p:spPr>
      </p:pic>
      <p:sp>
        <p:nvSpPr>
          <p:cNvPr id="88" name="Google Shape;88;p10"/>
          <p:cNvSpPr/>
          <p:nvPr/>
        </p:nvSpPr>
        <p:spPr>
          <a:xfrm>
            <a:off x="-171625" y="4698000"/>
            <a:ext cx="1760830" cy="583275"/>
          </a:xfrm>
          <a:custGeom>
            <a:rect b="b" l="l" r="r" t="t"/>
            <a:pathLst>
              <a:path extrusionOk="0" h="40386" w="121920">
                <a:moveTo>
                  <a:pt x="0" y="13335"/>
                </a:moveTo>
                <a:lnTo>
                  <a:pt x="6477" y="40386"/>
                </a:lnTo>
                <a:lnTo>
                  <a:pt x="121920" y="29718"/>
                </a:lnTo>
                <a:lnTo>
                  <a:pt x="62103" y="0"/>
                </a:lnTo>
                <a:close/>
              </a:path>
            </a:pathLst>
          </a:custGeom>
          <a:solidFill>
            <a:schemeClr val="dk2"/>
          </a:solidFill>
          <a:ln>
            <a:noFill/>
          </a:ln>
        </p:spPr>
      </p:sp>
      <p:sp>
        <p:nvSpPr>
          <p:cNvPr id="89" name="Google Shape;89;p10"/>
          <p:cNvSpPr/>
          <p:nvPr/>
        </p:nvSpPr>
        <p:spPr>
          <a:xfrm rot="10800000">
            <a:off x="7599125" y="-138500"/>
            <a:ext cx="1760830" cy="583275"/>
          </a:xfrm>
          <a:custGeom>
            <a:rect b="b" l="l" r="r" t="t"/>
            <a:pathLst>
              <a:path extrusionOk="0" h="40386" w="121920">
                <a:moveTo>
                  <a:pt x="0" y="13335"/>
                </a:moveTo>
                <a:lnTo>
                  <a:pt x="6477" y="40386"/>
                </a:lnTo>
                <a:lnTo>
                  <a:pt x="121920" y="29718"/>
                </a:lnTo>
                <a:lnTo>
                  <a:pt x="62103" y="0"/>
                </a:lnTo>
                <a:close/>
              </a:path>
            </a:pathLst>
          </a:custGeom>
          <a:solidFill>
            <a:schemeClr val="dk2"/>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theme" Target="../theme/theme1.xml"/><Relationship Id="rId25" Type="http://schemas.openxmlformats.org/officeDocument/2006/relationships/slideLayout" Target="../slideLayouts/slideLayout25.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7750" y="539496"/>
            <a:ext cx="7708500" cy="4572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2800"/>
              <a:buFont typeface="Prata"/>
              <a:buNone/>
              <a:defRPr sz="2800">
                <a:solidFill>
                  <a:schemeClr val="dk1"/>
                </a:solidFill>
                <a:latin typeface="Prata"/>
                <a:ea typeface="Prata"/>
                <a:cs typeface="Prata"/>
                <a:sym typeface="Prata"/>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p:txBody>
      </p:sp>
      <p:sp>
        <p:nvSpPr>
          <p:cNvPr id="7" name="Google Shape;7;p1"/>
          <p:cNvSpPr txBox="1"/>
          <p:nvPr>
            <p:ph idx="1" type="body"/>
          </p:nvPr>
        </p:nvSpPr>
        <p:spPr>
          <a:xfrm>
            <a:off x="692700" y="1351875"/>
            <a:ext cx="7711800" cy="3247500"/>
          </a:xfrm>
          <a:prstGeom prst="rect">
            <a:avLst/>
          </a:prstGeom>
          <a:noFill/>
          <a:ln>
            <a:noFill/>
          </a:ln>
        </p:spPr>
        <p:txBody>
          <a:bodyPr anchorCtr="0" anchor="t" bIns="91425" lIns="91425" spcFirstLastPara="1" rIns="91425" wrap="square" tIns="91425">
            <a:noAutofit/>
          </a:bodyPr>
          <a:lstStyle>
            <a:lvl1pPr indent="-330200" lvl="0" marL="457200">
              <a:lnSpc>
                <a:spcPct val="100000"/>
              </a:lnSpc>
              <a:spcBef>
                <a:spcPts val="0"/>
              </a:spcBef>
              <a:spcAft>
                <a:spcPts val="0"/>
              </a:spcAft>
              <a:buClr>
                <a:schemeClr val="lt1"/>
              </a:buClr>
              <a:buSzPts val="1600"/>
              <a:buFont typeface="Quattrocento Sans"/>
              <a:buChar char="●"/>
              <a:defRPr sz="1600">
                <a:solidFill>
                  <a:schemeClr val="lt1"/>
                </a:solidFill>
                <a:latin typeface="Quattrocento Sans"/>
                <a:ea typeface="Quattrocento Sans"/>
                <a:cs typeface="Quattrocento Sans"/>
                <a:sym typeface="Quattrocento Sans"/>
              </a:defRPr>
            </a:lvl1pPr>
            <a:lvl2pPr indent="-330200" lvl="1" marL="914400">
              <a:lnSpc>
                <a:spcPct val="100000"/>
              </a:lnSpc>
              <a:spcBef>
                <a:spcPts val="0"/>
              </a:spcBef>
              <a:spcAft>
                <a:spcPts val="0"/>
              </a:spcAft>
              <a:buClr>
                <a:schemeClr val="lt1"/>
              </a:buClr>
              <a:buSzPts val="1600"/>
              <a:buFont typeface="Quattrocento Sans"/>
              <a:buChar char="○"/>
              <a:defRPr sz="1600">
                <a:solidFill>
                  <a:schemeClr val="lt1"/>
                </a:solidFill>
                <a:latin typeface="Quattrocento Sans"/>
                <a:ea typeface="Quattrocento Sans"/>
                <a:cs typeface="Quattrocento Sans"/>
                <a:sym typeface="Quattrocento Sans"/>
              </a:defRPr>
            </a:lvl2pPr>
            <a:lvl3pPr indent="-330200" lvl="2" marL="1371600">
              <a:lnSpc>
                <a:spcPct val="100000"/>
              </a:lnSpc>
              <a:spcBef>
                <a:spcPts val="0"/>
              </a:spcBef>
              <a:spcAft>
                <a:spcPts val="0"/>
              </a:spcAft>
              <a:buClr>
                <a:schemeClr val="lt1"/>
              </a:buClr>
              <a:buSzPts val="1600"/>
              <a:buFont typeface="Quattrocento Sans"/>
              <a:buChar char="■"/>
              <a:defRPr sz="1600">
                <a:solidFill>
                  <a:schemeClr val="lt1"/>
                </a:solidFill>
                <a:latin typeface="Quattrocento Sans"/>
                <a:ea typeface="Quattrocento Sans"/>
                <a:cs typeface="Quattrocento Sans"/>
                <a:sym typeface="Quattrocento Sans"/>
              </a:defRPr>
            </a:lvl3pPr>
            <a:lvl4pPr indent="-330200" lvl="3" marL="1828800">
              <a:lnSpc>
                <a:spcPct val="100000"/>
              </a:lnSpc>
              <a:spcBef>
                <a:spcPts val="0"/>
              </a:spcBef>
              <a:spcAft>
                <a:spcPts val="0"/>
              </a:spcAft>
              <a:buClr>
                <a:schemeClr val="lt1"/>
              </a:buClr>
              <a:buSzPts val="1600"/>
              <a:buFont typeface="Quattrocento Sans"/>
              <a:buChar char="●"/>
              <a:defRPr sz="1600">
                <a:solidFill>
                  <a:schemeClr val="lt1"/>
                </a:solidFill>
                <a:latin typeface="Quattrocento Sans"/>
                <a:ea typeface="Quattrocento Sans"/>
                <a:cs typeface="Quattrocento Sans"/>
                <a:sym typeface="Quattrocento Sans"/>
              </a:defRPr>
            </a:lvl4pPr>
            <a:lvl5pPr indent="-330200" lvl="4" marL="2286000">
              <a:lnSpc>
                <a:spcPct val="100000"/>
              </a:lnSpc>
              <a:spcBef>
                <a:spcPts val="0"/>
              </a:spcBef>
              <a:spcAft>
                <a:spcPts val="0"/>
              </a:spcAft>
              <a:buClr>
                <a:schemeClr val="lt1"/>
              </a:buClr>
              <a:buSzPts val="1600"/>
              <a:buFont typeface="Quattrocento Sans"/>
              <a:buChar char="○"/>
              <a:defRPr sz="1600">
                <a:solidFill>
                  <a:schemeClr val="lt1"/>
                </a:solidFill>
                <a:latin typeface="Quattrocento Sans"/>
                <a:ea typeface="Quattrocento Sans"/>
                <a:cs typeface="Quattrocento Sans"/>
                <a:sym typeface="Quattrocento Sans"/>
              </a:defRPr>
            </a:lvl5pPr>
            <a:lvl6pPr indent="-330200" lvl="5" marL="2743200">
              <a:lnSpc>
                <a:spcPct val="100000"/>
              </a:lnSpc>
              <a:spcBef>
                <a:spcPts val="0"/>
              </a:spcBef>
              <a:spcAft>
                <a:spcPts val="0"/>
              </a:spcAft>
              <a:buClr>
                <a:schemeClr val="lt1"/>
              </a:buClr>
              <a:buSzPts val="1600"/>
              <a:buFont typeface="Quattrocento Sans"/>
              <a:buChar char="■"/>
              <a:defRPr sz="1600">
                <a:solidFill>
                  <a:schemeClr val="lt1"/>
                </a:solidFill>
                <a:latin typeface="Quattrocento Sans"/>
                <a:ea typeface="Quattrocento Sans"/>
                <a:cs typeface="Quattrocento Sans"/>
                <a:sym typeface="Quattrocento Sans"/>
              </a:defRPr>
            </a:lvl6pPr>
            <a:lvl7pPr indent="-330200" lvl="6" marL="3200400">
              <a:lnSpc>
                <a:spcPct val="100000"/>
              </a:lnSpc>
              <a:spcBef>
                <a:spcPts val="0"/>
              </a:spcBef>
              <a:spcAft>
                <a:spcPts val="0"/>
              </a:spcAft>
              <a:buClr>
                <a:schemeClr val="lt1"/>
              </a:buClr>
              <a:buSzPts val="1600"/>
              <a:buFont typeface="Quattrocento Sans"/>
              <a:buChar char="●"/>
              <a:defRPr sz="1600">
                <a:solidFill>
                  <a:schemeClr val="lt1"/>
                </a:solidFill>
                <a:latin typeface="Quattrocento Sans"/>
                <a:ea typeface="Quattrocento Sans"/>
                <a:cs typeface="Quattrocento Sans"/>
                <a:sym typeface="Quattrocento Sans"/>
              </a:defRPr>
            </a:lvl7pPr>
            <a:lvl8pPr indent="-330200" lvl="7" marL="3657600">
              <a:lnSpc>
                <a:spcPct val="100000"/>
              </a:lnSpc>
              <a:spcBef>
                <a:spcPts val="0"/>
              </a:spcBef>
              <a:spcAft>
                <a:spcPts val="0"/>
              </a:spcAft>
              <a:buClr>
                <a:schemeClr val="lt1"/>
              </a:buClr>
              <a:buSzPts val="1600"/>
              <a:buFont typeface="Quattrocento Sans"/>
              <a:buChar char="○"/>
              <a:defRPr sz="1600">
                <a:solidFill>
                  <a:schemeClr val="lt1"/>
                </a:solidFill>
                <a:latin typeface="Quattrocento Sans"/>
                <a:ea typeface="Quattrocento Sans"/>
                <a:cs typeface="Quattrocento Sans"/>
                <a:sym typeface="Quattrocento Sans"/>
              </a:defRPr>
            </a:lvl8pPr>
            <a:lvl9pPr indent="-330200" lvl="8" marL="4114800">
              <a:lnSpc>
                <a:spcPct val="100000"/>
              </a:lnSpc>
              <a:spcBef>
                <a:spcPts val="0"/>
              </a:spcBef>
              <a:spcAft>
                <a:spcPts val="0"/>
              </a:spcAft>
              <a:buClr>
                <a:schemeClr val="lt1"/>
              </a:buClr>
              <a:buSzPts val="1600"/>
              <a:buFont typeface="Quattrocento Sans"/>
              <a:buChar char="■"/>
              <a:defRPr sz="1600">
                <a:solidFill>
                  <a:schemeClr val="lt1"/>
                </a:solidFill>
                <a:latin typeface="Quattrocento Sans"/>
                <a:ea typeface="Quattrocento Sans"/>
                <a:cs typeface="Quattrocento Sans"/>
                <a:sym typeface="Quattrocento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png"/><Relationship Id="rId4" Type="http://schemas.openxmlformats.org/officeDocument/2006/relationships/image" Target="../media/image21.png"/><Relationship Id="rId5" Type="http://schemas.openxmlformats.org/officeDocument/2006/relationships/image" Target="../media/image20.png"/><Relationship Id="rId6"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38.png"/><Relationship Id="rId4" Type="http://schemas.openxmlformats.org/officeDocument/2006/relationships/image" Target="../media/image26.jpg"/><Relationship Id="rId5"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10.png"/><Relationship Id="rId5"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8.jpg"/><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34.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25.jp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3.jpg"/><Relationship Id="rId4" Type="http://schemas.openxmlformats.org/officeDocument/2006/relationships/image" Target="../media/image3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24.gif"/><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6.xml"/><Relationship Id="rId3"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hyperlink" Target="https://www.tiktok.com/@ayyyobishop/video/6992954061326667014?lang=en&amp;is_copy_url=0&amp;is_from_webapp=v1&amp;sender_device=pc&amp;sender_web_id=7036771053067240966"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8.jpg"/><Relationship Id="rId6" Type="http://schemas.openxmlformats.org/officeDocument/2006/relationships/image" Target="../media/image32.jpg"/><Relationship Id="rId7"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0.xml"/><Relationship Id="rId3" Type="http://schemas.openxmlformats.org/officeDocument/2006/relationships/image" Target="../media/image31.jpg"/><Relationship Id="rId4" Type="http://schemas.openxmlformats.org/officeDocument/2006/relationships/image" Target="../media/image3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hyperlink" Target="https://ebookcentral.proquest.com/lib/brooklyn-ebooks/detail.action?docID=4669209" TargetMode="External"/><Relationship Id="rId4" Type="http://schemas.openxmlformats.org/officeDocument/2006/relationships/hyperlink" Target="https://www.smithsonianmag.com/history/evolution-nurse-stereotype-postcards-drunk-saint-sexpot-modern-medical-professional-180952725/#:~:text=By%20the%20early%201900s%2C%20nurses%20had%20a%20distinct,World%20War%20I%2C%20only%20added%20to%20this%20image" TargetMode="External"/><Relationship Id="rId5" Type="http://schemas.openxmlformats.org/officeDocument/2006/relationships/hyperlink" Target="https://www.travelnursing.com/news/nurse-news/shattering-male-nurse-stereotypes/" TargetMode="External"/><Relationship Id="rId6" Type="http://schemas.openxmlformats.org/officeDocument/2006/relationships/hyperlink" Target="https://minoritynurse.com/shattering-male-nursing-stereotypes/"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hyperlink" Target="https://www.snhu.edu/about-us/newsroom/health/male-nurse" TargetMode="External"/><Relationship Id="rId4" Type="http://schemas.openxmlformats.org/officeDocument/2006/relationships/hyperlink" Target="https://www.nursebuff.com/male-nurses-in-history/#:~:text=In%201955%2C%202nd%20Lt.%20Edward%20T.%20Lyon%20became,joining%20over%203%2C500%20commissi" TargetMode="External"/><Relationship Id="rId5" Type="http://schemas.openxmlformats.org/officeDocument/2006/relationships/hyperlink" Target="https://www.nursebuff.com/male-nurses-in-history/#:~:text=In%201955%2C%202nd%20Lt.%20Edward%20T.%20Lyon%20became,joining%20over%203%2C500%20commissi"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hyperlink" Target="https://www.brookings.edu/blog/brookings-now/2019/10/11/charts-of-the-week-gender-and-education/" TargetMode="External"/><Relationship Id="rId4" Type="http://schemas.openxmlformats.org/officeDocument/2006/relationships/hyperlink" Target="https://www.unwomen.org/en/digital-library/multimedia/2020/2/infographic-visualizing-the-data-womens-representation"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hyperlink" Target="https://policyoptions.irpp.org/magazines/march-2019/women-politicians-must-still-bend-to-gender-stereotypes/" TargetMode="External"/><Relationship Id="rId4" Type="http://schemas.openxmlformats.org/officeDocument/2006/relationships/hyperlink" Target="https://www.vox.com/identities/2018/12/3/18107151/alexandria-ocasio-cortez-eddie-scarry-women-politics" TargetMode="External"/><Relationship Id="rId5" Type="http://schemas.openxmlformats.org/officeDocument/2006/relationships/hyperlink" Target="https://www.pewresearch.org/fact-tank/2016/05/19/americans-views-of-women-as-political-leaders-differ-by-gender/" TargetMode="External"/><Relationship Id="rId6" Type="http://schemas.openxmlformats.org/officeDocument/2006/relationships/hyperlink" Target="https://doi.org/10.1093/joc/jqz046" TargetMode="External"/><Relationship Id="rId7" Type="http://schemas.openxmlformats.org/officeDocument/2006/relationships/hyperlink" Target="https://doi.org/10.1111/j.1471-6402.1989.tb00986.x"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grpSp>
        <p:nvGrpSpPr>
          <p:cNvPr id="256" name="Google Shape;256;p27"/>
          <p:cNvGrpSpPr/>
          <p:nvPr/>
        </p:nvGrpSpPr>
        <p:grpSpPr>
          <a:xfrm>
            <a:off x="4862813" y="853041"/>
            <a:ext cx="3797249" cy="3782368"/>
            <a:chOff x="4862813" y="853041"/>
            <a:chExt cx="3797249" cy="3782368"/>
          </a:xfrm>
        </p:grpSpPr>
        <p:pic>
          <p:nvPicPr>
            <p:cNvPr id="257" name="Google Shape;257;p27"/>
            <p:cNvPicPr preferRelativeResize="0"/>
            <p:nvPr/>
          </p:nvPicPr>
          <p:blipFill rotWithShape="1">
            <a:blip r:embed="rId3">
              <a:alphaModFix/>
            </a:blip>
            <a:srcRect b="4012" l="0" r="0" t="0"/>
            <a:stretch/>
          </p:blipFill>
          <p:spPr>
            <a:xfrm rot="-524996">
              <a:off x="4961825" y="2793726"/>
              <a:ext cx="3599225" cy="1577100"/>
            </a:xfrm>
            <a:prstGeom prst="rect">
              <a:avLst/>
            </a:prstGeom>
            <a:noFill/>
            <a:ln>
              <a:noFill/>
            </a:ln>
          </p:spPr>
        </p:pic>
        <p:pic>
          <p:nvPicPr>
            <p:cNvPr id="258" name="Google Shape;258;p27"/>
            <p:cNvPicPr preferRelativeResize="0"/>
            <p:nvPr/>
          </p:nvPicPr>
          <p:blipFill rotWithShape="1">
            <a:blip r:embed="rId4">
              <a:alphaModFix/>
            </a:blip>
            <a:srcRect b="0" l="0" r="6244" t="0"/>
            <a:stretch/>
          </p:blipFill>
          <p:spPr>
            <a:xfrm rot="278860">
              <a:off x="5130925" y="983426"/>
              <a:ext cx="3291851" cy="1813999"/>
            </a:xfrm>
            <a:prstGeom prst="rect">
              <a:avLst/>
            </a:prstGeom>
            <a:noFill/>
            <a:ln>
              <a:noFill/>
            </a:ln>
          </p:spPr>
        </p:pic>
        <p:pic>
          <p:nvPicPr>
            <p:cNvPr id="259" name="Google Shape;259;p27"/>
            <p:cNvPicPr preferRelativeResize="0"/>
            <p:nvPr/>
          </p:nvPicPr>
          <p:blipFill rotWithShape="1">
            <a:blip r:embed="rId5">
              <a:alphaModFix/>
            </a:blip>
            <a:srcRect b="11684" l="3773" r="29192" t="8449"/>
            <a:stretch/>
          </p:blipFill>
          <p:spPr>
            <a:xfrm>
              <a:off x="5195713" y="1860000"/>
              <a:ext cx="2826649" cy="1740150"/>
            </a:xfrm>
            <a:prstGeom prst="rect">
              <a:avLst/>
            </a:prstGeom>
            <a:noFill/>
            <a:ln>
              <a:noFill/>
            </a:ln>
          </p:spPr>
        </p:pic>
      </p:grpSp>
      <p:sp>
        <p:nvSpPr>
          <p:cNvPr id="260" name="Google Shape;260;p27"/>
          <p:cNvSpPr txBox="1"/>
          <p:nvPr>
            <p:ph type="ctrTitle"/>
          </p:nvPr>
        </p:nvSpPr>
        <p:spPr>
          <a:xfrm>
            <a:off x="293925" y="1695975"/>
            <a:ext cx="6302100" cy="1293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500">
                <a:solidFill>
                  <a:schemeClr val="lt1"/>
                </a:solidFill>
              </a:rPr>
              <a:t>S</a:t>
            </a:r>
            <a:r>
              <a:rPr lang="en" sz="3500">
                <a:solidFill>
                  <a:schemeClr val="lt1"/>
                </a:solidFill>
              </a:rPr>
              <a:t>ocial Issue:</a:t>
            </a:r>
            <a:r>
              <a:rPr lang="en" sz="4300">
                <a:solidFill>
                  <a:schemeClr val="lt1"/>
                </a:solidFill>
              </a:rPr>
              <a:t> </a:t>
            </a:r>
            <a:endParaRPr sz="4300">
              <a:solidFill>
                <a:schemeClr val="lt1"/>
              </a:solidFill>
            </a:endParaRPr>
          </a:p>
          <a:p>
            <a:pPr indent="0" lvl="0" marL="0" rtl="0" algn="l">
              <a:spcBef>
                <a:spcPts val="0"/>
              </a:spcBef>
              <a:spcAft>
                <a:spcPts val="0"/>
              </a:spcAft>
              <a:buNone/>
            </a:pPr>
            <a:r>
              <a:rPr lang="en" sz="4000"/>
              <a:t>Gender Stereotypes</a:t>
            </a:r>
            <a:endParaRPr sz="4000"/>
          </a:p>
        </p:txBody>
      </p:sp>
      <p:sp>
        <p:nvSpPr>
          <p:cNvPr id="261" name="Google Shape;261;p27"/>
          <p:cNvSpPr txBox="1"/>
          <p:nvPr>
            <p:ph idx="1" type="subTitle"/>
          </p:nvPr>
        </p:nvSpPr>
        <p:spPr>
          <a:xfrm>
            <a:off x="390425" y="3071100"/>
            <a:ext cx="4010700" cy="1211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By : </a:t>
            </a:r>
            <a:r>
              <a:rPr lang="en"/>
              <a:t>Aaliyah Hinckson, Berna Kanay, </a:t>
            </a:r>
            <a:r>
              <a:rPr lang="en"/>
              <a:t>Karen Zheng, Mildred Pena, Sadaf Chaudhry, and Valerie Kominer</a:t>
            </a:r>
            <a:endParaRPr/>
          </a:p>
        </p:txBody>
      </p:sp>
      <p:pic>
        <p:nvPicPr>
          <p:cNvPr id="262" name="Google Shape;262;p27"/>
          <p:cNvPicPr preferRelativeResize="0"/>
          <p:nvPr/>
        </p:nvPicPr>
        <p:blipFill>
          <a:blip r:embed="rId6">
            <a:alphaModFix/>
          </a:blip>
          <a:stretch>
            <a:fillRect/>
          </a:stretch>
        </p:blipFill>
        <p:spPr>
          <a:xfrm>
            <a:off x="4999729" y="3526888"/>
            <a:ext cx="858570" cy="516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36"/>
          <p:cNvSpPr txBox="1"/>
          <p:nvPr>
            <p:ph type="title"/>
          </p:nvPr>
        </p:nvSpPr>
        <p:spPr>
          <a:xfrm>
            <a:off x="720000" y="539500"/>
            <a:ext cx="7704000" cy="45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History In Education</a:t>
            </a:r>
            <a:endParaRPr/>
          </a:p>
        </p:txBody>
      </p:sp>
      <p:sp>
        <p:nvSpPr>
          <p:cNvPr id="440" name="Google Shape;440;p36"/>
          <p:cNvSpPr txBox="1"/>
          <p:nvPr/>
        </p:nvSpPr>
        <p:spPr>
          <a:xfrm>
            <a:off x="776073" y="2718103"/>
            <a:ext cx="1242900" cy="22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441" name="Google Shape;441;p36"/>
          <p:cNvSpPr txBox="1"/>
          <p:nvPr/>
        </p:nvSpPr>
        <p:spPr>
          <a:xfrm>
            <a:off x="2446973" y="2718103"/>
            <a:ext cx="1242900" cy="22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442" name="Google Shape;442;p36"/>
          <p:cNvSpPr txBox="1"/>
          <p:nvPr/>
        </p:nvSpPr>
        <p:spPr>
          <a:xfrm>
            <a:off x="1553100" y="268400"/>
            <a:ext cx="7023300" cy="4928100"/>
          </a:xfrm>
          <a:prstGeom prst="rect">
            <a:avLst/>
          </a:prstGeom>
          <a:noFill/>
          <a:ln>
            <a:noFill/>
          </a:ln>
        </p:spPr>
        <p:txBody>
          <a:bodyPr anchorCtr="0" anchor="ctr" bIns="91425" lIns="91425" spcFirstLastPara="1" rIns="91425" wrap="square" tIns="91425">
            <a:noAutofit/>
          </a:bodyPr>
          <a:lstStyle/>
          <a:p>
            <a:pPr indent="-330200" lvl="0" marL="457200" rtl="0" algn="ctr">
              <a:spcBef>
                <a:spcPts val="0"/>
              </a:spcBef>
              <a:spcAft>
                <a:spcPts val="0"/>
              </a:spcAft>
              <a:buClr>
                <a:schemeClr val="lt1"/>
              </a:buClr>
              <a:buSzPts val="1600"/>
              <a:buFont typeface="Playfair Display"/>
              <a:buChar char="●"/>
            </a:pPr>
            <a:r>
              <a:rPr b="1" lang="en" sz="1600">
                <a:solidFill>
                  <a:schemeClr val="lt1"/>
                </a:solidFill>
                <a:latin typeface="Playfair Display"/>
                <a:ea typeface="Playfair Display"/>
                <a:cs typeface="Playfair Display"/>
                <a:sym typeface="Playfair Display"/>
              </a:rPr>
              <a:t>While all the teachers you might have had until this day are all female, that was on </a:t>
            </a:r>
            <a:r>
              <a:rPr b="1" lang="en" sz="1600">
                <a:solidFill>
                  <a:schemeClr val="lt1"/>
                </a:solidFill>
                <a:latin typeface="Playfair Display"/>
                <a:ea typeface="Playfair Display"/>
                <a:cs typeface="Playfair Display"/>
                <a:sym typeface="Playfair Display"/>
              </a:rPr>
              <a:t>always</a:t>
            </a:r>
            <a:r>
              <a:rPr b="1" lang="en" sz="1600">
                <a:solidFill>
                  <a:schemeClr val="lt1"/>
                </a:solidFill>
                <a:latin typeface="Playfair Display"/>
                <a:ea typeface="Playfair Display"/>
                <a:cs typeface="Playfair Display"/>
                <a:sym typeface="Playfair Display"/>
              </a:rPr>
              <a:t> the case.</a:t>
            </a:r>
            <a:endParaRPr b="1" sz="1600">
              <a:solidFill>
                <a:schemeClr val="lt1"/>
              </a:solidFill>
              <a:latin typeface="Playfair Display"/>
              <a:ea typeface="Playfair Display"/>
              <a:cs typeface="Playfair Display"/>
              <a:sym typeface="Playfair Display"/>
            </a:endParaRPr>
          </a:p>
          <a:p>
            <a:pPr indent="-330200" lvl="0" marL="457200" rtl="0" algn="ctr">
              <a:spcBef>
                <a:spcPts val="0"/>
              </a:spcBef>
              <a:spcAft>
                <a:spcPts val="0"/>
              </a:spcAft>
              <a:buClr>
                <a:schemeClr val="lt1"/>
              </a:buClr>
              <a:buSzPts val="1600"/>
              <a:buFont typeface="Playfair Display"/>
              <a:buChar char="●"/>
            </a:pPr>
            <a:r>
              <a:rPr b="1" lang="en" sz="1600">
                <a:solidFill>
                  <a:schemeClr val="lt1"/>
                </a:solidFill>
                <a:latin typeface="Playfair Display"/>
                <a:ea typeface="Playfair Display"/>
                <a:cs typeface="Playfair Display"/>
                <a:sym typeface="Playfair Display"/>
              </a:rPr>
              <a:t>Prior to 1850, teaching was a career held in the majority by men. Boys received an education, while girls were taught how to perform household duties; this left a nearly impossible gap for women to jump if they wanted a career in education.</a:t>
            </a:r>
            <a:endParaRPr b="1" sz="1600">
              <a:solidFill>
                <a:schemeClr val="lt1"/>
              </a:solidFill>
              <a:latin typeface="Playfair Display"/>
              <a:ea typeface="Playfair Display"/>
              <a:cs typeface="Playfair Display"/>
              <a:sym typeface="Playfair Display"/>
            </a:endParaRPr>
          </a:p>
        </p:txBody>
      </p:sp>
      <p:sp>
        <p:nvSpPr>
          <p:cNvPr id="443" name="Google Shape;443;p36"/>
          <p:cNvSpPr/>
          <p:nvPr/>
        </p:nvSpPr>
        <p:spPr>
          <a:xfrm>
            <a:off x="207975" y="1690873"/>
            <a:ext cx="755400" cy="808200"/>
          </a:xfrm>
          <a:prstGeom prst="octagon">
            <a:avLst>
              <a:gd fmla="val 0" name="adj"/>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Quattrocento Sans"/>
              <a:ea typeface="Quattrocento Sans"/>
              <a:cs typeface="Quattrocento Sans"/>
              <a:sym typeface="Quattrocento Sans"/>
            </a:endParaRPr>
          </a:p>
        </p:txBody>
      </p:sp>
      <p:sp>
        <p:nvSpPr>
          <p:cNvPr id="444" name="Google Shape;444;p36"/>
          <p:cNvSpPr txBox="1"/>
          <p:nvPr/>
        </p:nvSpPr>
        <p:spPr>
          <a:xfrm>
            <a:off x="1063225" y="1117750"/>
            <a:ext cx="7779000" cy="6618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en" sz="1550">
                <a:solidFill>
                  <a:schemeClr val="lt1"/>
                </a:solidFill>
                <a:latin typeface="Prata"/>
                <a:ea typeface="Prata"/>
                <a:cs typeface="Prata"/>
                <a:sym typeface="Prata"/>
              </a:rPr>
              <a:t>In the beginning, even basic education was reserved for the children of the rich, and college was a finishing school for the next generation of the aristocracy.</a:t>
            </a:r>
            <a:endParaRPr b="1" sz="1800">
              <a:solidFill>
                <a:schemeClr val="lt1"/>
              </a:solidFill>
              <a:latin typeface="Prata"/>
              <a:ea typeface="Prata"/>
              <a:cs typeface="Prata"/>
              <a:sym typeface="Prata"/>
            </a:endParaRPr>
          </a:p>
        </p:txBody>
      </p:sp>
      <p:pic>
        <p:nvPicPr>
          <p:cNvPr id="445" name="Google Shape;445;p36"/>
          <p:cNvPicPr preferRelativeResize="0"/>
          <p:nvPr/>
        </p:nvPicPr>
        <p:blipFill>
          <a:blip r:embed="rId3">
            <a:alphaModFix/>
          </a:blip>
          <a:stretch>
            <a:fillRect/>
          </a:stretch>
        </p:blipFill>
        <p:spPr>
          <a:xfrm>
            <a:off x="251125" y="1800800"/>
            <a:ext cx="812098" cy="720031"/>
          </a:xfrm>
          <a:prstGeom prst="rect">
            <a:avLst/>
          </a:prstGeom>
          <a:noFill/>
          <a:ln>
            <a:noFill/>
          </a:ln>
        </p:spPr>
      </p:pic>
      <p:pic>
        <p:nvPicPr>
          <p:cNvPr id="446" name="Google Shape;446;p36"/>
          <p:cNvPicPr preferRelativeResize="0"/>
          <p:nvPr/>
        </p:nvPicPr>
        <p:blipFill>
          <a:blip r:embed="rId4">
            <a:alphaModFix/>
          </a:blip>
          <a:stretch>
            <a:fillRect/>
          </a:stretch>
        </p:blipFill>
        <p:spPr>
          <a:xfrm>
            <a:off x="6161300" y="3571375"/>
            <a:ext cx="2982700" cy="1572126"/>
          </a:xfrm>
          <a:prstGeom prst="rect">
            <a:avLst/>
          </a:prstGeom>
          <a:noFill/>
          <a:ln>
            <a:noFill/>
          </a:ln>
        </p:spPr>
      </p:pic>
      <p:pic>
        <p:nvPicPr>
          <p:cNvPr id="447" name="Google Shape;447;p36"/>
          <p:cNvPicPr preferRelativeResize="0"/>
          <p:nvPr/>
        </p:nvPicPr>
        <p:blipFill>
          <a:blip r:embed="rId5">
            <a:alphaModFix/>
          </a:blip>
          <a:stretch>
            <a:fillRect/>
          </a:stretch>
        </p:blipFill>
        <p:spPr>
          <a:xfrm>
            <a:off x="0" y="3416875"/>
            <a:ext cx="3026125" cy="17266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37"/>
          <p:cNvSpPr txBox="1"/>
          <p:nvPr>
            <p:ph type="title"/>
          </p:nvPr>
        </p:nvSpPr>
        <p:spPr>
          <a:xfrm>
            <a:off x="720000" y="375925"/>
            <a:ext cx="7704000" cy="45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Why are Women Always Teachers?</a:t>
            </a:r>
            <a:endParaRPr/>
          </a:p>
        </p:txBody>
      </p:sp>
      <p:sp>
        <p:nvSpPr>
          <p:cNvPr id="453" name="Google Shape;453;p37"/>
          <p:cNvSpPr txBox="1"/>
          <p:nvPr/>
        </p:nvSpPr>
        <p:spPr>
          <a:xfrm>
            <a:off x="1235875" y="963275"/>
            <a:ext cx="6161400" cy="3928200"/>
          </a:xfrm>
          <a:prstGeom prst="rect">
            <a:avLst/>
          </a:prstGeom>
          <a:noFill/>
          <a:ln>
            <a:noFill/>
          </a:ln>
        </p:spPr>
        <p:txBody>
          <a:bodyPr anchorCtr="0" anchor="t" bIns="91425" lIns="91425" spcFirstLastPara="1" rIns="91425" wrap="square" tIns="91425">
            <a:spAutoFit/>
          </a:bodyPr>
          <a:lstStyle/>
          <a:p>
            <a:pPr indent="-330200" lvl="0" marL="457200" rtl="0" algn="l">
              <a:lnSpc>
                <a:spcPct val="95000"/>
              </a:lnSpc>
              <a:spcBef>
                <a:spcPts val="0"/>
              </a:spcBef>
              <a:spcAft>
                <a:spcPts val="0"/>
              </a:spcAft>
              <a:buClr>
                <a:schemeClr val="lt1"/>
              </a:buClr>
              <a:buSzPts val="1600"/>
              <a:buFont typeface="Prata"/>
              <a:buChar char="●"/>
            </a:pPr>
            <a:r>
              <a:rPr b="1" lang="en" sz="1600">
                <a:solidFill>
                  <a:schemeClr val="lt1"/>
                </a:solidFill>
                <a:latin typeface="Prata"/>
                <a:ea typeface="Prata"/>
                <a:cs typeface="Prata"/>
                <a:sym typeface="Prata"/>
              </a:rPr>
              <a:t>Everyone always claim that teaching is a womens job but what about for men? According to a few sources the main reason why men do not become teachers was because other professions had a higher salary, but the second the teacher wages increase more and more males will join the field.</a:t>
            </a:r>
            <a:endParaRPr b="1" sz="1600">
              <a:solidFill>
                <a:schemeClr val="lt1"/>
              </a:solidFill>
              <a:latin typeface="Prata"/>
              <a:ea typeface="Prata"/>
              <a:cs typeface="Prata"/>
              <a:sym typeface="Prata"/>
            </a:endParaRPr>
          </a:p>
          <a:p>
            <a:pPr indent="-330200" lvl="0" marL="457200" rtl="0" algn="l">
              <a:lnSpc>
                <a:spcPct val="95000"/>
              </a:lnSpc>
              <a:spcBef>
                <a:spcPts val="0"/>
              </a:spcBef>
              <a:spcAft>
                <a:spcPts val="0"/>
              </a:spcAft>
              <a:buClr>
                <a:schemeClr val="lt1"/>
              </a:buClr>
              <a:buSzPts val="1600"/>
              <a:buFont typeface="Prata"/>
              <a:buChar char="●"/>
            </a:pPr>
            <a:r>
              <a:rPr b="1" lang="en" sz="1600">
                <a:solidFill>
                  <a:schemeClr val="lt1"/>
                </a:solidFill>
                <a:latin typeface="Prata"/>
                <a:ea typeface="Prata"/>
                <a:cs typeface="Prata"/>
                <a:sym typeface="Prata"/>
              </a:rPr>
              <a:t> Some males even view teaching as a weaker job compared to business and mechanical jobs in the field. </a:t>
            </a:r>
            <a:endParaRPr b="1" sz="1600">
              <a:solidFill>
                <a:schemeClr val="lt1"/>
              </a:solidFill>
              <a:latin typeface="Prata"/>
              <a:ea typeface="Prata"/>
              <a:cs typeface="Prata"/>
              <a:sym typeface="Prata"/>
            </a:endParaRPr>
          </a:p>
          <a:p>
            <a:pPr indent="-330200" lvl="0" marL="457200" rtl="0" algn="l">
              <a:lnSpc>
                <a:spcPct val="95000"/>
              </a:lnSpc>
              <a:spcBef>
                <a:spcPts val="0"/>
              </a:spcBef>
              <a:spcAft>
                <a:spcPts val="0"/>
              </a:spcAft>
              <a:buClr>
                <a:schemeClr val="lt1"/>
              </a:buClr>
              <a:buSzPts val="1600"/>
              <a:buFont typeface="Prata"/>
              <a:buChar char="●"/>
            </a:pPr>
            <a:r>
              <a:rPr b="1" lang="en" sz="1600">
                <a:solidFill>
                  <a:schemeClr val="lt1"/>
                </a:solidFill>
                <a:latin typeface="Prata"/>
                <a:ea typeface="Prata"/>
                <a:cs typeface="Prata"/>
                <a:sym typeface="Prata"/>
              </a:rPr>
              <a:t>Therefore, women almost always tend to be a teacher more likely than men. </a:t>
            </a:r>
            <a:endParaRPr b="1" sz="1600">
              <a:solidFill>
                <a:schemeClr val="lt1"/>
              </a:solidFill>
              <a:latin typeface="Prata"/>
              <a:ea typeface="Prata"/>
              <a:cs typeface="Prata"/>
              <a:sym typeface="Prata"/>
            </a:endParaRPr>
          </a:p>
          <a:p>
            <a:pPr indent="-330200" lvl="0" marL="457200" rtl="0" algn="l">
              <a:lnSpc>
                <a:spcPct val="95000"/>
              </a:lnSpc>
              <a:spcBef>
                <a:spcPts val="0"/>
              </a:spcBef>
              <a:spcAft>
                <a:spcPts val="0"/>
              </a:spcAft>
              <a:buClr>
                <a:schemeClr val="lt1"/>
              </a:buClr>
              <a:buSzPts val="1600"/>
              <a:buFont typeface="Prata"/>
              <a:buChar char="●"/>
            </a:pPr>
            <a:r>
              <a:rPr b="1" lang="en" sz="1600">
                <a:solidFill>
                  <a:schemeClr val="lt1"/>
                </a:solidFill>
                <a:latin typeface="Prata"/>
                <a:ea typeface="Prata"/>
                <a:cs typeface="Prata"/>
                <a:sym typeface="Prata"/>
              </a:rPr>
              <a:t>Also, women are pushed to becoming teachers as it is the next best thing than being a housewife. </a:t>
            </a:r>
            <a:endParaRPr b="1" sz="1600">
              <a:solidFill>
                <a:schemeClr val="lt1"/>
              </a:solidFill>
              <a:latin typeface="Prata"/>
              <a:ea typeface="Prata"/>
              <a:cs typeface="Prata"/>
              <a:sym typeface="Prata"/>
            </a:endParaRPr>
          </a:p>
          <a:p>
            <a:pPr indent="-330200" lvl="0" marL="457200" rtl="0" algn="l">
              <a:lnSpc>
                <a:spcPct val="95000"/>
              </a:lnSpc>
              <a:spcBef>
                <a:spcPts val="0"/>
              </a:spcBef>
              <a:spcAft>
                <a:spcPts val="0"/>
              </a:spcAft>
              <a:buClr>
                <a:schemeClr val="lt1"/>
              </a:buClr>
              <a:buSzPts val="1600"/>
              <a:buFont typeface="Prata"/>
              <a:buChar char="●"/>
            </a:pPr>
            <a:r>
              <a:rPr b="1" lang="en" sz="1600">
                <a:solidFill>
                  <a:schemeClr val="lt1"/>
                </a:solidFill>
                <a:latin typeface="Prata"/>
                <a:ea typeface="Prata"/>
                <a:cs typeface="Prata"/>
                <a:sym typeface="Prata"/>
              </a:rPr>
              <a:t>For instance, they work the same time their children have school and also have the same vacation as there children as well, which makes it the best job a women can ever ask for.</a:t>
            </a:r>
            <a:endParaRPr b="1" sz="1600">
              <a:solidFill>
                <a:schemeClr val="lt1"/>
              </a:solidFill>
              <a:latin typeface="Prata"/>
              <a:ea typeface="Prata"/>
              <a:cs typeface="Prata"/>
              <a:sym typeface="Prat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38"/>
          <p:cNvSpPr txBox="1"/>
          <p:nvPr>
            <p:ph type="title"/>
          </p:nvPr>
        </p:nvSpPr>
        <p:spPr>
          <a:xfrm>
            <a:off x="720000" y="539500"/>
            <a:ext cx="7704000" cy="45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Stereotypes</a:t>
            </a:r>
            <a:r>
              <a:rPr lang="en"/>
              <a:t> in Education</a:t>
            </a:r>
            <a:endParaRPr/>
          </a:p>
        </p:txBody>
      </p:sp>
      <p:sp>
        <p:nvSpPr>
          <p:cNvPr id="459" name="Google Shape;459;p38"/>
          <p:cNvSpPr txBox="1"/>
          <p:nvPr/>
        </p:nvSpPr>
        <p:spPr>
          <a:xfrm>
            <a:off x="881400" y="1090475"/>
            <a:ext cx="7542600" cy="3786600"/>
          </a:xfrm>
          <a:prstGeom prst="rect">
            <a:avLst/>
          </a:prstGeom>
          <a:noFill/>
          <a:ln>
            <a:noFill/>
          </a:ln>
        </p:spPr>
        <p:txBody>
          <a:bodyPr anchorCtr="0" anchor="t" bIns="91425" lIns="91425" spcFirstLastPara="1" rIns="91425" wrap="square" tIns="91425">
            <a:spAutoFit/>
          </a:bodyPr>
          <a:lstStyle/>
          <a:p>
            <a:pPr indent="-342900" lvl="0" marL="457200" rtl="0" algn="l">
              <a:lnSpc>
                <a:spcPct val="200000"/>
              </a:lnSpc>
              <a:spcBef>
                <a:spcPts val="0"/>
              </a:spcBef>
              <a:spcAft>
                <a:spcPts val="0"/>
              </a:spcAft>
              <a:buClr>
                <a:schemeClr val="lt1"/>
              </a:buClr>
              <a:buSzPts val="1800"/>
              <a:buFont typeface="Prata"/>
              <a:buChar char="●"/>
            </a:pPr>
            <a:r>
              <a:rPr b="1" lang="en" sz="1800">
                <a:solidFill>
                  <a:schemeClr val="lt1"/>
                </a:solidFill>
                <a:latin typeface="Prata"/>
                <a:ea typeface="Prata"/>
                <a:cs typeface="Prata"/>
                <a:sym typeface="Prata"/>
              </a:rPr>
              <a:t>Women are always teachers, men are barely ever seen in a classroom unless they are the students.</a:t>
            </a:r>
            <a:endParaRPr b="1" sz="1800">
              <a:solidFill>
                <a:schemeClr val="lt1"/>
              </a:solidFill>
              <a:latin typeface="Prata"/>
              <a:ea typeface="Prata"/>
              <a:cs typeface="Prata"/>
              <a:sym typeface="Prata"/>
            </a:endParaRPr>
          </a:p>
          <a:p>
            <a:pPr indent="-342900" lvl="0" marL="457200" rtl="0" algn="l">
              <a:lnSpc>
                <a:spcPct val="200000"/>
              </a:lnSpc>
              <a:spcBef>
                <a:spcPts val="0"/>
              </a:spcBef>
              <a:spcAft>
                <a:spcPts val="0"/>
              </a:spcAft>
              <a:buClr>
                <a:schemeClr val="lt1"/>
              </a:buClr>
              <a:buSzPts val="1800"/>
              <a:buFont typeface="Prata"/>
              <a:buChar char="●"/>
            </a:pPr>
            <a:r>
              <a:rPr b="1" lang="en" sz="1800">
                <a:solidFill>
                  <a:schemeClr val="lt1"/>
                </a:solidFill>
                <a:latin typeface="Prata"/>
                <a:ea typeface="Prata"/>
                <a:cs typeface="Prata"/>
                <a:sym typeface="Prata"/>
              </a:rPr>
              <a:t>Women teachers are best at teaching english rather than STEM classes.</a:t>
            </a:r>
            <a:endParaRPr b="1" sz="1800">
              <a:solidFill>
                <a:schemeClr val="lt1"/>
              </a:solidFill>
              <a:latin typeface="Prata"/>
              <a:ea typeface="Prata"/>
              <a:cs typeface="Prata"/>
              <a:sym typeface="Prata"/>
            </a:endParaRPr>
          </a:p>
          <a:p>
            <a:pPr indent="-342900" lvl="0" marL="457200" rtl="0" algn="l">
              <a:lnSpc>
                <a:spcPct val="200000"/>
              </a:lnSpc>
              <a:spcBef>
                <a:spcPts val="0"/>
              </a:spcBef>
              <a:spcAft>
                <a:spcPts val="0"/>
              </a:spcAft>
              <a:buClr>
                <a:schemeClr val="lt1"/>
              </a:buClr>
              <a:buSzPts val="1800"/>
              <a:buFont typeface="Prata"/>
              <a:buChar char="●"/>
            </a:pPr>
            <a:r>
              <a:rPr b="1" lang="en" sz="1800">
                <a:solidFill>
                  <a:schemeClr val="lt1"/>
                </a:solidFill>
                <a:latin typeface="Prata"/>
                <a:ea typeface="Prata"/>
                <a:cs typeface="Prata"/>
                <a:sym typeface="Prata"/>
              </a:rPr>
              <a:t>Men do not teach at schools unless it is for P.E.</a:t>
            </a:r>
            <a:endParaRPr b="1" sz="1800">
              <a:solidFill>
                <a:schemeClr val="lt1"/>
              </a:solidFill>
              <a:latin typeface="Prata"/>
              <a:ea typeface="Prata"/>
              <a:cs typeface="Prata"/>
              <a:sym typeface="Prata"/>
            </a:endParaRPr>
          </a:p>
          <a:p>
            <a:pPr indent="-342900" lvl="0" marL="457200" rtl="0" algn="l">
              <a:lnSpc>
                <a:spcPct val="200000"/>
              </a:lnSpc>
              <a:spcBef>
                <a:spcPts val="0"/>
              </a:spcBef>
              <a:spcAft>
                <a:spcPts val="0"/>
              </a:spcAft>
              <a:buClr>
                <a:schemeClr val="lt1"/>
              </a:buClr>
              <a:buSzPts val="1800"/>
              <a:buFont typeface="Prata"/>
              <a:buChar char="●"/>
            </a:pPr>
            <a:r>
              <a:rPr b="1" lang="en" sz="1800">
                <a:solidFill>
                  <a:schemeClr val="lt1"/>
                </a:solidFill>
                <a:latin typeface="Prata"/>
                <a:ea typeface="Prata"/>
                <a:cs typeface="Prata"/>
                <a:sym typeface="Prata"/>
              </a:rPr>
              <a:t>Teaching is the best profession for women because it is the next best thing to housewife.</a:t>
            </a:r>
            <a:endParaRPr b="1" sz="1800">
              <a:solidFill>
                <a:schemeClr val="lt1"/>
              </a:solidFill>
              <a:latin typeface="Prata"/>
              <a:ea typeface="Prata"/>
              <a:cs typeface="Prata"/>
              <a:sym typeface="Prata"/>
            </a:endParaRPr>
          </a:p>
        </p:txBody>
      </p:sp>
      <p:pic>
        <p:nvPicPr>
          <p:cNvPr id="460" name="Google Shape;460;p38"/>
          <p:cNvPicPr preferRelativeResize="0"/>
          <p:nvPr/>
        </p:nvPicPr>
        <p:blipFill>
          <a:blip r:embed="rId3">
            <a:alphaModFix/>
          </a:blip>
          <a:stretch>
            <a:fillRect/>
          </a:stretch>
        </p:blipFill>
        <p:spPr>
          <a:xfrm>
            <a:off x="6406288" y="1490725"/>
            <a:ext cx="824925" cy="666024"/>
          </a:xfrm>
          <a:prstGeom prst="rect">
            <a:avLst/>
          </a:prstGeom>
          <a:noFill/>
          <a:ln cap="flat" cmpd="sng" w="19050">
            <a:solidFill>
              <a:schemeClr val="dk1"/>
            </a:solidFill>
            <a:prstDash val="solid"/>
            <a:round/>
            <a:headEnd len="sm" w="sm" type="none"/>
            <a:tailEnd len="sm" w="sm" type="none"/>
          </a:ln>
        </p:spPr>
      </p:pic>
      <p:pic>
        <p:nvPicPr>
          <p:cNvPr id="461" name="Google Shape;461;p38"/>
          <p:cNvPicPr preferRelativeResize="0"/>
          <p:nvPr/>
        </p:nvPicPr>
        <p:blipFill>
          <a:blip r:embed="rId4">
            <a:alphaModFix/>
          </a:blip>
          <a:stretch>
            <a:fillRect/>
          </a:stretch>
        </p:blipFill>
        <p:spPr>
          <a:xfrm>
            <a:off x="6924675" y="2650775"/>
            <a:ext cx="1155101" cy="1235900"/>
          </a:xfrm>
          <a:prstGeom prst="rect">
            <a:avLst/>
          </a:prstGeom>
          <a:noFill/>
          <a:ln cap="flat" cmpd="sng" w="9525">
            <a:solidFill>
              <a:schemeClr val="dk1"/>
            </a:solidFill>
            <a:prstDash val="solid"/>
            <a:round/>
            <a:headEnd len="sm" w="sm" type="none"/>
            <a:tailEnd len="sm" w="sm" type="none"/>
          </a:ln>
        </p:spPr>
      </p:pic>
      <p:pic>
        <p:nvPicPr>
          <p:cNvPr id="462" name="Google Shape;462;p38"/>
          <p:cNvPicPr preferRelativeResize="0"/>
          <p:nvPr/>
        </p:nvPicPr>
        <p:blipFill>
          <a:blip r:embed="rId5">
            <a:alphaModFix/>
          </a:blip>
          <a:stretch>
            <a:fillRect/>
          </a:stretch>
        </p:blipFill>
        <p:spPr>
          <a:xfrm>
            <a:off x="6298275" y="4210248"/>
            <a:ext cx="1572400" cy="93325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39"/>
          <p:cNvSpPr txBox="1"/>
          <p:nvPr>
            <p:ph type="title"/>
          </p:nvPr>
        </p:nvSpPr>
        <p:spPr>
          <a:xfrm>
            <a:off x="1664900" y="337713"/>
            <a:ext cx="4360200" cy="531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Statistics</a:t>
            </a:r>
            <a:r>
              <a:rPr lang="en"/>
              <a:t> in Education</a:t>
            </a:r>
            <a:endParaRPr/>
          </a:p>
        </p:txBody>
      </p:sp>
      <p:sp>
        <p:nvSpPr>
          <p:cNvPr id="468" name="Google Shape;468;p39"/>
          <p:cNvSpPr txBox="1"/>
          <p:nvPr/>
        </p:nvSpPr>
        <p:spPr>
          <a:xfrm>
            <a:off x="908750" y="1590300"/>
            <a:ext cx="143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Quattrocento Sans"/>
              <a:ea typeface="Quattrocento Sans"/>
              <a:cs typeface="Quattrocento Sans"/>
              <a:sym typeface="Quattrocento Sans"/>
            </a:endParaRPr>
          </a:p>
        </p:txBody>
      </p:sp>
      <p:pic>
        <p:nvPicPr>
          <p:cNvPr id="469" name="Google Shape;469;p39"/>
          <p:cNvPicPr preferRelativeResize="0"/>
          <p:nvPr/>
        </p:nvPicPr>
        <p:blipFill>
          <a:blip r:embed="rId3">
            <a:alphaModFix/>
          </a:blip>
          <a:stretch>
            <a:fillRect/>
          </a:stretch>
        </p:blipFill>
        <p:spPr>
          <a:xfrm>
            <a:off x="4979525" y="1040513"/>
            <a:ext cx="3662650" cy="3062475"/>
          </a:xfrm>
          <a:prstGeom prst="rect">
            <a:avLst/>
          </a:prstGeom>
          <a:noFill/>
          <a:ln>
            <a:noFill/>
          </a:ln>
        </p:spPr>
      </p:pic>
      <p:pic>
        <p:nvPicPr>
          <p:cNvPr id="470" name="Google Shape;470;p39"/>
          <p:cNvPicPr preferRelativeResize="0"/>
          <p:nvPr/>
        </p:nvPicPr>
        <p:blipFill>
          <a:blip r:embed="rId4">
            <a:alphaModFix/>
          </a:blip>
          <a:stretch>
            <a:fillRect/>
          </a:stretch>
        </p:blipFill>
        <p:spPr>
          <a:xfrm>
            <a:off x="770325" y="1143249"/>
            <a:ext cx="3204000" cy="23805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40"/>
          <p:cNvSpPr txBox="1"/>
          <p:nvPr>
            <p:ph type="title"/>
          </p:nvPr>
        </p:nvSpPr>
        <p:spPr>
          <a:xfrm>
            <a:off x="2391900" y="3100288"/>
            <a:ext cx="4360200" cy="531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t>~Nelson Mandela~</a:t>
            </a:r>
            <a:endParaRPr b="1"/>
          </a:p>
        </p:txBody>
      </p:sp>
      <p:sp>
        <p:nvSpPr>
          <p:cNvPr id="476" name="Google Shape;476;p40"/>
          <p:cNvSpPr txBox="1"/>
          <p:nvPr>
            <p:ph idx="1" type="subTitle"/>
          </p:nvPr>
        </p:nvSpPr>
        <p:spPr>
          <a:xfrm>
            <a:off x="1226400" y="1511313"/>
            <a:ext cx="6691200" cy="1478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Prata"/>
                <a:ea typeface="Prata"/>
                <a:cs typeface="Prata"/>
                <a:sym typeface="Prata"/>
              </a:rPr>
              <a:t>“</a:t>
            </a:r>
            <a:r>
              <a:rPr b="1" lang="en" u="sng">
                <a:latin typeface="Prata"/>
                <a:ea typeface="Prata"/>
                <a:cs typeface="Prata"/>
                <a:sym typeface="Prata"/>
              </a:rPr>
              <a:t>Education</a:t>
            </a:r>
            <a:r>
              <a:rPr b="1" lang="en">
                <a:latin typeface="Prata"/>
                <a:ea typeface="Prata"/>
                <a:cs typeface="Prata"/>
                <a:sym typeface="Prata"/>
              </a:rPr>
              <a:t> is the </a:t>
            </a:r>
            <a:r>
              <a:rPr b="1" lang="en" u="sng">
                <a:latin typeface="Prata"/>
                <a:ea typeface="Prata"/>
                <a:cs typeface="Prata"/>
                <a:sym typeface="Prata"/>
              </a:rPr>
              <a:t>Most Powerful Weapon</a:t>
            </a:r>
            <a:r>
              <a:rPr b="1" lang="en">
                <a:latin typeface="Prata"/>
                <a:ea typeface="Prata"/>
                <a:cs typeface="Prata"/>
                <a:sym typeface="Prata"/>
              </a:rPr>
              <a:t> which you can use to change the </a:t>
            </a:r>
            <a:r>
              <a:rPr b="1" lang="en" u="sng">
                <a:latin typeface="Prata"/>
                <a:ea typeface="Prata"/>
                <a:cs typeface="Prata"/>
                <a:sym typeface="Prata"/>
              </a:rPr>
              <a:t>world</a:t>
            </a:r>
            <a:r>
              <a:rPr b="1" lang="en">
                <a:latin typeface="Prata"/>
                <a:ea typeface="Prata"/>
                <a:cs typeface="Prata"/>
                <a:sym typeface="Prata"/>
              </a:rPr>
              <a:t>”</a:t>
            </a:r>
            <a:endParaRPr b="1">
              <a:latin typeface="Prata"/>
              <a:ea typeface="Prata"/>
              <a:cs typeface="Prata"/>
              <a:sym typeface="Prat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41"/>
          <p:cNvSpPr txBox="1"/>
          <p:nvPr>
            <p:ph type="title"/>
          </p:nvPr>
        </p:nvSpPr>
        <p:spPr>
          <a:xfrm>
            <a:off x="720000" y="539500"/>
            <a:ext cx="7704000" cy="45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 </a:t>
            </a:r>
            <a:endParaRPr/>
          </a:p>
        </p:txBody>
      </p:sp>
      <p:sp>
        <p:nvSpPr>
          <p:cNvPr id="482" name="Google Shape;482;p41"/>
          <p:cNvSpPr/>
          <p:nvPr/>
        </p:nvSpPr>
        <p:spPr>
          <a:xfrm>
            <a:off x="2112175" y="2149063"/>
            <a:ext cx="1010700" cy="1010700"/>
          </a:xfrm>
          <a:prstGeom prst="rect">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4500">
                <a:solidFill>
                  <a:schemeClr val="dk1"/>
                </a:solidFill>
                <a:latin typeface="Prata"/>
                <a:ea typeface="Prata"/>
                <a:cs typeface="Prata"/>
                <a:sym typeface="Prata"/>
              </a:rPr>
              <a:t>03</a:t>
            </a:r>
            <a:endParaRPr/>
          </a:p>
        </p:txBody>
      </p:sp>
      <p:sp>
        <p:nvSpPr>
          <p:cNvPr id="483" name="Google Shape;483;p41"/>
          <p:cNvSpPr txBox="1"/>
          <p:nvPr/>
        </p:nvSpPr>
        <p:spPr>
          <a:xfrm>
            <a:off x="3236200" y="2177275"/>
            <a:ext cx="41445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5000">
                <a:solidFill>
                  <a:schemeClr val="dk1"/>
                </a:solidFill>
                <a:latin typeface="Prata"/>
                <a:ea typeface="Prata"/>
                <a:cs typeface="Prata"/>
                <a:sym typeface="Prata"/>
              </a:rPr>
              <a:t>Politics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42"/>
          <p:cNvSpPr txBox="1"/>
          <p:nvPr>
            <p:ph type="title"/>
          </p:nvPr>
        </p:nvSpPr>
        <p:spPr>
          <a:xfrm>
            <a:off x="720000" y="539500"/>
            <a:ext cx="7704000" cy="45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Gender Stereotypes in Politics</a:t>
            </a:r>
            <a:endParaRPr/>
          </a:p>
        </p:txBody>
      </p:sp>
      <p:sp>
        <p:nvSpPr>
          <p:cNvPr id="489" name="Google Shape;489;p42"/>
          <p:cNvSpPr txBox="1"/>
          <p:nvPr/>
        </p:nvSpPr>
        <p:spPr>
          <a:xfrm>
            <a:off x="1227950" y="1655050"/>
            <a:ext cx="4483500" cy="2281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lt1"/>
                </a:solidFill>
                <a:latin typeface="Times New Roman"/>
                <a:ea typeface="Times New Roman"/>
                <a:cs typeface="Times New Roman"/>
                <a:sym typeface="Times New Roman"/>
              </a:rPr>
              <a:t>G</a:t>
            </a:r>
            <a:r>
              <a:rPr lang="en" sz="1200">
                <a:solidFill>
                  <a:schemeClr val="lt1"/>
                </a:solidFill>
                <a:latin typeface="Prata"/>
                <a:ea typeface="Prata"/>
                <a:cs typeface="Prata"/>
                <a:sym typeface="Prata"/>
              </a:rPr>
              <a:t>ender composition of politicians has important implications over policymaking. Unfortunately, women are significantly underrepresented in political offices and one of the key  reasons for this is the traditionally perceived characteristics that are associated with both men and women influence political selection process. Because politics is stereotyped into a category of musculine professions, women often receive major criticism and are expected to behave in a certain manner to prove their worth. </a:t>
            </a:r>
            <a:endParaRPr>
              <a:latin typeface="Prata"/>
              <a:ea typeface="Prata"/>
              <a:cs typeface="Prata"/>
              <a:sym typeface="Prata"/>
            </a:endParaRPr>
          </a:p>
        </p:txBody>
      </p:sp>
      <p:pic>
        <p:nvPicPr>
          <p:cNvPr id="490" name="Google Shape;490;p42"/>
          <p:cNvPicPr preferRelativeResize="0"/>
          <p:nvPr/>
        </p:nvPicPr>
        <p:blipFill>
          <a:blip r:embed="rId3">
            <a:alphaModFix/>
          </a:blip>
          <a:stretch>
            <a:fillRect/>
          </a:stretch>
        </p:blipFill>
        <p:spPr>
          <a:xfrm rot="785544">
            <a:off x="5856350" y="2401050"/>
            <a:ext cx="2873550" cy="1609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43"/>
          <p:cNvSpPr txBox="1"/>
          <p:nvPr>
            <p:ph type="title"/>
          </p:nvPr>
        </p:nvSpPr>
        <p:spPr>
          <a:xfrm>
            <a:off x="322050" y="644600"/>
            <a:ext cx="7704000" cy="45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Politics Continued… </a:t>
            </a:r>
            <a:endParaRPr/>
          </a:p>
        </p:txBody>
      </p:sp>
      <p:sp>
        <p:nvSpPr>
          <p:cNvPr id="496" name="Google Shape;496;p43"/>
          <p:cNvSpPr txBox="1"/>
          <p:nvPr/>
        </p:nvSpPr>
        <p:spPr>
          <a:xfrm>
            <a:off x="112625" y="1449200"/>
            <a:ext cx="681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Quattrocento Sans"/>
              <a:ea typeface="Quattrocento Sans"/>
              <a:cs typeface="Quattrocento Sans"/>
              <a:sym typeface="Quattrocento Sans"/>
            </a:endParaRPr>
          </a:p>
        </p:txBody>
      </p:sp>
      <p:sp>
        <p:nvSpPr>
          <p:cNvPr id="497" name="Google Shape;497;p43"/>
          <p:cNvSpPr txBox="1"/>
          <p:nvPr/>
        </p:nvSpPr>
        <p:spPr>
          <a:xfrm>
            <a:off x="182075" y="1101800"/>
            <a:ext cx="6384000" cy="69543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Clr>
                <a:schemeClr val="lt1"/>
              </a:buClr>
              <a:buSzPts val="1200"/>
              <a:buChar char="❖"/>
            </a:pPr>
            <a:r>
              <a:rPr lang="en" sz="1200">
                <a:solidFill>
                  <a:schemeClr val="lt1"/>
                </a:solidFill>
                <a:latin typeface="Times New Roman"/>
                <a:ea typeface="Times New Roman"/>
                <a:cs typeface="Times New Roman"/>
                <a:sym typeface="Times New Roman"/>
              </a:rPr>
              <a:t>Fashion has been used to stereotype women in politics</a:t>
            </a:r>
            <a:endParaRPr sz="1200">
              <a:solidFill>
                <a:schemeClr val="lt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lt1"/>
              </a:buClr>
              <a:buSzPts val="1200"/>
              <a:buFont typeface="Times New Roman"/>
              <a:buChar char="-"/>
            </a:pPr>
            <a:r>
              <a:rPr lang="en" sz="1200">
                <a:solidFill>
                  <a:schemeClr val="lt1"/>
                </a:solidFill>
                <a:latin typeface="Times New Roman"/>
                <a:ea typeface="Times New Roman"/>
                <a:cs typeface="Times New Roman"/>
                <a:sym typeface="Times New Roman"/>
              </a:rPr>
              <a:t>For as long as women have been part of national politics, they have been held to standards of dress or appearance that certainly does not apply to their male counterparts.</a:t>
            </a:r>
            <a:endParaRPr sz="1200">
              <a:solidFill>
                <a:schemeClr val="lt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lt1"/>
              </a:buClr>
              <a:buSzPts val="1200"/>
              <a:buFont typeface="Times New Roman"/>
              <a:buChar char="-"/>
            </a:pPr>
            <a:r>
              <a:rPr lang="en" sz="1200">
                <a:solidFill>
                  <a:schemeClr val="lt1"/>
                </a:solidFill>
                <a:latin typeface="Times New Roman"/>
                <a:ea typeface="Times New Roman"/>
                <a:cs typeface="Times New Roman"/>
                <a:sym typeface="Times New Roman"/>
              </a:rPr>
              <a:t>In the early 20th century, when women first became involved in politics, they </a:t>
            </a:r>
            <a:r>
              <a:rPr lang="en" sz="1200">
                <a:solidFill>
                  <a:schemeClr val="lt1"/>
                </a:solidFill>
                <a:latin typeface="Times New Roman"/>
                <a:ea typeface="Times New Roman"/>
                <a:cs typeface="Times New Roman"/>
                <a:sym typeface="Times New Roman"/>
              </a:rPr>
              <a:t>received</a:t>
            </a:r>
            <a:r>
              <a:rPr lang="en" sz="1200">
                <a:solidFill>
                  <a:schemeClr val="lt1"/>
                </a:solidFill>
                <a:latin typeface="Times New Roman"/>
                <a:ea typeface="Times New Roman"/>
                <a:cs typeface="Times New Roman"/>
                <a:sym typeface="Times New Roman"/>
              </a:rPr>
              <a:t> major scrutiny for wearing colorful clothing, floral dresses, high heels, etc..</a:t>
            </a:r>
            <a:endParaRPr sz="1200">
              <a:solidFill>
                <a:schemeClr val="lt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lt1"/>
              </a:buClr>
              <a:buSzPts val="1200"/>
              <a:buFont typeface="Times New Roman"/>
              <a:buChar char="-"/>
            </a:pPr>
            <a:r>
              <a:rPr lang="en" sz="1200">
                <a:solidFill>
                  <a:schemeClr val="lt1"/>
                </a:solidFill>
                <a:latin typeface="Times New Roman"/>
                <a:ea typeface="Times New Roman"/>
                <a:cs typeface="Times New Roman"/>
                <a:sym typeface="Times New Roman"/>
              </a:rPr>
              <a:t>There are unwritten or explicit congressional rules regarding women’s dress code ethic </a:t>
            </a:r>
            <a:endParaRPr sz="1200">
              <a:solidFill>
                <a:schemeClr val="lt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lt1"/>
              </a:buClr>
              <a:buSzPts val="1200"/>
              <a:buFont typeface="Times New Roman"/>
              <a:buChar char="-"/>
            </a:pPr>
            <a:r>
              <a:rPr lang="en" sz="1200">
                <a:solidFill>
                  <a:schemeClr val="lt1"/>
                </a:solidFill>
                <a:latin typeface="Times New Roman"/>
                <a:ea typeface="Times New Roman"/>
                <a:cs typeface="Times New Roman"/>
                <a:sym typeface="Times New Roman"/>
              </a:rPr>
              <a:t>Media also plays a huge role in influencing this behavior towards women as they promote stereotypical narratives by making commentary on their dressing style and  influences their popular support for office</a:t>
            </a:r>
            <a:endParaRPr sz="1200">
              <a:solidFill>
                <a:schemeClr val="lt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lt1"/>
              </a:buClr>
              <a:buSzPts val="1200"/>
              <a:buFont typeface="Times New Roman"/>
              <a:buChar char="❖"/>
            </a:pPr>
            <a:r>
              <a:rPr lang="en" sz="1200">
                <a:solidFill>
                  <a:schemeClr val="lt1"/>
                </a:solidFill>
                <a:latin typeface="Times New Roman"/>
                <a:ea typeface="Times New Roman"/>
                <a:cs typeface="Times New Roman"/>
                <a:sym typeface="Times New Roman"/>
              </a:rPr>
              <a:t>Women are also deemed unfit for political office because they are too “emotional” and “impulsive”</a:t>
            </a:r>
            <a:endParaRPr sz="1200">
              <a:solidFill>
                <a:schemeClr val="lt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lt1"/>
              </a:buClr>
              <a:buSzPts val="1200"/>
              <a:buFont typeface="Times New Roman"/>
              <a:buChar char="❖"/>
            </a:pPr>
            <a:r>
              <a:rPr lang="en" sz="1200">
                <a:solidFill>
                  <a:schemeClr val="lt1"/>
                </a:solidFill>
                <a:latin typeface="Times New Roman"/>
                <a:ea typeface="Times New Roman"/>
                <a:cs typeface="Times New Roman"/>
                <a:sym typeface="Times New Roman"/>
              </a:rPr>
              <a:t>People tend to view women through the traditional lens of gender roles and their political stance is often disregarded. </a:t>
            </a:r>
            <a:endParaRPr sz="1200">
              <a:solidFill>
                <a:schemeClr val="lt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chemeClr val="lt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200">
                <a:solidFill>
                  <a:schemeClr val="lt1"/>
                </a:solidFill>
                <a:latin typeface="Times New Roman"/>
                <a:ea typeface="Times New Roman"/>
                <a:cs typeface="Times New Roman"/>
                <a:sym typeface="Times New Roman"/>
              </a:rPr>
              <a:t>Fun Fact: The Pantsuit Nation group formed as a response to the criticism received by Hillary and has now become a voice for millions of marginalized individuals in the USA. </a:t>
            </a:r>
            <a:endParaRPr sz="1200">
              <a:solidFill>
                <a:schemeClr val="lt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highlight>
                <a:srgbClr val="FFFFFF"/>
              </a:highlight>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t/>
            </a:r>
            <a:endParaRPr sz="1200">
              <a:highlight>
                <a:srgbClr val="FFFFFF"/>
              </a:highlight>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t/>
            </a:r>
            <a:endParaRPr sz="1200">
              <a:highlight>
                <a:srgbClr val="FFFFFF"/>
              </a:highlight>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t/>
            </a:r>
            <a:endParaRPr sz="1200">
              <a:highlight>
                <a:srgbClr val="FFFFFF"/>
              </a:highlight>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t/>
            </a:r>
            <a:endParaRPr sz="1200">
              <a:highlight>
                <a:srgbClr val="FFFFFF"/>
              </a:highlight>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t/>
            </a:r>
            <a:endParaRPr sz="1200">
              <a:highlight>
                <a:srgbClr val="FFFFFF"/>
              </a:highlight>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t/>
            </a:r>
            <a:endParaRPr sz="1200">
              <a:highlight>
                <a:srgbClr val="FFFFFF"/>
              </a:highlight>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t/>
            </a:r>
            <a:endParaRPr sz="1200">
              <a:highlight>
                <a:srgbClr val="FFFFFF"/>
              </a:highlight>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t/>
            </a:r>
            <a:endParaRPr sz="1200">
              <a:highlight>
                <a:srgbClr val="FFFFFF"/>
              </a:highlight>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t/>
            </a:r>
            <a:endParaRPr sz="1200">
              <a:highlight>
                <a:srgbClr val="FFFFFF"/>
              </a:highlight>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t/>
            </a:r>
            <a:endParaRPr sz="1200">
              <a:highlight>
                <a:srgbClr val="FFFFFF"/>
              </a:highlight>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t/>
            </a:r>
            <a:endParaRPr sz="1200">
              <a:highlight>
                <a:srgbClr val="FFFFFF"/>
              </a:highlight>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t/>
            </a:r>
            <a:endParaRPr sz="1200">
              <a:highlight>
                <a:srgbClr val="FFFFFF"/>
              </a:highlight>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t/>
            </a:r>
            <a:endParaRPr sz="1200">
              <a:highlight>
                <a:srgbClr val="FFFFFF"/>
              </a:highlight>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t/>
            </a:r>
            <a:endParaRPr sz="1200">
              <a:highlight>
                <a:srgbClr val="FFFFFF"/>
              </a:highlight>
              <a:latin typeface="Times New Roman"/>
              <a:ea typeface="Times New Roman"/>
              <a:cs typeface="Times New Roman"/>
              <a:sym typeface="Times New Roman"/>
            </a:endParaRPr>
          </a:p>
        </p:txBody>
      </p:sp>
      <p:pic>
        <p:nvPicPr>
          <p:cNvPr id="498" name="Google Shape;498;p43"/>
          <p:cNvPicPr preferRelativeResize="0"/>
          <p:nvPr/>
        </p:nvPicPr>
        <p:blipFill>
          <a:blip r:embed="rId3">
            <a:alphaModFix/>
          </a:blip>
          <a:stretch>
            <a:fillRect/>
          </a:stretch>
        </p:blipFill>
        <p:spPr>
          <a:xfrm>
            <a:off x="6845950" y="1215925"/>
            <a:ext cx="2139675" cy="1198225"/>
          </a:xfrm>
          <a:prstGeom prst="rect">
            <a:avLst/>
          </a:prstGeom>
          <a:noFill/>
          <a:ln>
            <a:noFill/>
          </a:ln>
        </p:spPr>
      </p:pic>
      <p:pic>
        <p:nvPicPr>
          <p:cNvPr id="499" name="Google Shape;499;p43"/>
          <p:cNvPicPr preferRelativeResize="0"/>
          <p:nvPr/>
        </p:nvPicPr>
        <p:blipFill>
          <a:blip r:embed="rId4">
            <a:alphaModFix/>
          </a:blip>
          <a:stretch>
            <a:fillRect/>
          </a:stretch>
        </p:blipFill>
        <p:spPr>
          <a:xfrm>
            <a:off x="6683732" y="2679974"/>
            <a:ext cx="2301892" cy="1600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pic>
        <p:nvPicPr>
          <p:cNvPr id="504" name="Google Shape;504;p44"/>
          <p:cNvPicPr preferRelativeResize="0"/>
          <p:nvPr/>
        </p:nvPicPr>
        <p:blipFill>
          <a:blip r:embed="rId3">
            <a:alphaModFix/>
          </a:blip>
          <a:stretch>
            <a:fillRect/>
          </a:stretch>
        </p:blipFill>
        <p:spPr>
          <a:xfrm>
            <a:off x="1345375" y="574675"/>
            <a:ext cx="2637425" cy="3915801"/>
          </a:xfrm>
          <a:prstGeom prst="rect">
            <a:avLst/>
          </a:prstGeom>
          <a:noFill/>
          <a:ln>
            <a:noFill/>
          </a:ln>
        </p:spPr>
      </p:pic>
      <p:pic>
        <p:nvPicPr>
          <p:cNvPr id="505" name="Google Shape;505;p44"/>
          <p:cNvPicPr preferRelativeResize="0"/>
          <p:nvPr/>
        </p:nvPicPr>
        <p:blipFill>
          <a:blip r:embed="rId4">
            <a:alphaModFix/>
          </a:blip>
          <a:stretch>
            <a:fillRect/>
          </a:stretch>
        </p:blipFill>
        <p:spPr>
          <a:xfrm>
            <a:off x="4531728" y="611563"/>
            <a:ext cx="2579827" cy="3842000"/>
          </a:xfrm>
          <a:prstGeom prst="rect">
            <a:avLst/>
          </a:prstGeom>
          <a:noFill/>
          <a:ln>
            <a:noFill/>
          </a:ln>
        </p:spPr>
      </p:pic>
      <p:sp>
        <p:nvSpPr>
          <p:cNvPr id="506" name="Google Shape;506;p44"/>
          <p:cNvSpPr txBox="1"/>
          <p:nvPr/>
        </p:nvSpPr>
        <p:spPr>
          <a:xfrm>
            <a:off x="1190488" y="4574525"/>
            <a:ext cx="2947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Prata"/>
                <a:ea typeface="Prata"/>
                <a:cs typeface="Prata"/>
                <a:sym typeface="Prata"/>
              </a:rPr>
              <a:t>Congresswoman Jeannette Rankin </a:t>
            </a:r>
            <a:endParaRPr sz="1200">
              <a:latin typeface="Prata"/>
              <a:ea typeface="Prata"/>
              <a:cs typeface="Prata"/>
              <a:sym typeface="Prata"/>
            </a:endParaRPr>
          </a:p>
        </p:txBody>
      </p:sp>
      <p:sp>
        <p:nvSpPr>
          <p:cNvPr id="507" name="Google Shape;507;p44"/>
          <p:cNvSpPr txBox="1"/>
          <p:nvPr/>
        </p:nvSpPr>
        <p:spPr>
          <a:xfrm>
            <a:off x="4440675" y="4574525"/>
            <a:ext cx="2947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Prata"/>
                <a:ea typeface="Prata"/>
                <a:cs typeface="Prata"/>
                <a:sym typeface="Prata"/>
              </a:rPr>
              <a:t>Sen. </a:t>
            </a:r>
            <a:r>
              <a:rPr lang="en" sz="1200">
                <a:latin typeface="Prata"/>
                <a:ea typeface="Prata"/>
                <a:cs typeface="Prata"/>
                <a:sym typeface="Prata"/>
              </a:rPr>
              <a:t>Margaret</a:t>
            </a:r>
            <a:r>
              <a:rPr lang="en" sz="1200">
                <a:latin typeface="Prata"/>
                <a:ea typeface="Prata"/>
                <a:cs typeface="Prata"/>
                <a:sym typeface="Prata"/>
              </a:rPr>
              <a:t> Chase Smith</a:t>
            </a:r>
            <a:endParaRPr sz="1200">
              <a:latin typeface="Prata"/>
              <a:ea typeface="Prata"/>
              <a:cs typeface="Prata"/>
              <a:sym typeface="Prat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pic>
        <p:nvPicPr>
          <p:cNvPr id="512" name="Google Shape;512;p45"/>
          <p:cNvPicPr preferRelativeResize="0"/>
          <p:nvPr/>
        </p:nvPicPr>
        <p:blipFill>
          <a:blip r:embed="rId3">
            <a:alphaModFix/>
          </a:blip>
          <a:stretch>
            <a:fillRect/>
          </a:stretch>
        </p:blipFill>
        <p:spPr>
          <a:xfrm>
            <a:off x="1240350" y="596688"/>
            <a:ext cx="2628625" cy="3950125"/>
          </a:xfrm>
          <a:prstGeom prst="rect">
            <a:avLst/>
          </a:prstGeom>
          <a:noFill/>
          <a:ln>
            <a:noFill/>
          </a:ln>
        </p:spPr>
      </p:pic>
      <p:pic>
        <p:nvPicPr>
          <p:cNvPr id="513" name="Google Shape;513;p45"/>
          <p:cNvPicPr preferRelativeResize="0"/>
          <p:nvPr/>
        </p:nvPicPr>
        <p:blipFill>
          <a:blip r:embed="rId4">
            <a:alphaModFix/>
          </a:blip>
          <a:stretch>
            <a:fillRect/>
          </a:stretch>
        </p:blipFill>
        <p:spPr>
          <a:xfrm>
            <a:off x="4263306" y="596700"/>
            <a:ext cx="2923534" cy="3950100"/>
          </a:xfrm>
          <a:prstGeom prst="rect">
            <a:avLst/>
          </a:prstGeom>
          <a:noFill/>
          <a:ln>
            <a:noFill/>
          </a:ln>
        </p:spPr>
      </p:pic>
      <p:sp>
        <p:nvSpPr>
          <p:cNvPr id="514" name="Google Shape;514;p45"/>
          <p:cNvSpPr txBox="1"/>
          <p:nvPr/>
        </p:nvSpPr>
        <p:spPr>
          <a:xfrm>
            <a:off x="1190488" y="4574525"/>
            <a:ext cx="2947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Prata"/>
                <a:ea typeface="Prata"/>
                <a:cs typeface="Prata"/>
                <a:sym typeface="Prata"/>
              </a:rPr>
              <a:t>Former Secretary of State. Hillary Clinton</a:t>
            </a:r>
            <a:endParaRPr sz="1200">
              <a:latin typeface="Prata"/>
              <a:ea typeface="Prata"/>
              <a:cs typeface="Prata"/>
              <a:sym typeface="Prata"/>
            </a:endParaRPr>
          </a:p>
        </p:txBody>
      </p:sp>
      <p:sp>
        <p:nvSpPr>
          <p:cNvPr id="515" name="Google Shape;515;p45"/>
          <p:cNvSpPr txBox="1"/>
          <p:nvPr/>
        </p:nvSpPr>
        <p:spPr>
          <a:xfrm>
            <a:off x="4137688" y="4574525"/>
            <a:ext cx="2947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Prata"/>
                <a:ea typeface="Prata"/>
                <a:cs typeface="Prata"/>
                <a:sym typeface="Prata"/>
              </a:rPr>
              <a:t>Congresswoman Alexandria Ocasio-Cortez</a:t>
            </a:r>
            <a:endParaRPr sz="1200">
              <a:latin typeface="Prata"/>
              <a:ea typeface="Prata"/>
              <a:cs typeface="Prata"/>
              <a:sym typeface="Prat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28"/>
          <p:cNvSpPr txBox="1"/>
          <p:nvPr>
            <p:ph type="title"/>
          </p:nvPr>
        </p:nvSpPr>
        <p:spPr>
          <a:xfrm>
            <a:off x="720000" y="539500"/>
            <a:ext cx="7704000" cy="45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What is a gender stereotype?</a:t>
            </a:r>
            <a:endParaRPr/>
          </a:p>
        </p:txBody>
      </p:sp>
      <p:sp>
        <p:nvSpPr>
          <p:cNvPr id="268" name="Google Shape;268;p28"/>
          <p:cNvSpPr txBox="1"/>
          <p:nvPr>
            <p:ph idx="2" type="body"/>
          </p:nvPr>
        </p:nvSpPr>
        <p:spPr>
          <a:xfrm>
            <a:off x="4750450" y="1242050"/>
            <a:ext cx="3523500" cy="3357300"/>
          </a:xfrm>
          <a:prstGeom prst="rect">
            <a:avLst/>
          </a:prstGeom>
        </p:spPr>
        <p:txBody>
          <a:bodyPr anchorCtr="0" anchor="t" bIns="91425" lIns="91425" spcFirstLastPara="1" rIns="91425" wrap="square" tIns="91425">
            <a:noAutofit/>
          </a:bodyPr>
          <a:lstStyle/>
          <a:p>
            <a:pPr indent="-330200" lvl="0" marL="457200" rtl="0" algn="l">
              <a:spcBef>
                <a:spcPts val="300"/>
              </a:spcBef>
              <a:spcAft>
                <a:spcPts val="0"/>
              </a:spcAft>
              <a:buSzPts val="1600"/>
              <a:buChar char="-"/>
            </a:pPr>
            <a:r>
              <a:rPr lang="en"/>
              <a:t>Like most definitions, the definition for gender stereotype overly simplifies the extent of the harm that gender stereotypes cause. </a:t>
            </a:r>
            <a:endParaRPr/>
          </a:p>
          <a:p>
            <a:pPr indent="-330200" lvl="0" marL="457200" rtl="0" algn="l">
              <a:spcBef>
                <a:spcPts val="0"/>
              </a:spcBef>
              <a:spcAft>
                <a:spcPts val="0"/>
              </a:spcAft>
              <a:buSzPts val="1600"/>
              <a:buChar char="-"/>
            </a:pPr>
            <a:r>
              <a:rPr lang="en"/>
              <a:t>Gender stereotypes have </a:t>
            </a:r>
            <a:r>
              <a:rPr lang="en"/>
              <a:t>infiltrated</a:t>
            </a:r>
            <a:r>
              <a:rPr lang="en"/>
              <a:t> the way that gender is viewed in society and has been doing so for generations.</a:t>
            </a:r>
            <a:endParaRPr/>
          </a:p>
          <a:p>
            <a:pPr indent="-330200" lvl="0" marL="457200" rtl="0" algn="l">
              <a:spcBef>
                <a:spcPts val="0"/>
              </a:spcBef>
              <a:spcAft>
                <a:spcPts val="0"/>
              </a:spcAft>
              <a:buSzPts val="1600"/>
              <a:buChar char="-"/>
            </a:pPr>
            <a:r>
              <a:rPr lang="en"/>
              <a:t>This man-made phenomenon has caused a stagnation in progressivity worldwide. </a:t>
            </a:r>
            <a:endParaRPr/>
          </a:p>
        </p:txBody>
      </p:sp>
      <p:sp>
        <p:nvSpPr>
          <p:cNvPr id="269" name="Google Shape;269;p28"/>
          <p:cNvSpPr txBox="1"/>
          <p:nvPr>
            <p:ph idx="1" type="body"/>
          </p:nvPr>
        </p:nvSpPr>
        <p:spPr>
          <a:xfrm>
            <a:off x="870050" y="1242050"/>
            <a:ext cx="3523500" cy="335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According to the United Nation, “a gender stereotype is a generalized view or preconception about attributes or characteristics, or the roles that are or ought to be possessed by, or performed by, women and men. A gender stereotype is harmful when it limits women’s and men’s capacity to develop their personal abilities, pursue their professional careers and/or make choices about their lives.”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46"/>
          <p:cNvSpPr txBox="1"/>
          <p:nvPr>
            <p:ph type="title"/>
          </p:nvPr>
        </p:nvSpPr>
        <p:spPr>
          <a:xfrm>
            <a:off x="720000" y="539500"/>
            <a:ext cx="7704000" cy="45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Politics Continued…</a:t>
            </a:r>
            <a:endParaRPr/>
          </a:p>
        </p:txBody>
      </p:sp>
      <p:grpSp>
        <p:nvGrpSpPr>
          <p:cNvPr id="521" name="Google Shape;521;p46"/>
          <p:cNvGrpSpPr/>
          <p:nvPr/>
        </p:nvGrpSpPr>
        <p:grpSpPr>
          <a:xfrm>
            <a:off x="211938" y="4329077"/>
            <a:ext cx="411975" cy="411350"/>
            <a:chOff x="238125" y="2665650"/>
            <a:chExt cx="411975" cy="411350"/>
          </a:xfrm>
        </p:grpSpPr>
        <p:sp>
          <p:nvSpPr>
            <p:cNvPr id="522" name="Google Shape;522;p46"/>
            <p:cNvSpPr/>
            <p:nvPr/>
          </p:nvSpPr>
          <p:spPr>
            <a:xfrm>
              <a:off x="335300" y="2673375"/>
              <a:ext cx="306425" cy="306425"/>
            </a:xfrm>
            <a:custGeom>
              <a:rect b="b" l="l" r="r" t="t"/>
              <a:pathLst>
                <a:path extrusionOk="0" h="12257" w="12257">
                  <a:moveTo>
                    <a:pt x="3503" y="1"/>
                  </a:moveTo>
                  <a:lnTo>
                    <a:pt x="2962" y="4043"/>
                  </a:lnTo>
                  <a:lnTo>
                    <a:pt x="1" y="6824"/>
                  </a:lnTo>
                  <a:lnTo>
                    <a:pt x="3683" y="8575"/>
                  </a:lnTo>
                  <a:lnTo>
                    <a:pt x="5434" y="12257"/>
                  </a:lnTo>
                  <a:lnTo>
                    <a:pt x="8215" y="9296"/>
                  </a:lnTo>
                  <a:lnTo>
                    <a:pt x="12257" y="8781"/>
                  </a:lnTo>
                  <a:lnTo>
                    <a:pt x="10326" y="5202"/>
                  </a:lnTo>
                  <a:lnTo>
                    <a:pt x="11047" y="1211"/>
                  </a:lnTo>
                  <a:lnTo>
                    <a:pt x="7056" y="1957"/>
                  </a:lnTo>
                  <a:lnTo>
                    <a:pt x="3503" y="1"/>
                  </a:lnTo>
                  <a:close/>
                </a:path>
              </a:pathLst>
            </a:custGeom>
            <a:solidFill>
              <a:srgbClr val="FFAC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46"/>
            <p:cNvSpPr/>
            <p:nvPr/>
          </p:nvSpPr>
          <p:spPr>
            <a:xfrm>
              <a:off x="246475" y="2884500"/>
              <a:ext cx="184775" cy="184125"/>
            </a:xfrm>
            <a:custGeom>
              <a:rect b="b" l="l" r="r" t="t"/>
              <a:pathLst>
                <a:path extrusionOk="0" h="7365" w="7391">
                  <a:moveTo>
                    <a:pt x="3966" y="1"/>
                  </a:moveTo>
                  <a:lnTo>
                    <a:pt x="207" y="3734"/>
                  </a:lnTo>
                  <a:lnTo>
                    <a:pt x="129" y="3863"/>
                  </a:lnTo>
                  <a:lnTo>
                    <a:pt x="52" y="3992"/>
                  </a:lnTo>
                  <a:lnTo>
                    <a:pt x="1" y="4121"/>
                  </a:lnTo>
                  <a:lnTo>
                    <a:pt x="1" y="4275"/>
                  </a:lnTo>
                  <a:lnTo>
                    <a:pt x="1" y="4404"/>
                  </a:lnTo>
                  <a:lnTo>
                    <a:pt x="52" y="4558"/>
                  </a:lnTo>
                  <a:lnTo>
                    <a:pt x="129" y="4687"/>
                  </a:lnTo>
                  <a:lnTo>
                    <a:pt x="207" y="4790"/>
                  </a:lnTo>
                  <a:lnTo>
                    <a:pt x="2576" y="7159"/>
                  </a:lnTo>
                  <a:lnTo>
                    <a:pt x="2679" y="7262"/>
                  </a:lnTo>
                  <a:lnTo>
                    <a:pt x="2833" y="7313"/>
                  </a:lnTo>
                  <a:lnTo>
                    <a:pt x="2962" y="7365"/>
                  </a:lnTo>
                  <a:lnTo>
                    <a:pt x="3245" y="7365"/>
                  </a:lnTo>
                  <a:lnTo>
                    <a:pt x="3399" y="7313"/>
                  </a:lnTo>
                  <a:lnTo>
                    <a:pt x="3528" y="7262"/>
                  </a:lnTo>
                  <a:lnTo>
                    <a:pt x="3631" y="7159"/>
                  </a:lnTo>
                  <a:lnTo>
                    <a:pt x="7390" y="3400"/>
                  </a:lnTo>
                  <a:lnTo>
                    <a:pt x="3966" y="1"/>
                  </a:lnTo>
                  <a:close/>
                </a:path>
              </a:pathLst>
            </a:custGeom>
            <a:solidFill>
              <a:srgbClr val="822D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46"/>
            <p:cNvSpPr/>
            <p:nvPr/>
          </p:nvSpPr>
          <p:spPr>
            <a:xfrm>
              <a:off x="354625" y="2866475"/>
              <a:ext cx="94000" cy="94025"/>
            </a:xfrm>
            <a:custGeom>
              <a:rect b="b" l="l" r="r" t="t"/>
              <a:pathLst>
                <a:path extrusionOk="0" h="3761" w="3760">
                  <a:moveTo>
                    <a:pt x="1056" y="1"/>
                  </a:moveTo>
                  <a:lnTo>
                    <a:pt x="0" y="1057"/>
                  </a:lnTo>
                  <a:lnTo>
                    <a:pt x="2704" y="3760"/>
                  </a:lnTo>
                  <a:lnTo>
                    <a:pt x="3760" y="2704"/>
                  </a:lnTo>
                  <a:lnTo>
                    <a:pt x="105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46"/>
            <p:cNvSpPr/>
            <p:nvPr/>
          </p:nvSpPr>
          <p:spPr>
            <a:xfrm>
              <a:off x="390675" y="2838800"/>
              <a:ext cx="85625" cy="85650"/>
            </a:xfrm>
            <a:custGeom>
              <a:rect b="b" l="l" r="r" t="t"/>
              <a:pathLst>
                <a:path extrusionOk="0" h="3426" w="3425">
                  <a:moveTo>
                    <a:pt x="1519" y="1"/>
                  </a:moveTo>
                  <a:lnTo>
                    <a:pt x="0" y="1494"/>
                  </a:lnTo>
                  <a:lnTo>
                    <a:pt x="1931" y="3425"/>
                  </a:lnTo>
                  <a:lnTo>
                    <a:pt x="3425" y="1932"/>
                  </a:lnTo>
                  <a:lnTo>
                    <a:pt x="151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46"/>
            <p:cNvSpPr/>
            <p:nvPr/>
          </p:nvSpPr>
          <p:spPr>
            <a:xfrm>
              <a:off x="431225" y="2772500"/>
              <a:ext cx="111375" cy="112025"/>
            </a:xfrm>
            <a:custGeom>
              <a:rect b="b" l="l" r="r" t="t"/>
              <a:pathLst>
                <a:path extrusionOk="0" h="4481" w="4455">
                  <a:moveTo>
                    <a:pt x="3734" y="1"/>
                  </a:moveTo>
                  <a:lnTo>
                    <a:pt x="3425" y="27"/>
                  </a:lnTo>
                  <a:lnTo>
                    <a:pt x="3116" y="104"/>
                  </a:lnTo>
                  <a:lnTo>
                    <a:pt x="2807" y="207"/>
                  </a:lnTo>
                  <a:lnTo>
                    <a:pt x="2524" y="336"/>
                  </a:lnTo>
                  <a:lnTo>
                    <a:pt x="2266" y="516"/>
                  </a:lnTo>
                  <a:lnTo>
                    <a:pt x="2034" y="722"/>
                  </a:lnTo>
                  <a:lnTo>
                    <a:pt x="0" y="2756"/>
                  </a:lnTo>
                  <a:lnTo>
                    <a:pt x="1700" y="4481"/>
                  </a:lnTo>
                  <a:lnTo>
                    <a:pt x="3734" y="2447"/>
                  </a:lnTo>
                  <a:lnTo>
                    <a:pt x="3940" y="2189"/>
                  </a:lnTo>
                  <a:lnTo>
                    <a:pt x="4120" y="1932"/>
                  </a:lnTo>
                  <a:lnTo>
                    <a:pt x="4275" y="1649"/>
                  </a:lnTo>
                  <a:lnTo>
                    <a:pt x="4378" y="1340"/>
                  </a:lnTo>
                  <a:lnTo>
                    <a:pt x="4429" y="1031"/>
                  </a:lnTo>
                  <a:lnTo>
                    <a:pt x="4455" y="722"/>
                  </a:lnTo>
                  <a:lnTo>
                    <a:pt x="4429" y="413"/>
                  </a:lnTo>
                  <a:lnTo>
                    <a:pt x="4378" y="78"/>
                  </a:lnTo>
                  <a:lnTo>
                    <a:pt x="4043" y="27"/>
                  </a:lnTo>
                  <a:lnTo>
                    <a:pt x="3734" y="1"/>
                  </a:lnTo>
                  <a:close/>
                </a:path>
              </a:pathLst>
            </a:custGeom>
            <a:solidFill>
              <a:srgbClr val="FF6E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46"/>
            <p:cNvSpPr/>
            <p:nvPr/>
          </p:nvSpPr>
          <p:spPr>
            <a:xfrm>
              <a:off x="238125" y="2665650"/>
              <a:ext cx="411975" cy="411350"/>
            </a:xfrm>
            <a:custGeom>
              <a:rect b="b" l="l" r="r" t="t"/>
              <a:pathLst>
                <a:path extrusionOk="0" h="16454" w="16479">
                  <a:moveTo>
                    <a:pt x="11587" y="4610"/>
                  </a:moveTo>
                  <a:lnTo>
                    <a:pt x="11818" y="4635"/>
                  </a:lnTo>
                  <a:lnTo>
                    <a:pt x="11844" y="4893"/>
                  </a:lnTo>
                  <a:lnTo>
                    <a:pt x="11844" y="5150"/>
                  </a:lnTo>
                  <a:lnTo>
                    <a:pt x="11818" y="5382"/>
                  </a:lnTo>
                  <a:lnTo>
                    <a:pt x="11741" y="5639"/>
                  </a:lnTo>
                  <a:lnTo>
                    <a:pt x="11664" y="5871"/>
                  </a:lnTo>
                  <a:lnTo>
                    <a:pt x="11535" y="6077"/>
                  </a:lnTo>
                  <a:lnTo>
                    <a:pt x="11406" y="6283"/>
                  </a:lnTo>
                  <a:lnTo>
                    <a:pt x="11226" y="6489"/>
                  </a:lnTo>
                  <a:lnTo>
                    <a:pt x="11097" y="6592"/>
                  </a:lnTo>
                  <a:lnTo>
                    <a:pt x="10943" y="6669"/>
                  </a:lnTo>
                  <a:lnTo>
                    <a:pt x="10788" y="6721"/>
                  </a:lnTo>
                  <a:lnTo>
                    <a:pt x="10608" y="6747"/>
                  </a:lnTo>
                  <a:lnTo>
                    <a:pt x="10428" y="6721"/>
                  </a:lnTo>
                  <a:lnTo>
                    <a:pt x="10273" y="6669"/>
                  </a:lnTo>
                  <a:lnTo>
                    <a:pt x="10119" y="6592"/>
                  </a:lnTo>
                  <a:lnTo>
                    <a:pt x="9990" y="6489"/>
                  </a:lnTo>
                  <a:lnTo>
                    <a:pt x="9861" y="6335"/>
                  </a:lnTo>
                  <a:lnTo>
                    <a:pt x="9784" y="6180"/>
                  </a:lnTo>
                  <a:lnTo>
                    <a:pt x="9733" y="6026"/>
                  </a:lnTo>
                  <a:lnTo>
                    <a:pt x="9707" y="5845"/>
                  </a:lnTo>
                  <a:lnTo>
                    <a:pt x="9733" y="5691"/>
                  </a:lnTo>
                  <a:lnTo>
                    <a:pt x="9784" y="5511"/>
                  </a:lnTo>
                  <a:lnTo>
                    <a:pt x="9861" y="5356"/>
                  </a:lnTo>
                  <a:lnTo>
                    <a:pt x="9990" y="5227"/>
                  </a:lnTo>
                  <a:lnTo>
                    <a:pt x="10170" y="5047"/>
                  </a:lnTo>
                  <a:lnTo>
                    <a:pt x="10376" y="4918"/>
                  </a:lnTo>
                  <a:lnTo>
                    <a:pt x="10608" y="4790"/>
                  </a:lnTo>
                  <a:lnTo>
                    <a:pt x="10840" y="4713"/>
                  </a:lnTo>
                  <a:lnTo>
                    <a:pt x="11072" y="4635"/>
                  </a:lnTo>
                  <a:lnTo>
                    <a:pt x="11329" y="4610"/>
                  </a:lnTo>
                  <a:close/>
                  <a:moveTo>
                    <a:pt x="9089" y="6103"/>
                  </a:moveTo>
                  <a:lnTo>
                    <a:pt x="9140" y="6335"/>
                  </a:lnTo>
                  <a:lnTo>
                    <a:pt x="9243" y="6541"/>
                  </a:lnTo>
                  <a:lnTo>
                    <a:pt x="9372" y="6747"/>
                  </a:lnTo>
                  <a:lnTo>
                    <a:pt x="9527" y="6927"/>
                  </a:lnTo>
                  <a:lnTo>
                    <a:pt x="9707" y="7107"/>
                  </a:lnTo>
                  <a:lnTo>
                    <a:pt x="9913" y="7210"/>
                  </a:lnTo>
                  <a:lnTo>
                    <a:pt x="10119" y="7313"/>
                  </a:lnTo>
                  <a:lnTo>
                    <a:pt x="10351" y="7365"/>
                  </a:lnTo>
                  <a:lnTo>
                    <a:pt x="9424" y="8291"/>
                  </a:lnTo>
                  <a:lnTo>
                    <a:pt x="8162" y="7030"/>
                  </a:lnTo>
                  <a:lnTo>
                    <a:pt x="9089" y="6103"/>
                  </a:lnTo>
                  <a:close/>
                  <a:moveTo>
                    <a:pt x="7621" y="7390"/>
                  </a:moveTo>
                  <a:lnTo>
                    <a:pt x="9089" y="8858"/>
                  </a:lnTo>
                  <a:lnTo>
                    <a:pt x="8033" y="9888"/>
                  </a:lnTo>
                  <a:lnTo>
                    <a:pt x="6566" y="8420"/>
                  </a:lnTo>
                  <a:lnTo>
                    <a:pt x="7621" y="7390"/>
                  </a:lnTo>
                  <a:close/>
                  <a:moveTo>
                    <a:pt x="5716" y="8497"/>
                  </a:moveTo>
                  <a:lnTo>
                    <a:pt x="7982" y="10737"/>
                  </a:lnTo>
                  <a:lnTo>
                    <a:pt x="7364" y="11355"/>
                  </a:lnTo>
                  <a:lnTo>
                    <a:pt x="5098" y="9090"/>
                  </a:lnTo>
                  <a:lnTo>
                    <a:pt x="5716" y="8497"/>
                  </a:lnTo>
                  <a:close/>
                  <a:moveTo>
                    <a:pt x="4300" y="9193"/>
                  </a:moveTo>
                  <a:lnTo>
                    <a:pt x="7261" y="12154"/>
                  </a:lnTo>
                  <a:lnTo>
                    <a:pt x="3759" y="15681"/>
                  </a:lnTo>
                  <a:lnTo>
                    <a:pt x="3682" y="15733"/>
                  </a:lnTo>
                  <a:lnTo>
                    <a:pt x="3605" y="15784"/>
                  </a:lnTo>
                  <a:lnTo>
                    <a:pt x="3527" y="15810"/>
                  </a:lnTo>
                  <a:lnTo>
                    <a:pt x="3347" y="15810"/>
                  </a:lnTo>
                  <a:lnTo>
                    <a:pt x="3270" y="15784"/>
                  </a:lnTo>
                  <a:lnTo>
                    <a:pt x="3193" y="15733"/>
                  </a:lnTo>
                  <a:lnTo>
                    <a:pt x="3141" y="15681"/>
                  </a:lnTo>
                  <a:lnTo>
                    <a:pt x="772" y="13338"/>
                  </a:lnTo>
                  <a:lnTo>
                    <a:pt x="721" y="13261"/>
                  </a:lnTo>
                  <a:lnTo>
                    <a:pt x="695" y="13184"/>
                  </a:lnTo>
                  <a:lnTo>
                    <a:pt x="669" y="13106"/>
                  </a:lnTo>
                  <a:lnTo>
                    <a:pt x="644" y="13029"/>
                  </a:lnTo>
                  <a:lnTo>
                    <a:pt x="669" y="12926"/>
                  </a:lnTo>
                  <a:lnTo>
                    <a:pt x="695" y="12849"/>
                  </a:lnTo>
                  <a:lnTo>
                    <a:pt x="721" y="12772"/>
                  </a:lnTo>
                  <a:lnTo>
                    <a:pt x="772" y="12720"/>
                  </a:lnTo>
                  <a:lnTo>
                    <a:pt x="4300" y="9193"/>
                  </a:lnTo>
                  <a:close/>
                  <a:moveTo>
                    <a:pt x="7312" y="1"/>
                  </a:moveTo>
                  <a:lnTo>
                    <a:pt x="7235" y="26"/>
                  </a:lnTo>
                  <a:lnTo>
                    <a:pt x="7158" y="78"/>
                  </a:lnTo>
                  <a:lnTo>
                    <a:pt x="7106" y="129"/>
                  </a:lnTo>
                  <a:lnTo>
                    <a:pt x="7081" y="207"/>
                  </a:lnTo>
                  <a:lnTo>
                    <a:pt x="7055" y="284"/>
                  </a:lnTo>
                  <a:lnTo>
                    <a:pt x="6540" y="4198"/>
                  </a:lnTo>
                  <a:lnTo>
                    <a:pt x="3682" y="6901"/>
                  </a:lnTo>
                  <a:lnTo>
                    <a:pt x="3630" y="6978"/>
                  </a:lnTo>
                  <a:lnTo>
                    <a:pt x="3605" y="7030"/>
                  </a:lnTo>
                  <a:lnTo>
                    <a:pt x="3579" y="7107"/>
                  </a:lnTo>
                  <a:lnTo>
                    <a:pt x="3579" y="7184"/>
                  </a:lnTo>
                  <a:lnTo>
                    <a:pt x="3605" y="7287"/>
                  </a:lnTo>
                  <a:lnTo>
                    <a:pt x="3682" y="7365"/>
                  </a:lnTo>
                  <a:lnTo>
                    <a:pt x="3759" y="7442"/>
                  </a:lnTo>
                  <a:lnTo>
                    <a:pt x="5175" y="8111"/>
                  </a:lnTo>
                  <a:lnTo>
                    <a:pt x="4660" y="8652"/>
                  </a:lnTo>
                  <a:lnTo>
                    <a:pt x="4532" y="8523"/>
                  </a:lnTo>
                  <a:lnTo>
                    <a:pt x="4429" y="8446"/>
                  </a:lnTo>
                  <a:lnTo>
                    <a:pt x="4300" y="8420"/>
                  </a:lnTo>
                  <a:lnTo>
                    <a:pt x="4171" y="8446"/>
                  </a:lnTo>
                  <a:lnTo>
                    <a:pt x="4068" y="8523"/>
                  </a:lnTo>
                  <a:lnTo>
                    <a:pt x="335" y="12257"/>
                  </a:lnTo>
                  <a:lnTo>
                    <a:pt x="180" y="12437"/>
                  </a:lnTo>
                  <a:lnTo>
                    <a:pt x="77" y="12617"/>
                  </a:lnTo>
                  <a:lnTo>
                    <a:pt x="26" y="12823"/>
                  </a:lnTo>
                  <a:lnTo>
                    <a:pt x="0" y="13029"/>
                  </a:lnTo>
                  <a:lnTo>
                    <a:pt x="26" y="13235"/>
                  </a:lnTo>
                  <a:lnTo>
                    <a:pt x="77" y="13415"/>
                  </a:lnTo>
                  <a:lnTo>
                    <a:pt x="180" y="13621"/>
                  </a:lnTo>
                  <a:lnTo>
                    <a:pt x="335" y="13776"/>
                  </a:lnTo>
                  <a:lnTo>
                    <a:pt x="2678" y="16145"/>
                  </a:lnTo>
                  <a:lnTo>
                    <a:pt x="2858" y="16273"/>
                  </a:lnTo>
                  <a:lnTo>
                    <a:pt x="3038" y="16376"/>
                  </a:lnTo>
                  <a:lnTo>
                    <a:pt x="3244" y="16428"/>
                  </a:lnTo>
                  <a:lnTo>
                    <a:pt x="3450" y="16453"/>
                  </a:lnTo>
                  <a:lnTo>
                    <a:pt x="3656" y="16428"/>
                  </a:lnTo>
                  <a:lnTo>
                    <a:pt x="3836" y="16376"/>
                  </a:lnTo>
                  <a:lnTo>
                    <a:pt x="4042" y="16273"/>
                  </a:lnTo>
                  <a:lnTo>
                    <a:pt x="4197" y="16145"/>
                  </a:lnTo>
                  <a:lnTo>
                    <a:pt x="7956" y="12385"/>
                  </a:lnTo>
                  <a:lnTo>
                    <a:pt x="8008" y="12282"/>
                  </a:lnTo>
                  <a:lnTo>
                    <a:pt x="8033" y="12154"/>
                  </a:lnTo>
                  <a:lnTo>
                    <a:pt x="8008" y="12051"/>
                  </a:lnTo>
                  <a:lnTo>
                    <a:pt x="7956" y="11948"/>
                  </a:lnTo>
                  <a:lnTo>
                    <a:pt x="7802" y="11819"/>
                  </a:lnTo>
                  <a:lnTo>
                    <a:pt x="8342" y="11278"/>
                  </a:lnTo>
                  <a:lnTo>
                    <a:pt x="9038" y="12694"/>
                  </a:lnTo>
                  <a:lnTo>
                    <a:pt x="9089" y="12797"/>
                  </a:lnTo>
                  <a:lnTo>
                    <a:pt x="9166" y="12849"/>
                  </a:lnTo>
                  <a:lnTo>
                    <a:pt x="9269" y="12875"/>
                  </a:lnTo>
                  <a:lnTo>
                    <a:pt x="9424" y="12875"/>
                  </a:lnTo>
                  <a:lnTo>
                    <a:pt x="9501" y="12823"/>
                  </a:lnTo>
                  <a:lnTo>
                    <a:pt x="9552" y="12772"/>
                  </a:lnTo>
                  <a:lnTo>
                    <a:pt x="11355" y="10892"/>
                  </a:lnTo>
                  <a:lnTo>
                    <a:pt x="11432" y="10763"/>
                  </a:lnTo>
                  <a:lnTo>
                    <a:pt x="11432" y="10660"/>
                  </a:lnTo>
                  <a:lnTo>
                    <a:pt x="11406" y="10532"/>
                  </a:lnTo>
                  <a:lnTo>
                    <a:pt x="11329" y="10429"/>
                  </a:lnTo>
                  <a:lnTo>
                    <a:pt x="11226" y="10351"/>
                  </a:lnTo>
                  <a:lnTo>
                    <a:pt x="11097" y="10326"/>
                  </a:lnTo>
                  <a:lnTo>
                    <a:pt x="10994" y="10377"/>
                  </a:lnTo>
                  <a:lnTo>
                    <a:pt x="10891" y="10429"/>
                  </a:lnTo>
                  <a:lnTo>
                    <a:pt x="9398" y="11999"/>
                  </a:lnTo>
                  <a:lnTo>
                    <a:pt x="8574" y="10274"/>
                  </a:lnTo>
                  <a:lnTo>
                    <a:pt x="9758" y="9090"/>
                  </a:lnTo>
                  <a:lnTo>
                    <a:pt x="9810" y="9012"/>
                  </a:lnTo>
                  <a:lnTo>
                    <a:pt x="9836" y="8935"/>
                  </a:lnTo>
                  <a:lnTo>
                    <a:pt x="9861" y="8858"/>
                  </a:lnTo>
                  <a:lnTo>
                    <a:pt x="9861" y="8781"/>
                  </a:lnTo>
                  <a:lnTo>
                    <a:pt x="11690" y="6927"/>
                  </a:lnTo>
                  <a:lnTo>
                    <a:pt x="11921" y="6669"/>
                  </a:lnTo>
                  <a:lnTo>
                    <a:pt x="12127" y="6360"/>
                  </a:lnTo>
                  <a:lnTo>
                    <a:pt x="12282" y="6051"/>
                  </a:lnTo>
                  <a:lnTo>
                    <a:pt x="12410" y="5717"/>
                  </a:lnTo>
                  <a:lnTo>
                    <a:pt x="12462" y="5356"/>
                  </a:lnTo>
                  <a:lnTo>
                    <a:pt x="12488" y="4996"/>
                  </a:lnTo>
                  <a:lnTo>
                    <a:pt x="12488" y="4635"/>
                  </a:lnTo>
                  <a:lnTo>
                    <a:pt x="12410" y="4275"/>
                  </a:lnTo>
                  <a:lnTo>
                    <a:pt x="12385" y="4198"/>
                  </a:lnTo>
                  <a:lnTo>
                    <a:pt x="12333" y="4146"/>
                  </a:lnTo>
                  <a:lnTo>
                    <a:pt x="12256" y="4095"/>
                  </a:lnTo>
                  <a:lnTo>
                    <a:pt x="12179" y="4043"/>
                  </a:lnTo>
                  <a:lnTo>
                    <a:pt x="11818" y="3992"/>
                  </a:lnTo>
                  <a:lnTo>
                    <a:pt x="11458" y="3966"/>
                  </a:lnTo>
                  <a:lnTo>
                    <a:pt x="11097" y="3992"/>
                  </a:lnTo>
                  <a:lnTo>
                    <a:pt x="10763" y="4069"/>
                  </a:lnTo>
                  <a:lnTo>
                    <a:pt x="10428" y="4172"/>
                  </a:lnTo>
                  <a:lnTo>
                    <a:pt x="10093" y="4326"/>
                  </a:lnTo>
                  <a:lnTo>
                    <a:pt x="9784" y="4532"/>
                  </a:lnTo>
                  <a:lnTo>
                    <a:pt x="9527" y="4764"/>
                  </a:lnTo>
                  <a:lnTo>
                    <a:pt x="7673" y="6618"/>
                  </a:lnTo>
                  <a:lnTo>
                    <a:pt x="7596" y="6592"/>
                  </a:lnTo>
                  <a:lnTo>
                    <a:pt x="7518" y="6618"/>
                  </a:lnTo>
                  <a:lnTo>
                    <a:pt x="7441" y="6644"/>
                  </a:lnTo>
                  <a:lnTo>
                    <a:pt x="7390" y="6695"/>
                  </a:lnTo>
                  <a:lnTo>
                    <a:pt x="6205" y="7879"/>
                  </a:lnTo>
                  <a:lnTo>
                    <a:pt x="4454" y="7056"/>
                  </a:lnTo>
                  <a:lnTo>
                    <a:pt x="7081" y="4584"/>
                  </a:lnTo>
                  <a:lnTo>
                    <a:pt x="7132" y="4507"/>
                  </a:lnTo>
                  <a:lnTo>
                    <a:pt x="7158" y="4378"/>
                  </a:lnTo>
                  <a:lnTo>
                    <a:pt x="7647" y="825"/>
                  </a:lnTo>
                  <a:lnTo>
                    <a:pt x="10788" y="2550"/>
                  </a:lnTo>
                  <a:lnTo>
                    <a:pt x="10891" y="2575"/>
                  </a:lnTo>
                  <a:lnTo>
                    <a:pt x="11020" y="2575"/>
                  </a:lnTo>
                  <a:lnTo>
                    <a:pt x="14548" y="1906"/>
                  </a:lnTo>
                  <a:lnTo>
                    <a:pt x="13878" y="5459"/>
                  </a:lnTo>
                  <a:lnTo>
                    <a:pt x="13878" y="5562"/>
                  </a:lnTo>
                  <a:lnTo>
                    <a:pt x="13930" y="5665"/>
                  </a:lnTo>
                  <a:lnTo>
                    <a:pt x="15629" y="8832"/>
                  </a:lnTo>
                  <a:lnTo>
                    <a:pt x="13518" y="9115"/>
                  </a:lnTo>
                  <a:lnTo>
                    <a:pt x="13389" y="9141"/>
                  </a:lnTo>
                  <a:lnTo>
                    <a:pt x="13286" y="9218"/>
                  </a:lnTo>
                  <a:lnTo>
                    <a:pt x="13234" y="9347"/>
                  </a:lnTo>
                  <a:lnTo>
                    <a:pt x="13234" y="9476"/>
                  </a:lnTo>
                  <a:lnTo>
                    <a:pt x="13260" y="9579"/>
                  </a:lnTo>
                  <a:lnTo>
                    <a:pt x="13363" y="9682"/>
                  </a:lnTo>
                  <a:lnTo>
                    <a:pt x="13466" y="9733"/>
                  </a:lnTo>
                  <a:lnTo>
                    <a:pt x="13595" y="9733"/>
                  </a:lnTo>
                  <a:lnTo>
                    <a:pt x="16195" y="9399"/>
                  </a:lnTo>
                  <a:lnTo>
                    <a:pt x="16273" y="9373"/>
                  </a:lnTo>
                  <a:lnTo>
                    <a:pt x="16324" y="9347"/>
                  </a:lnTo>
                  <a:lnTo>
                    <a:pt x="16376" y="9296"/>
                  </a:lnTo>
                  <a:lnTo>
                    <a:pt x="16427" y="9218"/>
                  </a:lnTo>
                  <a:lnTo>
                    <a:pt x="16453" y="9167"/>
                  </a:lnTo>
                  <a:lnTo>
                    <a:pt x="16479" y="9090"/>
                  </a:lnTo>
                  <a:lnTo>
                    <a:pt x="16453" y="9012"/>
                  </a:lnTo>
                  <a:lnTo>
                    <a:pt x="16427" y="8935"/>
                  </a:lnTo>
                  <a:lnTo>
                    <a:pt x="14548" y="5459"/>
                  </a:lnTo>
                  <a:lnTo>
                    <a:pt x="15268" y="1571"/>
                  </a:lnTo>
                  <a:lnTo>
                    <a:pt x="15268" y="1494"/>
                  </a:lnTo>
                  <a:lnTo>
                    <a:pt x="15243" y="1417"/>
                  </a:lnTo>
                  <a:lnTo>
                    <a:pt x="15217" y="1340"/>
                  </a:lnTo>
                  <a:lnTo>
                    <a:pt x="15166" y="1288"/>
                  </a:lnTo>
                  <a:lnTo>
                    <a:pt x="15114" y="1237"/>
                  </a:lnTo>
                  <a:lnTo>
                    <a:pt x="15037" y="1211"/>
                  </a:lnTo>
                  <a:lnTo>
                    <a:pt x="14960" y="1185"/>
                  </a:lnTo>
                  <a:lnTo>
                    <a:pt x="14882" y="1211"/>
                  </a:lnTo>
                  <a:lnTo>
                    <a:pt x="10994" y="1932"/>
                  </a:lnTo>
                  <a:lnTo>
                    <a:pt x="7518" y="26"/>
                  </a:lnTo>
                  <a:lnTo>
                    <a:pt x="7467"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46"/>
            <p:cNvSpPr/>
            <p:nvPr/>
          </p:nvSpPr>
          <p:spPr>
            <a:xfrm>
              <a:off x="532925" y="2898025"/>
              <a:ext cx="16125" cy="16125"/>
            </a:xfrm>
            <a:custGeom>
              <a:rect b="b" l="l" r="r" t="t"/>
              <a:pathLst>
                <a:path extrusionOk="0" h="645" w="645">
                  <a:moveTo>
                    <a:pt x="310" y="1"/>
                  </a:moveTo>
                  <a:lnTo>
                    <a:pt x="207" y="26"/>
                  </a:lnTo>
                  <a:lnTo>
                    <a:pt x="104" y="78"/>
                  </a:lnTo>
                  <a:lnTo>
                    <a:pt x="26" y="181"/>
                  </a:lnTo>
                  <a:lnTo>
                    <a:pt x="1" y="310"/>
                  </a:lnTo>
                  <a:lnTo>
                    <a:pt x="26" y="438"/>
                  </a:lnTo>
                  <a:lnTo>
                    <a:pt x="104" y="541"/>
                  </a:lnTo>
                  <a:lnTo>
                    <a:pt x="207" y="619"/>
                  </a:lnTo>
                  <a:lnTo>
                    <a:pt x="310" y="644"/>
                  </a:lnTo>
                  <a:lnTo>
                    <a:pt x="438" y="619"/>
                  </a:lnTo>
                  <a:lnTo>
                    <a:pt x="541" y="541"/>
                  </a:lnTo>
                  <a:lnTo>
                    <a:pt x="618" y="438"/>
                  </a:lnTo>
                  <a:lnTo>
                    <a:pt x="644" y="310"/>
                  </a:lnTo>
                  <a:lnTo>
                    <a:pt x="618" y="181"/>
                  </a:lnTo>
                  <a:lnTo>
                    <a:pt x="541" y="78"/>
                  </a:lnTo>
                  <a:lnTo>
                    <a:pt x="438" y="26"/>
                  </a:lnTo>
                  <a:lnTo>
                    <a:pt x="310"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9" name="Google Shape;529;p46"/>
          <p:cNvGrpSpPr/>
          <p:nvPr/>
        </p:nvGrpSpPr>
        <p:grpSpPr>
          <a:xfrm>
            <a:off x="7441938" y="495502"/>
            <a:ext cx="411325" cy="411350"/>
            <a:chOff x="983525" y="2665650"/>
            <a:chExt cx="411325" cy="411350"/>
          </a:xfrm>
        </p:grpSpPr>
        <p:sp>
          <p:nvSpPr>
            <p:cNvPr id="530" name="Google Shape;530;p46"/>
            <p:cNvSpPr/>
            <p:nvPr/>
          </p:nvSpPr>
          <p:spPr>
            <a:xfrm>
              <a:off x="1154725" y="2838800"/>
              <a:ext cx="232400" cy="83075"/>
            </a:xfrm>
            <a:custGeom>
              <a:rect b="b" l="l" r="r" t="t"/>
              <a:pathLst>
                <a:path extrusionOk="0" h="3323" w="9296">
                  <a:moveTo>
                    <a:pt x="1906" y="1"/>
                  </a:moveTo>
                  <a:lnTo>
                    <a:pt x="1700" y="27"/>
                  </a:lnTo>
                  <a:lnTo>
                    <a:pt x="1494" y="78"/>
                  </a:lnTo>
                  <a:lnTo>
                    <a:pt x="1288" y="155"/>
                  </a:lnTo>
                  <a:lnTo>
                    <a:pt x="1108" y="258"/>
                  </a:lnTo>
                  <a:lnTo>
                    <a:pt x="928" y="361"/>
                  </a:lnTo>
                  <a:lnTo>
                    <a:pt x="773" y="464"/>
                  </a:lnTo>
                  <a:lnTo>
                    <a:pt x="619" y="619"/>
                  </a:lnTo>
                  <a:lnTo>
                    <a:pt x="490" y="773"/>
                  </a:lnTo>
                  <a:lnTo>
                    <a:pt x="361" y="928"/>
                  </a:lnTo>
                  <a:lnTo>
                    <a:pt x="258" y="1108"/>
                  </a:lnTo>
                  <a:lnTo>
                    <a:pt x="155" y="1288"/>
                  </a:lnTo>
                  <a:lnTo>
                    <a:pt x="104" y="1468"/>
                  </a:lnTo>
                  <a:lnTo>
                    <a:pt x="52" y="1674"/>
                  </a:lnTo>
                  <a:lnTo>
                    <a:pt x="1" y="1906"/>
                  </a:lnTo>
                  <a:lnTo>
                    <a:pt x="1" y="2112"/>
                  </a:lnTo>
                  <a:lnTo>
                    <a:pt x="1" y="3322"/>
                  </a:lnTo>
                  <a:lnTo>
                    <a:pt x="9296" y="3322"/>
                  </a:lnTo>
                  <a:lnTo>
                    <a:pt x="9296" y="2112"/>
                  </a:lnTo>
                  <a:lnTo>
                    <a:pt x="9270" y="1906"/>
                  </a:lnTo>
                  <a:lnTo>
                    <a:pt x="9244" y="1674"/>
                  </a:lnTo>
                  <a:lnTo>
                    <a:pt x="9193" y="1468"/>
                  </a:lnTo>
                  <a:lnTo>
                    <a:pt x="9116" y="1288"/>
                  </a:lnTo>
                  <a:lnTo>
                    <a:pt x="9038" y="1108"/>
                  </a:lnTo>
                  <a:lnTo>
                    <a:pt x="8936" y="928"/>
                  </a:lnTo>
                  <a:lnTo>
                    <a:pt x="8807" y="773"/>
                  </a:lnTo>
                  <a:lnTo>
                    <a:pt x="8678" y="619"/>
                  </a:lnTo>
                  <a:lnTo>
                    <a:pt x="8524" y="464"/>
                  </a:lnTo>
                  <a:lnTo>
                    <a:pt x="8369" y="361"/>
                  </a:lnTo>
                  <a:lnTo>
                    <a:pt x="8189" y="258"/>
                  </a:lnTo>
                  <a:lnTo>
                    <a:pt x="8009" y="155"/>
                  </a:lnTo>
                  <a:lnTo>
                    <a:pt x="7803" y="78"/>
                  </a:lnTo>
                  <a:lnTo>
                    <a:pt x="7597" y="27"/>
                  </a:lnTo>
                  <a:lnTo>
                    <a:pt x="7391" y="1"/>
                  </a:lnTo>
                  <a:close/>
                </a:path>
              </a:pathLst>
            </a:custGeom>
            <a:solidFill>
              <a:srgbClr val="FFAC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46"/>
            <p:cNvSpPr/>
            <p:nvPr/>
          </p:nvSpPr>
          <p:spPr>
            <a:xfrm>
              <a:off x="1190775" y="2673375"/>
              <a:ext cx="160325" cy="165450"/>
            </a:xfrm>
            <a:custGeom>
              <a:rect b="b" l="l" r="r" t="t"/>
              <a:pathLst>
                <a:path extrusionOk="0" h="6618" w="6413">
                  <a:moveTo>
                    <a:pt x="3194" y="1"/>
                  </a:moveTo>
                  <a:lnTo>
                    <a:pt x="2885" y="26"/>
                  </a:lnTo>
                  <a:lnTo>
                    <a:pt x="2550" y="78"/>
                  </a:lnTo>
                  <a:lnTo>
                    <a:pt x="2241" y="155"/>
                  </a:lnTo>
                  <a:lnTo>
                    <a:pt x="1958" y="258"/>
                  </a:lnTo>
                  <a:lnTo>
                    <a:pt x="1674" y="387"/>
                  </a:lnTo>
                  <a:lnTo>
                    <a:pt x="1417" y="541"/>
                  </a:lnTo>
                  <a:lnTo>
                    <a:pt x="1160" y="747"/>
                  </a:lnTo>
                  <a:lnTo>
                    <a:pt x="928" y="953"/>
                  </a:lnTo>
                  <a:lnTo>
                    <a:pt x="722" y="1185"/>
                  </a:lnTo>
                  <a:lnTo>
                    <a:pt x="542" y="1417"/>
                  </a:lnTo>
                  <a:lnTo>
                    <a:pt x="387" y="1674"/>
                  </a:lnTo>
                  <a:lnTo>
                    <a:pt x="258" y="1957"/>
                  </a:lnTo>
                  <a:lnTo>
                    <a:pt x="130" y="2266"/>
                  </a:lnTo>
                  <a:lnTo>
                    <a:pt x="52" y="2575"/>
                  </a:lnTo>
                  <a:lnTo>
                    <a:pt x="27" y="2884"/>
                  </a:lnTo>
                  <a:lnTo>
                    <a:pt x="1" y="3219"/>
                  </a:lnTo>
                  <a:lnTo>
                    <a:pt x="1" y="5021"/>
                  </a:lnTo>
                  <a:lnTo>
                    <a:pt x="1" y="5202"/>
                  </a:lnTo>
                  <a:lnTo>
                    <a:pt x="27" y="5356"/>
                  </a:lnTo>
                  <a:lnTo>
                    <a:pt x="78" y="5485"/>
                  </a:lnTo>
                  <a:lnTo>
                    <a:pt x="130" y="5639"/>
                  </a:lnTo>
                  <a:lnTo>
                    <a:pt x="258" y="5923"/>
                  </a:lnTo>
                  <a:lnTo>
                    <a:pt x="464" y="6154"/>
                  </a:lnTo>
                  <a:lnTo>
                    <a:pt x="696" y="6335"/>
                  </a:lnTo>
                  <a:lnTo>
                    <a:pt x="954" y="6489"/>
                  </a:lnTo>
                  <a:lnTo>
                    <a:pt x="1108" y="6541"/>
                  </a:lnTo>
                  <a:lnTo>
                    <a:pt x="1263" y="6566"/>
                  </a:lnTo>
                  <a:lnTo>
                    <a:pt x="1417" y="6592"/>
                  </a:lnTo>
                  <a:lnTo>
                    <a:pt x="1571" y="6618"/>
                  </a:lnTo>
                  <a:lnTo>
                    <a:pt x="4841" y="6618"/>
                  </a:lnTo>
                  <a:lnTo>
                    <a:pt x="4996" y="6592"/>
                  </a:lnTo>
                  <a:lnTo>
                    <a:pt x="5150" y="6566"/>
                  </a:lnTo>
                  <a:lnTo>
                    <a:pt x="5305" y="6541"/>
                  </a:lnTo>
                  <a:lnTo>
                    <a:pt x="5434" y="6489"/>
                  </a:lnTo>
                  <a:lnTo>
                    <a:pt x="5717" y="6335"/>
                  </a:lnTo>
                  <a:lnTo>
                    <a:pt x="5949" y="6154"/>
                  </a:lnTo>
                  <a:lnTo>
                    <a:pt x="6129" y="5923"/>
                  </a:lnTo>
                  <a:lnTo>
                    <a:pt x="6283" y="5639"/>
                  </a:lnTo>
                  <a:lnTo>
                    <a:pt x="6335" y="5485"/>
                  </a:lnTo>
                  <a:lnTo>
                    <a:pt x="6386" y="5356"/>
                  </a:lnTo>
                  <a:lnTo>
                    <a:pt x="6412" y="5202"/>
                  </a:lnTo>
                  <a:lnTo>
                    <a:pt x="6412" y="5021"/>
                  </a:lnTo>
                  <a:lnTo>
                    <a:pt x="6412" y="3219"/>
                  </a:lnTo>
                  <a:lnTo>
                    <a:pt x="6386" y="2884"/>
                  </a:lnTo>
                  <a:lnTo>
                    <a:pt x="6335" y="2575"/>
                  </a:lnTo>
                  <a:lnTo>
                    <a:pt x="6258" y="2266"/>
                  </a:lnTo>
                  <a:lnTo>
                    <a:pt x="6155" y="1957"/>
                  </a:lnTo>
                  <a:lnTo>
                    <a:pt x="6026" y="1674"/>
                  </a:lnTo>
                  <a:lnTo>
                    <a:pt x="5871" y="1417"/>
                  </a:lnTo>
                  <a:lnTo>
                    <a:pt x="5665" y="1185"/>
                  </a:lnTo>
                  <a:lnTo>
                    <a:pt x="5459" y="953"/>
                  </a:lnTo>
                  <a:lnTo>
                    <a:pt x="5253" y="747"/>
                  </a:lnTo>
                  <a:lnTo>
                    <a:pt x="4996" y="541"/>
                  </a:lnTo>
                  <a:lnTo>
                    <a:pt x="4738" y="387"/>
                  </a:lnTo>
                  <a:lnTo>
                    <a:pt x="4455" y="258"/>
                  </a:lnTo>
                  <a:lnTo>
                    <a:pt x="4146" y="155"/>
                  </a:lnTo>
                  <a:lnTo>
                    <a:pt x="3837" y="78"/>
                  </a:lnTo>
                  <a:lnTo>
                    <a:pt x="3528" y="26"/>
                  </a:lnTo>
                  <a:lnTo>
                    <a:pt x="3194" y="1"/>
                  </a:lnTo>
                  <a:close/>
                </a:path>
              </a:pathLst>
            </a:custGeom>
            <a:solidFill>
              <a:srgbClr val="FF6E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46"/>
            <p:cNvSpPr/>
            <p:nvPr/>
          </p:nvSpPr>
          <p:spPr>
            <a:xfrm>
              <a:off x="1226825" y="2744175"/>
              <a:ext cx="88225" cy="76625"/>
            </a:xfrm>
            <a:custGeom>
              <a:rect b="b" l="l" r="r" t="t"/>
              <a:pathLst>
                <a:path extrusionOk="0" h="3065" w="3529">
                  <a:moveTo>
                    <a:pt x="2035" y="1"/>
                  </a:moveTo>
                  <a:lnTo>
                    <a:pt x="1108" y="310"/>
                  </a:lnTo>
                  <a:lnTo>
                    <a:pt x="1" y="310"/>
                  </a:lnTo>
                  <a:lnTo>
                    <a:pt x="1" y="1314"/>
                  </a:lnTo>
                  <a:lnTo>
                    <a:pt x="26" y="1494"/>
                  </a:lnTo>
                  <a:lnTo>
                    <a:pt x="52" y="1649"/>
                  </a:lnTo>
                  <a:lnTo>
                    <a:pt x="78" y="1829"/>
                  </a:lnTo>
                  <a:lnTo>
                    <a:pt x="155" y="1983"/>
                  </a:lnTo>
                  <a:lnTo>
                    <a:pt x="207" y="2138"/>
                  </a:lnTo>
                  <a:lnTo>
                    <a:pt x="310" y="2292"/>
                  </a:lnTo>
                  <a:lnTo>
                    <a:pt x="413" y="2421"/>
                  </a:lnTo>
                  <a:lnTo>
                    <a:pt x="516" y="2550"/>
                  </a:lnTo>
                  <a:lnTo>
                    <a:pt x="644" y="2653"/>
                  </a:lnTo>
                  <a:lnTo>
                    <a:pt x="773" y="2756"/>
                  </a:lnTo>
                  <a:lnTo>
                    <a:pt x="928" y="2859"/>
                  </a:lnTo>
                  <a:lnTo>
                    <a:pt x="1082" y="2910"/>
                  </a:lnTo>
                  <a:lnTo>
                    <a:pt x="1237" y="2988"/>
                  </a:lnTo>
                  <a:lnTo>
                    <a:pt x="1417" y="3013"/>
                  </a:lnTo>
                  <a:lnTo>
                    <a:pt x="1571" y="3039"/>
                  </a:lnTo>
                  <a:lnTo>
                    <a:pt x="1752" y="3065"/>
                  </a:lnTo>
                  <a:lnTo>
                    <a:pt x="1932" y="3039"/>
                  </a:lnTo>
                  <a:lnTo>
                    <a:pt x="2112" y="3013"/>
                  </a:lnTo>
                  <a:lnTo>
                    <a:pt x="2292" y="2988"/>
                  </a:lnTo>
                  <a:lnTo>
                    <a:pt x="2447" y="2910"/>
                  </a:lnTo>
                  <a:lnTo>
                    <a:pt x="2601" y="2859"/>
                  </a:lnTo>
                  <a:lnTo>
                    <a:pt x="2730" y="2756"/>
                  </a:lnTo>
                  <a:lnTo>
                    <a:pt x="2885" y="2653"/>
                  </a:lnTo>
                  <a:lnTo>
                    <a:pt x="3013" y="2550"/>
                  </a:lnTo>
                  <a:lnTo>
                    <a:pt x="3116" y="2421"/>
                  </a:lnTo>
                  <a:lnTo>
                    <a:pt x="3219" y="2292"/>
                  </a:lnTo>
                  <a:lnTo>
                    <a:pt x="3296" y="2138"/>
                  </a:lnTo>
                  <a:lnTo>
                    <a:pt x="3374" y="1983"/>
                  </a:lnTo>
                  <a:lnTo>
                    <a:pt x="3425" y="1829"/>
                  </a:lnTo>
                  <a:lnTo>
                    <a:pt x="3477" y="1649"/>
                  </a:lnTo>
                  <a:lnTo>
                    <a:pt x="3502" y="1494"/>
                  </a:lnTo>
                  <a:lnTo>
                    <a:pt x="3528" y="1314"/>
                  </a:lnTo>
                  <a:lnTo>
                    <a:pt x="3528" y="310"/>
                  </a:lnTo>
                  <a:lnTo>
                    <a:pt x="2859" y="310"/>
                  </a:lnTo>
                  <a:lnTo>
                    <a:pt x="2035" y="1"/>
                  </a:lnTo>
                  <a:close/>
                </a:path>
              </a:pathLst>
            </a:custGeom>
            <a:solidFill>
              <a:srgbClr val="FFD4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46"/>
            <p:cNvSpPr/>
            <p:nvPr/>
          </p:nvSpPr>
          <p:spPr>
            <a:xfrm>
              <a:off x="1248725" y="2815625"/>
              <a:ext cx="43800" cy="46375"/>
            </a:xfrm>
            <a:custGeom>
              <a:rect b="b" l="l" r="r" t="t"/>
              <a:pathLst>
                <a:path extrusionOk="0" h="1855" w="1752">
                  <a:moveTo>
                    <a:pt x="0" y="1"/>
                  </a:moveTo>
                  <a:lnTo>
                    <a:pt x="0" y="979"/>
                  </a:lnTo>
                  <a:lnTo>
                    <a:pt x="26" y="1160"/>
                  </a:lnTo>
                  <a:lnTo>
                    <a:pt x="77" y="1314"/>
                  </a:lnTo>
                  <a:lnTo>
                    <a:pt x="155" y="1469"/>
                  </a:lnTo>
                  <a:lnTo>
                    <a:pt x="258" y="1597"/>
                  </a:lnTo>
                  <a:lnTo>
                    <a:pt x="386" y="1700"/>
                  </a:lnTo>
                  <a:lnTo>
                    <a:pt x="541" y="1777"/>
                  </a:lnTo>
                  <a:lnTo>
                    <a:pt x="721" y="1829"/>
                  </a:lnTo>
                  <a:lnTo>
                    <a:pt x="876" y="1855"/>
                  </a:lnTo>
                  <a:lnTo>
                    <a:pt x="1056" y="1829"/>
                  </a:lnTo>
                  <a:lnTo>
                    <a:pt x="1236" y="1777"/>
                  </a:lnTo>
                  <a:lnTo>
                    <a:pt x="1365" y="1700"/>
                  </a:lnTo>
                  <a:lnTo>
                    <a:pt x="1494" y="1597"/>
                  </a:lnTo>
                  <a:lnTo>
                    <a:pt x="1622" y="1469"/>
                  </a:lnTo>
                  <a:lnTo>
                    <a:pt x="1700" y="1314"/>
                  </a:lnTo>
                  <a:lnTo>
                    <a:pt x="1751" y="1160"/>
                  </a:lnTo>
                  <a:lnTo>
                    <a:pt x="1751" y="979"/>
                  </a:lnTo>
                  <a:lnTo>
                    <a:pt x="1751" y="1"/>
                  </a:lnTo>
                  <a:close/>
                </a:path>
              </a:pathLst>
            </a:custGeom>
            <a:solidFill>
              <a:srgbClr val="FFD4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46"/>
            <p:cNvSpPr/>
            <p:nvPr/>
          </p:nvSpPr>
          <p:spPr>
            <a:xfrm>
              <a:off x="1036300" y="2673375"/>
              <a:ext cx="154500" cy="165450"/>
            </a:xfrm>
            <a:custGeom>
              <a:rect b="b" l="l" r="r" t="t"/>
              <a:pathLst>
                <a:path extrusionOk="0" h="6618" w="6180">
                  <a:moveTo>
                    <a:pt x="3090" y="1"/>
                  </a:moveTo>
                  <a:lnTo>
                    <a:pt x="2781" y="26"/>
                  </a:lnTo>
                  <a:lnTo>
                    <a:pt x="2472" y="78"/>
                  </a:lnTo>
                  <a:lnTo>
                    <a:pt x="2163" y="155"/>
                  </a:lnTo>
                  <a:lnTo>
                    <a:pt x="1880" y="258"/>
                  </a:lnTo>
                  <a:lnTo>
                    <a:pt x="1622" y="387"/>
                  </a:lnTo>
                  <a:lnTo>
                    <a:pt x="1365" y="541"/>
                  </a:lnTo>
                  <a:lnTo>
                    <a:pt x="1133" y="722"/>
                  </a:lnTo>
                  <a:lnTo>
                    <a:pt x="902" y="902"/>
                  </a:lnTo>
                  <a:lnTo>
                    <a:pt x="721" y="1134"/>
                  </a:lnTo>
                  <a:lnTo>
                    <a:pt x="541" y="1365"/>
                  </a:lnTo>
                  <a:lnTo>
                    <a:pt x="387" y="1623"/>
                  </a:lnTo>
                  <a:lnTo>
                    <a:pt x="258" y="1880"/>
                  </a:lnTo>
                  <a:lnTo>
                    <a:pt x="155" y="2163"/>
                  </a:lnTo>
                  <a:lnTo>
                    <a:pt x="78" y="2472"/>
                  </a:lnTo>
                  <a:lnTo>
                    <a:pt x="26" y="2781"/>
                  </a:lnTo>
                  <a:lnTo>
                    <a:pt x="0" y="3090"/>
                  </a:lnTo>
                  <a:lnTo>
                    <a:pt x="0" y="6618"/>
                  </a:lnTo>
                  <a:lnTo>
                    <a:pt x="6180" y="6618"/>
                  </a:lnTo>
                  <a:lnTo>
                    <a:pt x="6180" y="3090"/>
                  </a:lnTo>
                  <a:lnTo>
                    <a:pt x="6154" y="2781"/>
                  </a:lnTo>
                  <a:lnTo>
                    <a:pt x="6103" y="2472"/>
                  </a:lnTo>
                  <a:lnTo>
                    <a:pt x="6051" y="2163"/>
                  </a:lnTo>
                  <a:lnTo>
                    <a:pt x="5922" y="1880"/>
                  </a:lnTo>
                  <a:lnTo>
                    <a:pt x="5794" y="1623"/>
                  </a:lnTo>
                  <a:lnTo>
                    <a:pt x="5639" y="1365"/>
                  </a:lnTo>
                  <a:lnTo>
                    <a:pt x="5485" y="1134"/>
                  </a:lnTo>
                  <a:lnTo>
                    <a:pt x="5279" y="902"/>
                  </a:lnTo>
                  <a:lnTo>
                    <a:pt x="5047" y="722"/>
                  </a:lnTo>
                  <a:lnTo>
                    <a:pt x="4815" y="541"/>
                  </a:lnTo>
                  <a:lnTo>
                    <a:pt x="4558" y="387"/>
                  </a:lnTo>
                  <a:lnTo>
                    <a:pt x="4300" y="258"/>
                  </a:lnTo>
                  <a:lnTo>
                    <a:pt x="4017" y="155"/>
                  </a:lnTo>
                  <a:lnTo>
                    <a:pt x="3708" y="78"/>
                  </a:lnTo>
                  <a:lnTo>
                    <a:pt x="3399" y="26"/>
                  </a:lnTo>
                  <a:lnTo>
                    <a:pt x="3090" y="1"/>
                  </a:lnTo>
                  <a:close/>
                </a:path>
              </a:pathLst>
            </a:custGeom>
            <a:solidFill>
              <a:srgbClr val="822D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46"/>
            <p:cNvSpPr/>
            <p:nvPr/>
          </p:nvSpPr>
          <p:spPr>
            <a:xfrm>
              <a:off x="991875" y="2838800"/>
              <a:ext cx="243350" cy="83075"/>
            </a:xfrm>
            <a:custGeom>
              <a:rect b="b" l="l" r="r" t="t"/>
              <a:pathLst>
                <a:path extrusionOk="0" h="3323" w="9734">
                  <a:moveTo>
                    <a:pt x="1674" y="1"/>
                  </a:moveTo>
                  <a:lnTo>
                    <a:pt x="1468" y="27"/>
                  </a:lnTo>
                  <a:lnTo>
                    <a:pt x="1288" y="78"/>
                  </a:lnTo>
                  <a:lnTo>
                    <a:pt x="1134" y="130"/>
                  </a:lnTo>
                  <a:lnTo>
                    <a:pt x="979" y="207"/>
                  </a:lnTo>
                  <a:lnTo>
                    <a:pt x="825" y="310"/>
                  </a:lnTo>
                  <a:lnTo>
                    <a:pt x="670" y="413"/>
                  </a:lnTo>
                  <a:lnTo>
                    <a:pt x="541" y="542"/>
                  </a:lnTo>
                  <a:lnTo>
                    <a:pt x="413" y="670"/>
                  </a:lnTo>
                  <a:lnTo>
                    <a:pt x="310" y="825"/>
                  </a:lnTo>
                  <a:lnTo>
                    <a:pt x="207" y="953"/>
                  </a:lnTo>
                  <a:lnTo>
                    <a:pt x="130" y="1134"/>
                  </a:lnTo>
                  <a:lnTo>
                    <a:pt x="78" y="1288"/>
                  </a:lnTo>
                  <a:lnTo>
                    <a:pt x="27" y="1468"/>
                  </a:lnTo>
                  <a:lnTo>
                    <a:pt x="1" y="1674"/>
                  </a:lnTo>
                  <a:lnTo>
                    <a:pt x="1" y="1855"/>
                  </a:lnTo>
                  <a:lnTo>
                    <a:pt x="1" y="3322"/>
                  </a:lnTo>
                  <a:lnTo>
                    <a:pt x="9733" y="3322"/>
                  </a:lnTo>
                  <a:lnTo>
                    <a:pt x="9733" y="1855"/>
                  </a:lnTo>
                  <a:lnTo>
                    <a:pt x="9733" y="1674"/>
                  </a:lnTo>
                  <a:lnTo>
                    <a:pt x="9708" y="1468"/>
                  </a:lnTo>
                  <a:lnTo>
                    <a:pt x="9656" y="1288"/>
                  </a:lnTo>
                  <a:lnTo>
                    <a:pt x="9605" y="1134"/>
                  </a:lnTo>
                  <a:lnTo>
                    <a:pt x="9527" y="953"/>
                  </a:lnTo>
                  <a:lnTo>
                    <a:pt x="9424" y="825"/>
                  </a:lnTo>
                  <a:lnTo>
                    <a:pt x="9322" y="670"/>
                  </a:lnTo>
                  <a:lnTo>
                    <a:pt x="9193" y="542"/>
                  </a:lnTo>
                  <a:lnTo>
                    <a:pt x="9064" y="413"/>
                  </a:lnTo>
                  <a:lnTo>
                    <a:pt x="8935" y="310"/>
                  </a:lnTo>
                  <a:lnTo>
                    <a:pt x="8781" y="207"/>
                  </a:lnTo>
                  <a:lnTo>
                    <a:pt x="8601" y="130"/>
                  </a:lnTo>
                  <a:lnTo>
                    <a:pt x="8446" y="78"/>
                  </a:lnTo>
                  <a:lnTo>
                    <a:pt x="8266" y="27"/>
                  </a:lnTo>
                  <a:lnTo>
                    <a:pt x="808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46"/>
            <p:cNvSpPr/>
            <p:nvPr/>
          </p:nvSpPr>
          <p:spPr>
            <a:xfrm>
              <a:off x="991875" y="2815000"/>
              <a:ext cx="243350" cy="106875"/>
            </a:xfrm>
            <a:custGeom>
              <a:rect b="b" l="l" r="r" t="t"/>
              <a:pathLst>
                <a:path extrusionOk="0" h="4275" w="9734">
                  <a:moveTo>
                    <a:pt x="3940" y="0"/>
                  </a:moveTo>
                  <a:lnTo>
                    <a:pt x="3940" y="953"/>
                  </a:lnTo>
                  <a:lnTo>
                    <a:pt x="1674" y="953"/>
                  </a:lnTo>
                  <a:lnTo>
                    <a:pt x="1468" y="979"/>
                  </a:lnTo>
                  <a:lnTo>
                    <a:pt x="1288" y="1030"/>
                  </a:lnTo>
                  <a:lnTo>
                    <a:pt x="1134" y="1082"/>
                  </a:lnTo>
                  <a:lnTo>
                    <a:pt x="979" y="1159"/>
                  </a:lnTo>
                  <a:lnTo>
                    <a:pt x="825" y="1262"/>
                  </a:lnTo>
                  <a:lnTo>
                    <a:pt x="670" y="1365"/>
                  </a:lnTo>
                  <a:lnTo>
                    <a:pt x="541" y="1494"/>
                  </a:lnTo>
                  <a:lnTo>
                    <a:pt x="413" y="1622"/>
                  </a:lnTo>
                  <a:lnTo>
                    <a:pt x="310" y="1777"/>
                  </a:lnTo>
                  <a:lnTo>
                    <a:pt x="207" y="1905"/>
                  </a:lnTo>
                  <a:lnTo>
                    <a:pt x="130" y="2086"/>
                  </a:lnTo>
                  <a:lnTo>
                    <a:pt x="78" y="2240"/>
                  </a:lnTo>
                  <a:lnTo>
                    <a:pt x="27" y="2420"/>
                  </a:lnTo>
                  <a:lnTo>
                    <a:pt x="1" y="2626"/>
                  </a:lnTo>
                  <a:lnTo>
                    <a:pt x="1" y="2807"/>
                  </a:lnTo>
                  <a:lnTo>
                    <a:pt x="1" y="4274"/>
                  </a:lnTo>
                  <a:lnTo>
                    <a:pt x="9733" y="4274"/>
                  </a:lnTo>
                  <a:lnTo>
                    <a:pt x="9733" y="2807"/>
                  </a:lnTo>
                  <a:lnTo>
                    <a:pt x="9733" y="2626"/>
                  </a:lnTo>
                  <a:lnTo>
                    <a:pt x="9708" y="2420"/>
                  </a:lnTo>
                  <a:lnTo>
                    <a:pt x="9656" y="2240"/>
                  </a:lnTo>
                  <a:lnTo>
                    <a:pt x="9605" y="2086"/>
                  </a:lnTo>
                  <a:lnTo>
                    <a:pt x="9527" y="1905"/>
                  </a:lnTo>
                  <a:lnTo>
                    <a:pt x="9424" y="1777"/>
                  </a:lnTo>
                  <a:lnTo>
                    <a:pt x="9322" y="1622"/>
                  </a:lnTo>
                  <a:lnTo>
                    <a:pt x="9193" y="1494"/>
                  </a:lnTo>
                  <a:lnTo>
                    <a:pt x="9064" y="1365"/>
                  </a:lnTo>
                  <a:lnTo>
                    <a:pt x="8935" y="1262"/>
                  </a:lnTo>
                  <a:lnTo>
                    <a:pt x="8781" y="1159"/>
                  </a:lnTo>
                  <a:lnTo>
                    <a:pt x="8601" y="1082"/>
                  </a:lnTo>
                  <a:lnTo>
                    <a:pt x="8446" y="1030"/>
                  </a:lnTo>
                  <a:lnTo>
                    <a:pt x="8266" y="979"/>
                  </a:lnTo>
                  <a:lnTo>
                    <a:pt x="8086" y="953"/>
                  </a:lnTo>
                  <a:lnTo>
                    <a:pt x="5794" y="953"/>
                  </a:lnTo>
                  <a:lnTo>
                    <a:pt x="579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46"/>
            <p:cNvSpPr/>
            <p:nvPr/>
          </p:nvSpPr>
          <p:spPr>
            <a:xfrm>
              <a:off x="1065275" y="2815000"/>
              <a:ext cx="96575" cy="72100"/>
            </a:xfrm>
            <a:custGeom>
              <a:rect b="b" l="l" r="r" t="t"/>
              <a:pathLst>
                <a:path extrusionOk="0" h="2884" w="3863">
                  <a:moveTo>
                    <a:pt x="1004" y="0"/>
                  </a:moveTo>
                  <a:lnTo>
                    <a:pt x="1004" y="953"/>
                  </a:lnTo>
                  <a:lnTo>
                    <a:pt x="0" y="953"/>
                  </a:lnTo>
                  <a:lnTo>
                    <a:pt x="26" y="1159"/>
                  </a:lnTo>
                  <a:lnTo>
                    <a:pt x="52" y="1339"/>
                  </a:lnTo>
                  <a:lnTo>
                    <a:pt x="103" y="1519"/>
                  </a:lnTo>
                  <a:lnTo>
                    <a:pt x="155" y="1700"/>
                  </a:lnTo>
                  <a:lnTo>
                    <a:pt x="232" y="1880"/>
                  </a:lnTo>
                  <a:lnTo>
                    <a:pt x="335" y="2034"/>
                  </a:lnTo>
                  <a:lnTo>
                    <a:pt x="438" y="2189"/>
                  </a:lnTo>
                  <a:lnTo>
                    <a:pt x="566" y="2317"/>
                  </a:lnTo>
                  <a:lnTo>
                    <a:pt x="721" y="2446"/>
                  </a:lnTo>
                  <a:lnTo>
                    <a:pt x="850" y="2549"/>
                  </a:lnTo>
                  <a:lnTo>
                    <a:pt x="1004" y="2652"/>
                  </a:lnTo>
                  <a:lnTo>
                    <a:pt x="1184" y="2729"/>
                  </a:lnTo>
                  <a:lnTo>
                    <a:pt x="1365" y="2781"/>
                  </a:lnTo>
                  <a:lnTo>
                    <a:pt x="1545" y="2832"/>
                  </a:lnTo>
                  <a:lnTo>
                    <a:pt x="1725" y="2858"/>
                  </a:lnTo>
                  <a:lnTo>
                    <a:pt x="1931" y="2884"/>
                  </a:lnTo>
                  <a:lnTo>
                    <a:pt x="2137" y="2858"/>
                  </a:lnTo>
                  <a:lnTo>
                    <a:pt x="2317" y="2832"/>
                  </a:lnTo>
                  <a:lnTo>
                    <a:pt x="2498" y="2781"/>
                  </a:lnTo>
                  <a:lnTo>
                    <a:pt x="2678" y="2729"/>
                  </a:lnTo>
                  <a:lnTo>
                    <a:pt x="2858" y="2652"/>
                  </a:lnTo>
                  <a:lnTo>
                    <a:pt x="3013" y="2549"/>
                  </a:lnTo>
                  <a:lnTo>
                    <a:pt x="3167" y="2446"/>
                  </a:lnTo>
                  <a:lnTo>
                    <a:pt x="3296" y="2317"/>
                  </a:lnTo>
                  <a:lnTo>
                    <a:pt x="3424" y="2189"/>
                  </a:lnTo>
                  <a:lnTo>
                    <a:pt x="3527" y="2034"/>
                  </a:lnTo>
                  <a:lnTo>
                    <a:pt x="3630" y="1880"/>
                  </a:lnTo>
                  <a:lnTo>
                    <a:pt x="3708" y="1700"/>
                  </a:lnTo>
                  <a:lnTo>
                    <a:pt x="3759" y="1519"/>
                  </a:lnTo>
                  <a:lnTo>
                    <a:pt x="3811" y="1339"/>
                  </a:lnTo>
                  <a:lnTo>
                    <a:pt x="3836" y="1159"/>
                  </a:lnTo>
                  <a:lnTo>
                    <a:pt x="3862" y="953"/>
                  </a:lnTo>
                  <a:lnTo>
                    <a:pt x="2858" y="953"/>
                  </a:lnTo>
                  <a:lnTo>
                    <a:pt x="2858" y="0"/>
                  </a:lnTo>
                  <a:close/>
                </a:path>
              </a:pathLst>
            </a:custGeom>
            <a:solidFill>
              <a:srgbClr val="FFD4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46"/>
            <p:cNvSpPr/>
            <p:nvPr/>
          </p:nvSpPr>
          <p:spPr>
            <a:xfrm>
              <a:off x="1067850" y="2743550"/>
              <a:ext cx="92050" cy="75975"/>
            </a:xfrm>
            <a:custGeom>
              <a:rect b="b" l="l" r="r" t="t"/>
              <a:pathLst>
                <a:path extrusionOk="0" h="3039" w="3682">
                  <a:moveTo>
                    <a:pt x="0" y="0"/>
                  </a:moveTo>
                  <a:lnTo>
                    <a:pt x="0" y="1210"/>
                  </a:lnTo>
                  <a:lnTo>
                    <a:pt x="0" y="1391"/>
                  </a:lnTo>
                  <a:lnTo>
                    <a:pt x="26" y="1571"/>
                  </a:lnTo>
                  <a:lnTo>
                    <a:pt x="77" y="1751"/>
                  </a:lnTo>
                  <a:lnTo>
                    <a:pt x="129" y="1931"/>
                  </a:lnTo>
                  <a:lnTo>
                    <a:pt x="206" y="2086"/>
                  </a:lnTo>
                  <a:lnTo>
                    <a:pt x="309" y="2240"/>
                  </a:lnTo>
                  <a:lnTo>
                    <a:pt x="412" y="2369"/>
                  </a:lnTo>
                  <a:lnTo>
                    <a:pt x="541" y="2523"/>
                  </a:lnTo>
                  <a:lnTo>
                    <a:pt x="669" y="2626"/>
                  </a:lnTo>
                  <a:lnTo>
                    <a:pt x="798" y="2729"/>
                  </a:lnTo>
                  <a:lnTo>
                    <a:pt x="953" y="2832"/>
                  </a:lnTo>
                  <a:lnTo>
                    <a:pt x="1107" y="2910"/>
                  </a:lnTo>
                  <a:lnTo>
                    <a:pt x="1287" y="2961"/>
                  </a:lnTo>
                  <a:lnTo>
                    <a:pt x="1468" y="3013"/>
                  </a:lnTo>
                  <a:lnTo>
                    <a:pt x="1648" y="3038"/>
                  </a:lnTo>
                  <a:lnTo>
                    <a:pt x="2008" y="3038"/>
                  </a:lnTo>
                  <a:lnTo>
                    <a:pt x="2189" y="3013"/>
                  </a:lnTo>
                  <a:lnTo>
                    <a:pt x="2369" y="2961"/>
                  </a:lnTo>
                  <a:lnTo>
                    <a:pt x="2549" y="2910"/>
                  </a:lnTo>
                  <a:lnTo>
                    <a:pt x="2704" y="2832"/>
                  </a:lnTo>
                  <a:lnTo>
                    <a:pt x="2858" y="2729"/>
                  </a:lnTo>
                  <a:lnTo>
                    <a:pt x="2987" y="2626"/>
                  </a:lnTo>
                  <a:lnTo>
                    <a:pt x="3141" y="2523"/>
                  </a:lnTo>
                  <a:lnTo>
                    <a:pt x="3244" y="2369"/>
                  </a:lnTo>
                  <a:lnTo>
                    <a:pt x="3347" y="2240"/>
                  </a:lnTo>
                  <a:lnTo>
                    <a:pt x="3450" y="2086"/>
                  </a:lnTo>
                  <a:lnTo>
                    <a:pt x="3527" y="1931"/>
                  </a:lnTo>
                  <a:lnTo>
                    <a:pt x="3579" y="1751"/>
                  </a:lnTo>
                  <a:lnTo>
                    <a:pt x="3630" y="1571"/>
                  </a:lnTo>
                  <a:lnTo>
                    <a:pt x="3656" y="1391"/>
                  </a:lnTo>
                  <a:lnTo>
                    <a:pt x="3682" y="1210"/>
                  </a:lnTo>
                  <a:lnTo>
                    <a:pt x="3682" y="0"/>
                  </a:lnTo>
                  <a:close/>
                </a:path>
              </a:pathLst>
            </a:custGeom>
            <a:solidFill>
              <a:srgbClr val="FFD4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46"/>
            <p:cNvSpPr/>
            <p:nvPr/>
          </p:nvSpPr>
          <p:spPr>
            <a:xfrm>
              <a:off x="1109675" y="2820775"/>
              <a:ext cx="159025" cy="147450"/>
            </a:xfrm>
            <a:custGeom>
              <a:rect b="b" l="l" r="r" t="t"/>
              <a:pathLst>
                <a:path extrusionOk="0" h="5898" w="6361">
                  <a:moveTo>
                    <a:pt x="3193" y="1"/>
                  </a:moveTo>
                  <a:lnTo>
                    <a:pt x="2859" y="27"/>
                  </a:lnTo>
                  <a:lnTo>
                    <a:pt x="2524" y="78"/>
                  </a:lnTo>
                  <a:lnTo>
                    <a:pt x="2189" y="155"/>
                  </a:lnTo>
                  <a:lnTo>
                    <a:pt x="1880" y="258"/>
                  </a:lnTo>
                  <a:lnTo>
                    <a:pt x="1597" y="413"/>
                  </a:lnTo>
                  <a:lnTo>
                    <a:pt x="1340" y="593"/>
                  </a:lnTo>
                  <a:lnTo>
                    <a:pt x="1082" y="799"/>
                  </a:lnTo>
                  <a:lnTo>
                    <a:pt x="850" y="1005"/>
                  </a:lnTo>
                  <a:lnTo>
                    <a:pt x="644" y="1263"/>
                  </a:lnTo>
                  <a:lnTo>
                    <a:pt x="464" y="1520"/>
                  </a:lnTo>
                  <a:lnTo>
                    <a:pt x="310" y="1803"/>
                  </a:lnTo>
                  <a:lnTo>
                    <a:pt x="207" y="2112"/>
                  </a:lnTo>
                  <a:lnTo>
                    <a:pt x="104" y="2421"/>
                  </a:lnTo>
                  <a:lnTo>
                    <a:pt x="26" y="2756"/>
                  </a:lnTo>
                  <a:lnTo>
                    <a:pt x="1" y="3091"/>
                  </a:lnTo>
                  <a:lnTo>
                    <a:pt x="26" y="3425"/>
                  </a:lnTo>
                  <a:lnTo>
                    <a:pt x="52" y="3683"/>
                  </a:lnTo>
                  <a:lnTo>
                    <a:pt x="104" y="3940"/>
                  </a:lnTo>
                  <a:lnTo>
                    <a:pt x="181" y="4172"/>
                  </a:lnTo>
                  <a:lnTo>
                    <a:pt x="284" y="4404"/>
                  </a:lnTo>
                  <a:lnTo>
                    <a:pt x="413" y="4610"/>
                  </a:lnTo>
                  <a:lnTo>
                    <a:pt x="541" y="4816"/>
                  </a:lnTo>
                  <a:lnTo>
                    <a:pt x="696" y="4996"/>
                  </a:lnTo>
                  <a:lnTo>
                    <a:pt x="876" y="5176"/>
                  </a:lnTo>
                  <a:lnTo>
                    <a:pt x="1056" y="5331"/>
                  </a:lnTo>
                  <a:lnTo>
                    <a:pt x="1262" y="5485"/>
                  </a:lnTo>
                  <a:lnTo>
                    <a:pt x="1468" y="5614"/>
                  </a:lnTo>
                  <a:lnTo>
                    <a:pt x="1700" y="5691"/>
                  </a:lnTo>
                  <a:lnTo>
                    <a:pt x="1932" y="5794"/>
                  </a:lnTo>
                  <a:lnTo>
                    <a:pt x="2189" y="5846"/>
                  </a:lnTo>
                  <a:lnTo>
                    <a:pt x="2447" y="5871"/>
                  </a:lnTo>
                  <a:lnTo>
                    <a:pt x="2704" y="5897"/>
                  </a:lnTo>
                  <a:lnTo>
                    <a:pt x="3683" y="5897"/>
                  </a:lnTo>
                  <a:lnTo>
                    <a:pt x="3940" y="5871"/>
                  </a:lnTo>
                  <a:lnTo>
                    <a:pt x="4198" y="5846"/>
                  </a:lnTo>
                  <a:lnTo>
                    <a:pt x="4429" y="5794"/>
                  </a:lnTo>
                  <a:lnTo>
                    <a:pt x="4687" y="5691"/>
                  </a:lnTo>
                  <a:lnTo>
                    <a:pt x="4893" y="5614"/>
                  </a:lnTo>
                  <a:lnTo>
                    <a:pt x="5124" y="5485"/>
                  </a:lnTo>
                  <a:lnTo>
                    <a:pt x="5305" y="5331"/>
                  </a:lnTo>
                  <a:lnTo>
                    <a:pt x="5511" y="5176"/>
                  </a:lnTo>
                  <a:lnTo>
                    <a:pt x="5665" y="4996"/>
                  </a:lnTo>
                  <a:lnTo>
                    <a:pt x="5820" y="4816"/>
                  </a:lnTo>
                  <a:lnTo>
                    <a:pt x="5974" y="4610"/>
                  </a:lnTo>
                  <a:lnTo>
                    <a:pt x="6077" y="4404"/>
                  </a:lnTo>
                  <a:lnTo>
                    <a:pt x="6180" y="4172"/>
                  </a:lnTo>
                  <a:lnTo>
                    <a:pt x="6257" y="3940"/>
                  </a:lnTo>
                  <a:lnTo>
                    <a:pt x="6335" y="3683"/>
                  </a:lnTo>
                  <a:lnTo>
                    <a:pt x="6360" y="3425"/>
                  </a:lnTo>
                  <a:lnTo>
                    <a:pt x="6360" y="3091"/>
                  </a:lnTo>
                  <a:lnTo>
                    <a:pt x="6335" y="2756"/>
                  </a:lnTo>
                  <a:lnTo>
                    <a:pt x="6283" y="2421"/>
                  </a:lnTo>
                  <a:lnTo>
                    <a:pt x="6180" y="2112"/>
                  </a:lnTo>
                  <a:lnTo>
                    <a:pt x="6051" y="1803"/>
                  </a:lnTo>
                  <a:lnTo>
                    <a:pt x="5897" y="1520"/>
                  </a:lnTo>
                  <a:lnTo>
                    <a:pt x="5717" y="1263"/>
                  </a:lnTo>
                  <a:lnTo>
                    <a:pt x="5511" y="1005"/>
                  </a:lnTo>
                  <a:lnTo>
                    <a:pt x="5305" y="799"/>
                  </a:lnTo>
                  <a:lnTo>
                    <a:pt x="5047" y="593"/>
                  </a:lnTo>
                  <a:lnTo>
                    <a:pt x="4764" y="413"/>
                  </a:lnTo>
                  <a:lnTo>
                    <a:pt x="4481" y="258"/>
                  </a:lnTo>
                  <a:lnTo>
                    <a:pt x="4172" y="155"/>
                  </a:lnTo>
                  <a:lnTo>
                    <a:pt x="3863" y="78"/>
                  </a:lnTo>
                  <a:lnTo>
                    <a:pt x="3528" y="27"/>
                  </a:lnTo>
                  <a:lnTo>
                    <a:pt x="3193" y="1"/>
                  </a:lnTo>
                  <a:close/>
                </a:path>
              </a:pathLst>
            </a:custGeom>
            <a:solidFill>
              <a:srgbClr val="FFAC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46"/>
            <p:cNvSpPr/>
            <p:nvPr/>
          </p:nvSpPr>
          <p:spPr>
            <a:xfrm>
              <a:off x="1073000" y="2979775"/>
              <a:ext cx="232375" cy="88850"/>
            </a:xfrm>
            <a:custGeom>
              <a:rect b="b" l="l" r="r" t="t"/>
              <a:pathLst>
                <a:path extrusionOk="0" h="3554" w="9295">
                  <a:moveTo>
                    <a:pt x="2137" y="1"/>
                  </a:moveTo>
                  <a:lnTo>
                    <a:pt x="1905" y="26"/>
                  </a:lnTo>
                  <a:lnTo>
                    <a:pt x="1699" y="52"/>
                  </a:lnTo>
                  <a:lnTo>
                    <a:pt x="1493" y="104"/>
                  </a:lnTo>
                  <a:lnTo>
                    <a:pt x="1313" y="181"/>
                  </a:lnTo>
                  <a:lnTo>
                    <a:pt x="1107" y="258"/>
                  </a:lnTo>
                  <a:lnTo>
                    <a:pt x="953" y="361"/>
                  </a:lnTo>
                  <a:lnTo>
                    <a:pt x="772" y="490"/>
                  </a:lnTo>
                  <a:lnTo>
                    <a:pt x="618" y="619"/>
                  </a:lnTo>
                  <a:lnTo>
                    <a:pt x="489" y="773"/>
                  </a:lnTo>
                  <a:lnTo>
                    <a:pt x="360" y="927"/>
                  </a:lnTo>
                  <a:lnTo>
                    <a:pt x="257" y="1108"/>
                  </a:lnTo>
                  <a:lnTo>
                    <a:pt x="180" y="1288"/>
                  </a:lnTo>
                  <a:lnTo>
                    <a:pt x="103" y="1494"/>
                  </a:lnTo>
                  <a:lnTo>
                    <a:pt x="52" y="1700"/>
                  </a:lnTo>
                  <a:lnTo>
                    <a:pt x="26" y="1906"/>
                  </a:lnTo>
                  <a:lnTo>
                    <a:pt x="0" y="2112"/>
                  </a:lnTo>
                  <a:lnTo>
                    <a:pt x="0" y="3554"/>
                  </a:lnTo>
                  <a:lnTo>
                    <a:pt x="9295" y="3554"/>
                  </a:lnTo>
                  <a:lnTo>
                    <a:pt x="9295" y="2112"/>
                  </a:lnTo>
                  <a:lnTo>
                    <a:pt x="9295" y="1906"/>
                  </a:lnTo>
                  <a:lnTo>
                    <a:pt x="9269" y="1700"/>
                  </a:lnTo>
                  <a:lnTo>
                    <a:pt x="9218" y="1494"/>
                  </a:lnTo>
                  <a:lnTo>
                    <a:pt x="9141" y="1288"/>
                  </a:lnTo>
                  <a:lnTo>
                    <a:pt x="9038" y="1108"/>
                  </a:lnTo>
                  <a:lnTo>
                    <a:pt x="8935" y="927"/>
                  </a:lnTo>
                  <a:lnTo>
                    <a:pt x="8832" y="773"/>
                  </a:lnTo>
                  <a:lnTo>
                    <a:pt x="8677" y="619"/>
                  </a:lnTo>
                  <a:lnTo>
                    <a:pt x="8523" y="490"/>
                  </a:lnTo>
                  <a:lnTo>
                    <a:pt x="8368" y="361"/>
                  </a:lnTo>
                  <a:lnTo>
                    <a:pt x="8188" y="258"/>
                  </a:lnTo>
                  <a:lnTo>
                    <a:pt x="8008" y="181"/>
                  </a:lnTo>
                  <a:lnTo>
                    <a:pt x="7802" y="104"/>
                  </a:lnTo>
                  <a:lnTo>
                    <a:pt x="7621" y="52"/>
                  </a:lnTo>
                  <a:lnTo>
                    <a:pt x="7390" y="26"/>
                  </a:lnTo>
                  <a:lnTo>
                    <a:pt x="718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46"/>
            <p:cNvSpPr/>
            <p:nvPr/>
          </p:nvSpPr>
          <p:spPr>
            <a:xfrm>
              <a:off x="1073000" y="2979775"/>
              <a:ext cx="232375" cy="88850"/>
            </a:xfrm>
            <a:custGeom>
              <a:rect b="b" l="l" r="r" t="t"/>
              <a:pathLst>
                <a:path extrusionOk="0" h="3554" w="9295">
                  <a:moveTo>
                    <a:pt x="2137" y="1"/>
                  </a:moveTo>
                  <a:lnTo>
                    <a:pt x="1905" y="26"/>
                  </a:lnTo>
                  <a:lnTo>
                    <a:pt x="1699" y="52"/>
                  </a:lnTo>
                  <a:lnTo>
                    <a:pt x="1493" y="104"/>
                  </a:lnTo>
                  <a:lnTo>
                    <a:pt x="1313" y="181"/>
                  </a:lnTo>
                  <a:lnTo>
                    <a:pt x="1107" y="258"/>
                  </a:lnTo>
                  <a:lnTo>
                    <a:pt x="953" y="361"/>
                  </a:lnTo>
                  <a:lnTo>
                    <a:pt x="772" y="490"/>
                  </a:lnTo>
                  <a:lnTo>
                    <a:pt x="618" y="619"/>
                  </a:lnTo>
                  <a:lnTo>
                    <a:pt x="489" y="773"/>
                  </a:lnTo>
                  <a:lnTo>
                    <a:pt x="360" y="927"/>
                  </a:lnTo>
                  <a:lnTo>
                    <a:pt x="257" y="1108"/>
                  </a:lnTo>
                  <a:lnTo>
                    <a:pt x="180" y="1288"/>
                  </a:lnTo>
                  <a:lnTo>
                    <a:pt x="103" y="1494"/>
                  </a:lnTo>
                  <a:lnTo>
                    <a:pt x="52" y="1700"/>
                  </a:lnTo>
                  <a:lnTo>
                    <a:pt x="26" y="1906"/>
                  </a:lnTo>
                  <a:lnTo>
                    <a:pt x="0" y="2112"/>
                  </a:lnTo>
                  <a:lnTo>
                    <a:pt x="0" y="3554"/>
                  </a:lnTo>
                  <a:lnTo>
                    <a:pt x="9295" y="3554"/>
                  </a:lnTo>
                  <a:lnTo>
                    <a:pt x="9295" y="2112"/>
                  </a:lnTo>
                  <a:lnTo>
                    <a:pt x="9295" y="1906"/>
                  </a:lnTo>
                  <a:lnTo>
                    <a:pt x="9269" y="1700"/>
                  </a:lnTo>
                  <a:lnTo>
                    <a:pt x="9218" y="1494"/>
                  </a:lnTo>
                  <a:lnTo>
                    <a:pt x="9141" y="1288"/>
                  </a:lnTo>
                  <a:lnTo>
                    <a:pt x="9038" y="1108"/>
                  </a:lnTo>
                  <a:lnTo>
                    <a:pt x="8935" y="927"/>
                  </a:lnTo>
                  <a:lnTo>
                    <a:pt x="8832" y="773"/>
                  </a:lnTo>
                  <a:lnTo>
                    <a:pt x="8677" y="619"/>
                  </a:lnTo>
                  <a:lnTo>
                    <a:pt x="8523" y="490"/>
                  </a:lnTo>
                  <a:lnTo>
                    <a:pt x="8368" y="361"/>
                  </a:lnTo>
                  <a:lnTo>
                    <a:pt x="8188" y="258"/>
                  </a:lnTo>
                  <a:lnTo>
                    <a:pt x="8008" y="181"/>
                  </a:lnTo>
                  <a:lnTo>
                    <a:pt x="7802" y="104"/>
                  </a:lnTo>
                  <a:lnTo>
                    <a:pt x="7621" y="52"/>
                  </a:lnTo>
                  <a:lnTo>
                    <a:pt x="7390" y="26"/>
                  </a:lnTo>
                  <a:lnTo>
                    <a:pt x="7184" y="1"/>
                  </a:lnTo>
                  <a:close/>
                </a:path>
              </a:pathLst>
            </a:custGeom>
            <a:solidFill>
              <a:srgbClr val="FF6E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46"/>
            <p:cNvSpPr/>
            <p:nvPr/>
          </p:nvSpPr>
          <p:spPr>
            <a:xfrm>
              <a:off x="1145725" y="2891600"/>
              <a:ext cx="87575" cy="76625"/>
            </a:xfrm>
            <a:custGeom>
              <a:rect b="b" l="l" r="r" t="t"/>
              <a:pathLst>
                <a:path extrusionOk="0" h="3065" w="3503">
                  <a:moveTo>
                    <a:pt x="1468" y="0"/>
                  </a:moveTo>
                  <a:lnTo>
                    <a:pt x="644" y="309"/>
                  </a:lnTo>
                  <a:lnTo>
                    <a:pt x="1" y="309"/>
                  </a:lnTo>
                  <a:lnTo>
                    <a:pt x="1" y="1313"/>
                  </a:lnTo>
                  <a:lnTo>
                    <a:pt x="1" y="1468"/>
                  </a:lnTo>
                  <a:lnTo>
                    <a:pt x="26" y="1648"/>
                  </a:lnTo>
                  <a:lnTo>
                    <a:pt x="78" y="1828"/>
                  </a:lnTo>
                  <a:lnTo>
                    <a:pt x="129" y="1983"/>
                  </a:lnTo>
                  <a:lnTo>
                    <a:pt x="206" y="2137"/>
                  </a:lnTo>
                  <a:lnTo>
                    <a:pt x="284" y="2292"/>
                  </a:lnTo>
                  <a:lnTo>
                    <a:pt x="387" y="2420"/>
                  </a:lnTo>
                  <a:lnTo>
                    <a:pt x="515" y="2549"/>
                  </a:lnTo>
                  <a:lnTo>
                    <a:pt x="618" y="2652"/>
                  </a:lnTo>
                  <a:lnTo>
                    <a:pt x="773" y="2755"/>
                  </a:lnTo>
                  <a:lnTo>
                    <a:pt x="902" y="2832"/>
                  </a:lnTo>
                  <a:lnTo>
                    <a:pt x="1056" y="2910"/>
                  </a:lnTo>
                  <a:lnTo>
                    <a:pt x="1236" y="2987"/>
                  </a:lnTo>
                  <a:lnTo>
                    <a:pt x="1391" y="3013"/>
                  </a:lnTo>
                  <a:lnTo>
                    <a:pt x="1571" y="3038"/>
                  </a:lnTo>
                  <a:lnTo>
                    <a:pt x="1751" y="3064"/>
                  </a:lnTo>
                  <a:lnTo>
                    <a:pt x="1932" y="3038"/>
                  </a:lnTo>
                  <a:lnTo>
                    <a:pt x="2112" y="3013"/>
                  </a:lnTo>
                  <a:lnTo>
                    <a:pt x="2266" y="2987"/>
                  </a:lnTo>
                  <a:lnTo>
                    <a:pt x="2421" y="2910"/>
                  </a:lnTo>
                  <a:lnTo>
                    <a:pt x="2575" y="2832"/>
                  </a:lnTo>
                  <a:lnTo>
                    <a:pt x="2730" y="2755"/>
                  </a:lnTo>
                  <a:lnTo>
                    <a:pt x="2859" y="2652"/>
                  </a:lnTo>
                  <a:lnTo>
                    <a:pt x="2987" y="2549"/>
                  </a:lnTo>
                  <a:lnTo>
                    <a:pt x="3090" y="2420"/>
                  </a:lnTo>
                  <a:lnTo>
                    <a:pt x="3193" y="2292"/>
                  </a:lnTo>
                  <a:lnTo>
                    <a:pt x="3296" y="2137"/>
                  </a:lnTo>
                  <a:lnTo>
                    <a:pt x="3373" y="1983"/>
                  </a:lnTo>
                  <a:lnTo>
                    <a:pt x="3425" y="1828"/>
                  </a:lnTo>
                  <a:lnTo>
                    <a:pt x="3476" y="1648"/>
                  </a:lnTo>
                  <a:lnTo>
                    <a:pt x="3502" y="1468"/>
                  </a:lnTo>
                  <a:lnTo>
                    <a:pt x="3502" y="1313"/>
                  </a:lnTo>
                  <a:lnTo>
                    <a:pt x="3502" y="309"/>
                  </a:lnTo>
                  <a:lnTo>
                    <a:pt x="2395" y="309"/>
                  </a:lnTo>
                  <a:lnTo>
                    <a:pt x="1468" y="0"/>
                  </a:lnTo>
                  <a:close/>
                </a:path>
              </a:pathLst>
            </a:custGeom>
            <a:solidFill>
              <a:srgbClr val="FFD4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46"/>
            <p:cNvSpPr/>
            <p:nvPr/>
          </p:nvSpPr>
          <p:spPr>
            <a:xfrm>
              <a:off x="1167600" y="2963050"/>
              <a:ext cx="43800" cy="46350"/>
            </a:xfrm>
            <a:custGeom>
              <a:rect b="b" l="l" r="r" t="t"/>
              <a:pathLst>
                <a:path extrusionOk="0" h="1854" w="1752">
                  <a:moveTo>
                    <a:pt x="1" y="0"/>
                  </a:moveTo>
                  <a:lnTo>
                    <a:pt x="1" y="979"/>
                  </a:lnTo>
                  <a:lnTo>
                    <a:pt x="1" y="1133"/>
                  </a:lnTo>
                  <a:lnTo>
                    <a:pt x="52" y="1313"/>
                  </a:lnTo>
                  <a:lnTo>
                    <a:pt x="155" y="1468"/>
                  </a:lnTo>
                  <a:lnTo>
                    <a:pt x="258" y="1596"/>
                  </a:lnTo>
                  <a:lnTo>
                    <a:pt x="387" y="1699"/>
                  </a:lnTo>
                  <a:lnTo>
                    <a:pt x="542" y="1777"/>
                  </a:lnTo>
                  <a:lnTo>
                    <a:pt x="696" y="1828"/>
                  </a:lnTo>
                  <a:lnTo>
                    <a:pt x="876" y="1854"/>
                  </a:lnTo>
                  <a:lnTo>
                    <a:pt x="1057" y="1828"/>
                  </a:lnTo>
                  <a:lnTo>
                    <a:pt x="1211" y="1777"/>
                  </a:lnTo>
                  <a:lnTo>
                    <a:pt x="1366" y="1699"/>
                  </a:lnTo>
                  <a:lnTo>
                    <a:pt x="1494" y="1596"/>
                  </a:lnTo>
                  <a:lnTo>
                    <a:pt x="1597" y="1468"/>
                  </a:lnTo>
                  <a:lnTo>
                    <a:pt x="1675" y="1313"/>
                  </a:lnTo>
                  <a:lnTo>
                    <a:pt x="1726" y="1133"/>
                  </a:lnTo>
                  <a:lnTo>
                    <a:pt x="1752" y="979"/>
                  </a:lnTo>
                  <a:lnTo>
                    <a:pt x="1752" y="0"/>
                  </a:lnTo>
                  <a:close/>
                </a:path>
              </a:pathLst>
            </a:custGeom>
            <a:solidFill>
              <a:srgbClr val="FFD4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46"/>
            <p:cNvSpPr/>
            <p:nvPr/>
          </p:nvSpPr>
          <p:spPr>
            <a:xfrm>
              <a:off x="1181125" y="3060875"/>
              <a:ext cx="16125" cy="16125"/>
            </a:xfrm>
            <a:custGeom>
              <a:rect b="b" l="l" r="r" t="t"/>
              <a:pathLst>
                <a:path extrusionOk="0" h="645" w="645">
                  <a:moveTo>
                    <a:pt x="335" y="1"/>
                  </a:moveTo>
                  <a:lnTo>
                    <a:pt x="207" y="27"/>
                  </a:lnTo>
                  <a:lnTo>
                    <a:pt x="104" y="104"/>
                  </a:lnTo>
                  <a:lnTo>
                    <a:pt x="26" y="207"/>
                  </a:lnTo>
                  <a:lnTo>
                    <a:pt x="1" y="310"/>
                  </a:lnTo>
                  <a:lnTo>
                    <a:pt x="26" y="439"/>
                  </a:lnTo>
                  <a:lnTo>
                    <a:pt x="104" y="541"/>
                  </a:lnTo>
                  <a:lnTo>
                    <a:pt x="207" y="619"/>
                  </a:lnTo>
                  <a:lnTo>
                    <a:pt x="335" y="644"/>
                  </a:lnTo>
                  <a:lnTo>
                    <a:pt x="464" y="619"/>
                  </a:lnTo>
                  <a:lnTo>
                    <a:pt x="567" y="541"/>
                  </a:lnTo>
                  <a:lnTo>
                    <a:pt x="619" y="439"/>
                  </a:lnTo>
                  <a:lnTo>
                    <a:pt x="644" y="310"/>
                  </a:lnTo>
                  <a:lnTo>
                    <a:pt x="619" y="207"/>
                  </a:lnTo>
                  <a:lnTo>
                    <a:pt x="567" y="104"/>
                  </a:lnTo>
                  <a:lnTo>
                    <a:pt x="464" y="27"/>
                  </a:lnTo>
                  <a:lnTo>
                    <a:pt x="335"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46"/>
            <p:cNvSpPr/>
            <p:nvPr/>
          </p:nvSpPr>
          <p:spPr>
            <a:xfrm>
              <a:off x="983525" y="2665650"/>
              <a:ext cx="411325" cy="411350"/>
            </a:xfrm>
            <a:custGeom>
              <a:rect b="b" l="l" r="r" t="t"/>
              <a:pathLst>
                <a:path extrusionOk="0" h="16454" w="16453">
                  <a:moveTo>
                    <a:pt x="6720" y="3425"/>
                  </a:moveTo>
                  <a:lnTo>
                    <a:pt x="6720" y="4326"/>
                  </a:lnTo>
                  <a:lnTo>
                    <a:pt x="6720" y="4481"/>
                  </a:lnTo>
                  <a:lnTo>
                    <a:pt x="6694" y="4635"/>
                  </a:lnTo>
                  <a:lnTo>
                    <a:pt x="6592" y="4918"/>
                  </a:lnTo>
                  <a:lnTo>
                    <a:pt x="6463" y="5176"/>
                  </a:lnTo>
                  <a:lnTo>
                    <a:pt x="6283" y="5408"/>
                  </a:lnTo>
                  <a:lnTo>
                    <a:pt x="6051" y="5588"/>
                  </a:lnTo>
                  <a:lnTo>
                    <a:pt x="5793" y="5717"/>
                  </a:lnTo>
                  <a:lnTo>
                    <a:pt x="5510" y="5820"/>
                  </a:lnTo>
                  <a:lnTo>
                    <a:pt x="5356" y="5845"/>
                  </a:lnTo>
                  <a:lnTo>
                    <a:pt x="5047" y="5845"/>
                  </a:lnTo>
                  <a:lnTo>
                    <a:pt x="4892" y="5820"/>
                  </a:lnTo>
                  <a:lnTo>
                    <a:pt x="4609" y="5717"/>
                  </a:lnTo>
                  <a:lnTo>
                    <a:pt x="4351" y="5588"/>
                  </a:lnTo>
                  <a:lnTo>
                    <a:pt x="4120" y="5408"/>
                  </a:lnTo>
                  <a:lnTo>
                    <a:pt x="3939" y="5176"/>
                  </a:lnTo>
                  <a:lnTo>
                    <a:pt x="3811" y="4918"/>
                  </a:lnTo>
                  <a:lnTo>
                    <a:pt x="3708" y="4635"/>
                  </a:lnTo>
                  <a:lnTo>
                    <a:pt x="3682" y="4481"/>
                  </a:lnTo>
                  <a:lnTo>
                    <a:pt x="3682" y="4326"/>
                  </a:lnTo>
                  <a:lnTo>
                    <a:pt x="3682" y="3425"/>
                  </a:lnTo>
                  <a:close/>
                  <a:moveTo>
                    <a:pt x="11767" y="3425"/>
                  </a:moveTo>
                  <a:lnTo>
                    <a:pt x="11947" y="3580"/>
                  </a:lnTo>
                  <a:lnTo>
                    <a:pt x="12179" y="3683"/>
                  </a:lnTo>
                  <a:lnTo>
                    <a:pt x="12411" y="3760"/>
                  </a:lnTo>
                  <a:lnTo>
                    <a:pt x="12668" y="3786"/>
                  </a:lnTo>
                  <a:lnTo>
                    <a:pt x="12925" y="3786"/>
                  </a:lnTo>
                  <a:lnTo>
                    <a:pt x="12925" y="4455"/>
                  </a:lnTo>
                  <a:lnTo>
                    <a:pt x="12900" y="4738"/>
                  </a:lnTo>
                  <a:lnTo>
                    <a:pt x="12822" y="4996"/>
                  </a:lnTo>
                  <a:lnTo>
                    <a:pt x="12694" y="5253"/>
                  </a:lnTo>
                  <a:lnTo>
                    <a:pt x="12514" y="5459"/>
                  </a:lnTo>
                  <a:lnTo>
                    <a:pt x="12282" y="5639"/>
                  </a:lnTo>
                  <a:lnTo>
                    <a:pt x="12050" y="5768"/>
                  </a:lnTo>
                  <a:lnTo>
                    <a:pt x="11793" y="5845"/>
                  </a:lnTo>
                  <a:lnTo>
                    <a:pt x="11484" y="5871"/>
                  </a:lnTo>
                  <a:lnTo>
                    <a:pt x="11200" y="5845"/>
                  </a:lnTo>
                  <a:lnTo>
                    <a:pt x="10943" y="5768"/>
                  </a:lnTo>
                  <a:lnTo>
                    <a:pt x="10685" y="5639"/>
                  </a:lnTo>
                  <a:lnTo>
                    <a:pt x="10479" y="5459"/>
                  </a:lnTo>
                  <a:lnTo>
                    <a:pt x="10299" y="5253"/>
                  </a:lnTo>
                  <a:lnTo>
                    <a:pt x="10170" y="4996"/>
                  </a:lnTo>
                  <a:lnTo>
                    <a:pt x="10093" y="4738"/>
                  </a:lnTo>
                  <a:lnTo>
                    <a:pt x="10067" y="4455"/>
                  </a:lnTo>
                  <a:lnTo>
                    <a:pt x="10067" y="3786"/>
                  </a:lnTo>
                  <a:lnTo>
                    <a:pt x="10814" y="3786"/>
                  </a:lnTo>
                  <a:lnTo>
                    <a:pt x="11072" y="3760"/>
                  </a:lnTo>
                  <a:lnTo>
                    <a:pt x="11329" y="3683"/>
                  </a:lnTo>
                  <a:lnTo>
                    <a:pt x="11561" y="3580"/>
                  </a:lnTo>
                  <a:lnTo>
                    <a:pt x="11767" y="3425"/>
                  </a:lnTo>
                  <a:close/>
                  <a:moveTo>
                    <a:pt x="5484" y="644"/>
                  </a:moveTo>
                  <a:lnTo>
                    <a:pt x="5768" y="696"/>
                  </a:lnTo>
                  <a:lnTo>
                    <a:pt x="6025" y="773"/>
                  </a:lnTo>
                  <a:lnTo>
                    <a:pt x="6283" y="850"/>
                  </a:lnTo>
                  <a:lnTo>
                    <a:pt x="6514" y="979"/>
                  </a:lnTo>
                  <a:lnTo>
                    <a:pt x="6746" y="1108"/>
                  </a:lnTo>
                  <a:lnTo>
                    <a:pt x="6952" y="1262"/>
                  </a:lnTo>
                  <a:lnTo>
                    <a:pt x="7158" y="1443"/>
                  </a:lnTo>
                  <a:lnTo>
                    <a:pt x="7338" y="1649"/>
                  </a:lnTo>
                  <a:lnTo>
                    <a:pt x="7493" y="1855"/>
                  </a:lnTo>
                  <a:lnTo>
                    <a:pt x="7621" y="2086"/>
                  </a:lnTo>
                  <a:lnTo>
                    <a:pt x="7750" y="2318"/>
                  </a:lnTo>
                  <a:lnTo>
                    <a:pt x="7853" y="2575"/>
                  </a:lnTo>
                  <a:lnTo>
                    <a:pt x="7905" y="2833"/>
                  </a:lnTo>
                  <a:lnTo>
                    <a:pt x="7956" y="3116"/>
                  </a:lnTo>
                  <a:lnTo>
                    <a:pt x="7956" y="3399"/>
                  </a:lnTo>
                  <a:lnTo>
                    <a:pt x="7956" y="5897"/>
                  </a:lnTo>
                  <a:lnTo>
                    <a:pt x="7570" y="5948"/>
                  </a:lnTo>
                  <a:lnTo>
                    <a:pt x="7184" y="6051"/>
                  </a:lnTo>
                  <a:lnTo>
                    <a:pt x="6797" y="6180"/>
                  </a:lnTo>
                  <a:lnTo>
                    <a:pt x="6437" y="6360"/>
                  </a:lnTo>
                  <a:lnTo>
                    <a:pt x="6437" y="6103"/>
                  </a:lnTo>
                  <a:lnTo>
                    <a:pt x="6643" y="5948"/>
                  </a:lnTo>
                  <a:lnTo>
                    <a:pt x="6823" y="5768"/>
                  </a:lnTo>
                  <a:lnTo>
                    <a:pt x="6978" y="5562"/>
                  </a:lnTo>
                  <a:lnTo>
                    <a:pt x="7106" y="5330"/>
                  </a:lnTo>
                  <a:lnTo>
                    <a:pt x="7209" y="5099"/>
                  </a:lnTo>
                  <a:lnTo>
                    <a:pt x="7287" y="4867"/>
                  </a:lnTo>
                  <a:lnTo>
                    <a:pt x="7338" y="4584"/>
                  </a:lnTo>
                  <a:lnTo>
                    <a:pt x="7364" y="4326"/>
                  </a:lnTo>
                  <a:lnTo>
                    <a:pt x="7364" y="3116"/>
                  </a:lnTo>
                  <a:lnTo>
                    <a:pt x="7338" y="2987"/>
                  </a:lnTo>
                  <a:lnTo>
                    <a:pt x="7261" y="2884"/>
                  </a:lnTo>
                  <a:lnTo>
                    <a:pt x="7158" y="2807"/>
                  </a:lnTo>
                  <a:lnTo>
                    <a:pt x="7055" y="2781"/>
                  </a:lnTo>
                  <a:lnTo>
                    <a:pt x="3373" y="2781"/>
                  </a:lnTo>
                  <a:lnTo>
                    <a:pt x="3244" y="2807"/>
                  </a:lnTo>
                  <a:lnTo>
                    <a:pt x="3141" y="2884"/>
                  </a:lnTo>
                  <a:lnTo>
                    <a:pt x="3064" y="2987"/>
                  </a:lnTo>
                  <a:lnTo>
                    <a:pt x="3038" y="3116"/>
                  </a:lnTo>
                  <a:lnTo>
                    <a:pt x="3038" y="4326"/>
                  </a:lnTo>
                  <a:lnTo>
                    <a:pt x="3064" y="4584"/>
                  </a:lnTo>
                  <a:lnTo>
                    <a:pt x="3116" y="4867"/>
                  </a:lnTo>
                  <a:lnTo>
                    <a:pt x="3193" y="5099"/>
                  </a:lnTo>
                  <a:lnTo>
                    <a:pt x="3296" y="5330"/>
                  </a:lnTo>
                  <a:lnTo>
                    <a:pt x="3425" y="5562"/>
                  </a:lnTo>
                  <a:lnTo>
                    <a:pt x="3579" y="5768"/>
                  </a:lnTo>
                  <a:lnTo>
                    <a:pt x="3759" y="5948"/>
                  </a:lnTo>
                  <a:lnTo>
                    <a:pt x="3965" y="6103"/>
                  </a:lnTo>
                  <a:lnTo>
                    <a:pt x="3965" y="6592"/>
                  </a:lnTo>
                  <a:lnTo>
                    <a:pt x="2446" y="6592"/>
                  </a:lnTo>
                  <a:lnTo>
                    <a:pt x="2446" y="3399"/>
                  </a:lnTo>
                  <a:lnTo>
                    <a:pt x="2446" y="3116"/>
                  </a:lnTo>
                  <a:lnTo>
                    <a:pt x="2498" y="2833"/>
                  </a:lnTo>
                  <a:lnTo>
                    <a:pt x="2575" y="2575"/>
                  </a:lnTo>
                  <a:lnTo>
                    <a:pt x="2652" y="2318"/>
                  </a:lnTo>
                  <a:lnTo>
                    <a:pt x="2781" y="2086"/>
                  </a:lnTo>
                  <a:lnTo>
                    <a:pt x="2910" y="1855"/>
                  </a:lnTo>
                  <a:lnTo>
                    <a:pt x="3064" y="1649"/>
                  </a:lnTo>
                  <a:lnTo>
                    <a:pt x="3244" y="1443"/>
                  </a:lnTo>
                  <a:lnTo>
                    <a:pt x="3450" y="1262"/>
                  </a:lnTo>
                  <a:lnTo>
                    <a:pt x="3656" y="1108"/>
                  </a:lnTo>
                  <a:lnTo>
                    <a:pt x="3888" y="979"/>
                  </a:lnTo>
                  <a:lnTo>
                    <a:pt x="4120" y="850"/>
                  </a:lnTo>
                  <a:lnTo>
                    <a:pt x="4377" y="773"/>
                  </a:lnTo>
                  <a:lnTo>
                    <a:pt x="4635" y="696"/>
                  </a:lnTo>
                  <a:lnTo>
                    <a:pt x="4918" y="644"/>
                  </a:lnTo>
                  <a:close/>
                  <a:moveTo>
                    <a:pt x="11793" y="644"/>
                  </a:moveTo>
                  <a:lnTo>
                    <a:pt x="12076" y="696"/>
                  </a:lnTo>
                  <a:lnTo>
                    <a:pt x="12359" y="773"/>
                  </a:lnTo>
                  <a:lnTo>
                    <a:pt x="12617" y="876"/>
                  </a:lnTo>
                  <a:lnTo>
                    <a:pt x="12874" y="979"/>
                  </a:lnTo>
                  <a:lnTo>
                    <a:pt x="13106" y="1134"/>
                  </a:lnTo>
                  <a:lnTo>
                    <a:pt x="13337" y="1288"/>
                  </a:lnTo>
                  <a:lnTo>
                    <a:pt x="13543" y="1494"/>
                  </a:lnTo>
                  <a:lnTo>
                    <a:pt x="13724" y="1700"/>
                  </a:lnTo>
                  <a:lnTo>
                    <a:pt x="13878" y="1906"/>
                  </a:lnTo>
                  <a:lnTo>
                    <a:pt x="14033" y="2138"/>
                  </a:lnTo>
                  <a:lnTo>
                    <a:pt x="14161" y="2395"/>
                  </a:lnTo>
                  <a:lnTo>
                    <a:pt x="14239" y="2653"/>
                  </a:lnTo>
                  <a:lnTo>
                    <a:pt x="14316" y="2936"/>
                  </a:lnTo>
                  <a:lnTo>
                    <a:pt x="14367" y="3219"/>
                  </a:lnTo>
                  <a:lnTo>
                    <a:pt x="14367" y="3528"/>
                  </a:lnTo>
                  <a:lnTo>
                    <a:pt x="14367" y="5330"/>
                  </a:lnTo>
                  <a:lnTo>
                    <a:pt x="14342" y="5588"/>
                  </a:lnTo>
                  <a:lnTo>
                    <a:pt x="14290" y="5820"/>
                  </a:lnTo>
                  <a:lnTo>
                    <a:pt x="14161" y="6051"/>
                  </a:lnTo>
                  <a:lnTo>
                    <a:pt x="14007" y="6232"/>
                  </a:lnTo>
                  <a:lnTo>
                    <a:pt x="13827" y="6386"/>
                  </a:lnTo>
                  <a:lnTo>
                    <a:pt x="13621" y="6489"/>
                  </a:lnTo>
                  <a:lnTo>
                    <a:pt x="13363" y="6566"/>
                  </a:lnTo>
                  <a:lnTo>
                    <a:pt x="13131" y="6592"/>
                  </a:lnTo>
                  <a:lnTo>
                    <a:pt x="12694" y="6592"/>
                  </a:lnTo>
                  <a:lnTo>
                    <a:pt x="12694" y="6129"/>
                  </a:lnTo>
                  <a:lnTo>
                    <a:pt x="12874" y="6000"/>
                  </a:lnTo>
                  <a:lnTo>
                    <a:pt x="13054" y="5820"/>
                  </a:lnTo>
                  <a:lnTo>
                    <a:pt x="13209" y="5614"/>
                  </a:lnTo>
                  <a:lnTo>
                    <a:pt x="13337" y="5408"/>
                  </a:lnTo>
                  <a:lnTo>
                    <a:pt x="13440" y="5202"/>
                  </a:lnTo>
                  <a:lnTo>
                    <a:pt x="13518" y="4944"/>
                  </a:lnTo>
                  <a:lnTo>
                    <a:pt x="13543" y="4713"/>
                  </a:lnTo>
                  <a:lnTo>
                    <a:pt x="13569" y="4455"/>
                  </a:lnTo>
                  <a:lnTo>
                    <a:pt x="13569" y="3451"/>
                  </a:lnTo>
                  <a:lnTo>
                    <a:pt x="13543" y="3348"/>
                  </a:lnTo>
                  <a:lnTo>
                    <a:pt x="13466" y="3245"/>
                  </a:lnTo>
                  <a:lnTo>
                    <a:pt x="13363" y="3168"/>
                  </a:lnTo>
                  <a:lnTo>
                    <a:pt x="13260" y="3142"/>
                  </a:lnTo>
                  <a:lnTo>
                    <a:pt x="12668" y="3142"/>
                  </a:lnTo>
                  <a:lnTo>
                    <a:pt x="12514" y="3116"/>
                  </a:lnTo>
                  <a:lnTo>
                    <a:pt x="12385" y="3090"/>
                  </a:lnTo>
                  <a:lnTo>
                    <a:pt x="12256" y="3013"/>
                  </a:lnTo>
                  <a:lnTo>
                    <a:pt x="12153" y="2910"/>
                  </a:lnTo>
                  <a:lnTo>
                    <a:pt x="12205" y="2781"/>
                  </a:lnTo>
                  <a:lnTo>
                    <a:pt x="12230" y="2627"/>
                  </a:lnTo>
                  <a:lnTo>
                    <a:pt x="12256" y="2472"/>
                  </a:lnTo>
                  <a:lnTo>
                    <a:pt x="12282" y="2318"/>
                  </a:lnTo>
                  <a:lnTo>
                    <a:pt x="12256" y="2189"/>
                  </a:lnTo>
                  <a:lnTo>
                    <a:pt x="12179" y="2086"/>
                  </a:lnTo>
                  <a:lnTo>
                    <a:pt x="12076" y="2035"/>
                  </a:lnTo>
                  <a:lnTo>
                    <a:pt x="11947" y="2009"/>
                  </a:lnTo>
                  <a:lnTo>
                    <a:pt x="11818" y="2035"/>
                  </a:lnTo>
                  <a:lnTo>
                    <a:pt x="11715" y="2086"/>
                  </a:lnTo>
                  <a:lnTo>
                    <a:pt x="11664" y="2189"/>
                  </a:lnTo>
                  <a:lnTo>
                    <a:pt x="11638" y="2318"/>
                  </a:lnTo>
                  <a:lnTo>
                    <a:pt x="11612" y="2472"/>
                  </a:lnTo>
                  <a:lnTo>
                    <a:pt x="11561" y="2627"/>
                  </a:lnTo>
                  <a:lnTo>
                    <a:pt x="11484" y="2781"/>
                  </a:lnTo>
                  <a:lnTo>
                    <a:pt x="11381" y="2910"/>
                  </a:lnTo>
                  <a:lnTo>
                    <a:pt x="11278" y="3013"/>
                  </a:lnTo>
                  <a:lnTo>
                    <a:pt x="11123" y="3065"/>
                  </a:lnTo>
                  <a:lnTo>
                    <a:pt x="10969" y="3116"/>
                  </a:lnTo>
                  <a:lnTo>
                    <a:pt x="10814" y="3142"/>
                  </a:lnTo>
                  <a:lnTo>
                    <a:pt x="9733" y="3142"/>
                  </a:lnTo>
                  <a:lnTo>
                    <a:pt x="9604" y="3168"/>
                  </a:lnTo>
                  <a:lnTo>
                    <a:pt x="9501" y="3245"/>
                  </a:lnTo>
                  <a:lnTo>
                    <a:pt x="9450" y="3348"/>
                  </a:lnTo>
                  <a:lnTo>
                    <a:pt x="9424" y="3451"/>
                  </a:lnTo>
                  <a:lnTo>
                    <a:pt x="9424" y="4455"/>
                  </a:lnTo>
                  <a:lnTo>
                    <a:pt x="9424" y="4713"/>
                  </a:lnTo>
                  <a:lnTo>
                    <a:pt x="9475" y="4944"/>
                  </a:lnTo>
                  <a:lnTo>
                    <a:pt x="9553" y="5202"/>
                  </a:lnTo>
                  <a:lnTo>
                    <a:pt x="9656" y="5408"/>
                  </a:lnTo>
                  <a:lnTo>
                    <a:pt x="9784" y="5614"/>
                  </a:lnTo>
                  <a:lnTo>
                    <a:pt x="9939" y="5820"/>
                  </a:lnTo>
                  <a:lnTo>
                    <a:pt x="10093" y="6000"/>
                  </a:lnTo>
                  <a:lnTo>
                    <a:pt x="10299" y="6129"/>
                  </a:lnTo>
                  <a:lnTo>
                    <a:pt x="10299" y="6541"/>
                  </a:lnTo>
                  <a:lnTo>
                    <a:pt x="9939" y="6335"/>
                  </a:lnTo>
                  <a:lnTo>
                    <a:pt x="9553" y="6154"/>
                  </a:lnTo>
                  <a:lnTo>
                    <a:pt x="9166" y="6000"/>
                  </a:lnTo>
                  <a:lnTo>
                    <a:pt x="8754" y="5923"/>
                  </a:lnTo>
                  <a:lnTo>
                    <a:pt x="8703" y="5794"/>
                  </a:lnTo>
                  <a:lnTo>
                    <a:pt x="8651" y="5639"/>
                  </a:lnTo>
                  <a:lnTo>
                    <a:pt x="8626" y="5485"/>
                  </a:lnTo>
                  <a:lnTo>
                    <a:pt x="8600" y="5330"/>
                  </a:lnTo>
                  <a:lnTo>
                    <a:pt x="8600" y="3528"/>
                  </a:lnTo>
                  <a:lnTo>
                    <a:pt x="8626" y="3219"/>
                  </a:lnTo>
                  <a:lnTo>
                    <a:pt x="8677" y="2936"/>
                  </a:lnTo>
                  <a:lnTo>
                    <a:pt x="8729" y="2653"/>
                  </a:lnTo>
                  <a:lnTo>
                    <a:pt x="8832" y="2395"/>
                  </a:lnTo>
                  <a:lnTo>
                    <a:pt x="8960" y="2138"/>
                  </a:lnTo>
                  <a:lnTo>
                    <a:pt x="9115" y="1906"/>
                  </a:lnTo>
                  <a:lnTo>
                    <a:pt x="9269" y="1700"/>
                  </a:lnTo>
                  <a:lnTo>
                    <a:pt x="9450" y="1494"/>
                  </a:lnTo>
                  <a:lnTo>
                    <a:pt x="9656" y="1288"/>
                  </a:lnTo>
                  <a:lnTo>
                    <a:pt x="9887" y="1134"/>
                  </a:lnTo>
                  <a:lnTo>
                    <a:pt x="10119" y="979"/>
                  </a:lnTo>
                  <a:lnTo>
                    <a:pt x="10376" y="876"/>
                  </a:lnTo>
                  <a:lnTo>
                    <a:pt x="10634" y="773"/>
                  </a:lnTo>
                  <a:lnTo>
                    <a:pt x="10917" y="696"/>
                  </a:lnTo>
                  <a:lnTo>
                    <a:pt x="11200" y="644"/>
                  </a:lnTo>
                  <a:close/>
                  <a:moveTo>
                    <a:pt x="12050" y="6438"/>
                  </a:moveTo>
                  <a:lnTo>
                    <a:pt x="12050" y="6978"/>
                  </a:lnTo>
                  <a:lnTo>
                    <a:pt x="12050" y="7081"/>
                  </a:lnTo>
                  <a:lnTo>
                    <a:pt x="11999" y="7184"/>
                  </a:lnTo>
                  <a:lnTo>
                    <a:pt x="11947" y="7287"/>
                  </a:lnTo>
                  <a:lnTo>
                    <a:pt x="11896" y="7365"/>
                  </a:lnTo>
                  <a:lnTo>
                    <a:pt x="11793" y="7442"/>
                  </a:lnTo>
                  <a:lnTo>
                    <a:pt x="11715" y="7493"/>
                  </a:lnTo>
                  <a:lnTo>
                    <a:pt x="11612" y="7519"/>
                  </a:lnTo>
                  <a:lnTo>
                    <a:pt x="11381" y="7519"/>
                  </a:lnTo>
                  <a:lnTo>
                    <a:pt x="11278" y="7493"/>
                  </a:lnTo>
                  <a:lnTo>
                    <a:pt x="11175" y="7442"/>
                  </a:lnTo>
                  <a:lnTo>
                    <a:pt x="11097" y="7365"/>
                  </a:lnTo>
                  <a:lnTo>
                    <a:pt x="11046" y="7287"/>
                  </a:lnTo>
                  <a:lnTo>
                    <a:pt x="10994" y="7184"/>
                  </a:lnTo>
                  <a:lnTo>
                    <a:pt x="10943" y="7081"/>
                  </a:lnTo>
                  <a:lnTo>
                    <a:pt x="10943" y="6978"/>
                  </a:lnTo>
                  <a:lnTo>
                    <a:pt x="10943" y="6438"/>
                  </a:lnTo>
                  <a:lnTo>
                    <a:pt x="11200" y="6515"/>
                  </a:lnTo>
                  <a:lnTo>
                    <a:pt x="11767" y="6515"/>
                  </a:lnTo>
                  <a:lnTo>
                    <a:pt x="12050" y="6438"/>
                  </a:lnTo>
                  <a:close/>
                  <a:moveTo>
                    <a:pt x="5793" y="6412"/>
                  </a:moveTo>
                  <a:lnTo>
                    <a:pt x="5793" y="6875"/>
                  </a:lnTo>
                  <a:lnTo>
                    <a:pt x="5665" y="7004"/>
                  </a:lnTo>
                  <a:lnTo>
                    <a:pt x="5381" y="7339"/>
                  </a:lnTo>
                  <a:lnTo>
                    <a:pt x="5175" y="7699"/>
                  </a:lnTo>
                  <a:lnTo>
                    <a:pt x="4995" y="8085"/>
                  </a:lnTo>
                  <a:lnTo>
                    <a:pt x="4841" y="8497"/>
                  </a:lnTo>
                  <a:lnTo>
                    <a:pt x="4635" y="8420"/>
                  </a:lnTo>
                  <a:lnTo>
                    <a:pt x="4403" y="8317"/>
                  </a:lnTo>
                  <a:lnTo>
                    <a:pt x="4223" y="8188"/>
                  </a:lnTo>
                  <a:lnTo>
                    <a:pt x="4042" y="8060"/>
                  </a:lnTo>
                  <a:lnTo>
                    <a:pt x="3914" y="7879"/>
                  </a:lnTo>
                  <a:lnTo>
                    <a:pt x="3785" y="7674"/>
                  </a:lnTo>
                  <a:lnTo>
                    <a:pt x="3682" y="7468"/>
                  </a:lnTo>
                  <a:lnTo>
                    <a:pt x="3631" y="7236"/>
                  </a:lnTo>
                  <a:lnTo>
                    <a:pt x="4274" y="7236"/>
                  </a:lnTo>
                  <a:lnTo>
                    <a:pt x="4403" y="7210"/>
                  </a:lnTo>
                  <a:lnTo>
                    <a:pt x="4506" y="7133"/>
                  </a:lnTo>
                  <a:lnTo>
                    <a:pt x="4583" y="7056"/>
                  </a:lnTo>
                  <a:lnTo>
                    <a:pt x="4609" y="6927"/>
                  </a:lnTo>
                  <a:lnTo>
                    <a:pt x="4609" y="6412"/>
                  </a:lnTo>
                  <a:lnTo>
                    <a:pt x="4892" y="6463"/>
                  </a:lnTo>
                  <a:lnTo>
                    <a:pt x="5201" y="6489"/>
                  </a:lnTo>
                  <a:lnTo>
                    <a:pt x="5510" y="6463"/>
                  </a:lnTo>
                  <a:lnTo>
                    <a:pt x="5793" y="6412"/>
                  </a:lnTo>
                  <a:close/>
                  <a:moveTo>
                    <a:pt x="2987" y="7236"/>
                  </a:moveTo>
                  <a:lnTo>
                    <a:pt x="3064" y="7571"/>
                  </a:lnTo>
                  <a:lnTo>
                    <a:pt x="3167" y="7905"/>
                  </a:lnTo>
                  <a:lnTo>
                    <a:pt x="3347" y="8188"/>
                  </a:lnTo>
                  <a:lnTo>
                    <a:pt x="3553" y="8472"/>
                  </a:lnTo>
                  <a:lnTo>
                    <a:pt x="3811" y="8703"/>
                  </a:lnTo>
                  <a:lnTo>
                    <a:pt x="4094" y="8884"/>
                  </a:lnTo>
                  <a:lnTo>
                    <a:pt x="4403" y="9038"/>
                  </a:lnTo>
                  <a:lnTo>
                    <a:pt x="4738" y="9141"/>
                  </a:lnTo>
                  <a:lnTo>
                    <a:pt x="4738" y="9399"/>
                  </a:lnTo>
                  <a:lnTo>
                    <a:pt x="4738" y="9656"/>
                  </a:lnTo>
                  <a:lnTo>
                    <a:pt x="4789" y="9914"/>
                  </a:lnTo>
                  <a:lnTo>
                    <a:pt x="644" y="9914"/>
                  </a:lnTo>
                  <a:lnTo>
                    <a:pt x="644" y="8781"/>
                  </a:lnTo>
                  <a:lnTo>
                    <a:pt x="644" y="8626"/>
                  </a:lnTo>
                  <a:lnTo>
                    <a:pt x="669" y="8472"/>
                  </a:lnTo>
                  <a:lnTo>
                    <a:pt x="772" y="8188"/>
                  </a:lnTo>
                  <a:lnTo>
                    <a:pt x="901" y="7931"/>
                  </a:lnTo>
                  <a:lnTo>
                    <a:pt x="1107" y="7699"/>
                  </a:lnTo>
                  <a:lnTo>
                    <a:pt x="1339" y="7493"/>
                  </a:lnTo>
                  <a:lnTo>
                    <a:pt x="1596" y="7365"/>
                  </a:lnTo>
                  <a:lnTo>
                    <a:pt x="1880" y="7262"/>
                  </a:lnTo>
                  <a:lnTo>
                    <a:pt x="2034" y="7236"/>
                  </a:lnTo>
                  <a:close/>
                  <a:moveTo>
                    <a:pt x="14213" y="7236"/>
                  </a:moveTo>
                  <a:lnTo>
                    <a:pt x="14393" y="7287"/>
                  </a:lnTo>
                  <a:lnTo>
                    <a:pt x="14548" y="7313"/>
                  </a:lnTo>
                  <a:lnTo>
                    <a:pt x="14728" y="7390"/>
                  </a:lnTo>
                  <a:lnTo>
                    <a:pt x="14882" y="7468"/>
                  </a:lnTo>
                  <a:lnTo>
                    <a:pt x="15037" y="7545"/>
                  </a:lnTo>
                  <a:lnTo>
                    <a:pt x="15166" y="7648"/>
                  </a:lnTo>
                  <a:lnTo>
                    <a:pt x="15294" y="7776"/>
                  </a:lnTo>
                  <a:lnTo>
                    <a:pt x="15397" y="7905"/>
                  </a:lnTo>
                  <a:lnTo>
                    <a:pt x="15500" y="8034"/>
                  </a:lnTo>
                  <a:lnTo>
                    <a:pt x="15603" y="8188"/>
                  </a:lnTo>
                  <a:lnTo>
                    <a:pt x="15681" y="8343"/>
                  </a:lnTo>
                  <a:lnTo>
                    <a:pt x="15732" y="8497"/>
                  </a:lnTo>
                  <a:lnTo>
                    <a:pt x="15784" y="8678"/>
                  </a:lnTo>
                  <a:lnTo>
                    <a:pt x="15809" y="8858"/>
                  </a:lnTo>
                  <a:lnTo>
                    <a:pt x="15809" y="9038"/>
                  </a:lnTo>
                  <a:lnTo>
                    <a:pt x="15809" y="9914"/>
                  </a:lnTo>
                  <a:lnTo>
                    <a:pt x="11690" y="9914"/>
                  </a:lnTo>
                  <a:lnTo>
                    <a:pt x="11715" y="9656"/>
                  </a:lnTo>
                  <a:lnTo>
                    <a:pt x="11741" y="9270"/>
                  </a:lnTo>
                  <a:lnTo>
                    <a:pt x="11690" y="8884"/>
                  </a:lnTo>
                  <a:lnTo>
                    <a:pt x="11638" y="8523"/>
                  </a:lnTo>
                  <a:lnTo>
                    <a:pt x="11509" y="8163"/>
                  </a:lnTo>
                  <a:lnTo>
                    <a:pt x="11715" y="8137"/>
                  </a:lnTo>
                  <a:lnTo>
                    <a:pt x="11921" y="8085"/>
                  </a:lnTo>
                  <a:lnTo>
                    <a:pt x="12102" y="8008"/>
                  </a:lnTo>
                  <a:lnTo>
                    <a:pt x="12256" y="7905"/>
                  </a:lnTo>
                  <a:lnTo>
                    <a:pt x="12385" y="7751"/>
                  </a:lnTo>
                  <a:lnTo>
                    <a:pt x="12514" y="7596"/>
                  </a:lnTo>
                  <a:lnTo>
                    <a:pt x="12591" y="7416"/>
                  </a:lnTo>
                  <a:lnTo>
                    <a:pt x="12668" y="7236"/>
                  </a:lnTo>
                  <a:close/>
                  <a:moveTo>
                    <a:pt x="8239" y="6515"/>
                  </a:moveTo>
                  <a:lnTo>
                    <a:pt x="8523" y="6541"/>
                  </a:lnTo>
                  <a:lnTo>
                    <a:pt x="8832" y="6592"/>
                  </a:lnTo>
                  <a:lnTo>
                    <a:pt x="9115" y="6644"/>
                  </a:lnTo>
                  <a:lnTo>
                    <a:pt x="9372" y="6747"/>
                  </a:lnTo>
                  <a:lnTo>
                    <a:pt x="9630" y="6901"/>
                  </a:lnTo>
                  <a:lnTo>
                    <a:pt x="9887" y="7056"/>
                  </a:lnTo>
                  <a:lnTo>
                    <a:pt x="10119" y="7236"/>
                  </a:lnTo>
                  <a:lnTo>
                    <a:pt x="10325" y="7442"/>
                  </a:lnTo>
                  <a:lnTo>
                    <a:pt x="10531" y="7674"/>
                  </a:lnTo>
                  <a:lnTo>
                    <a:pt x="10685" y="7905"/>
                  </a:lnTo>
                  <a:lnTo>
                    <a:pt x="10814" y="8163"/>
                  </a:lnTo>
                  <a:lnTo>
                    <a:pt x="10943" y="8446"/>
                  </a:lnTo>
                  <a:lnTo>
                    <a:pt x="11020" y="8729"/>
                  </a:lnTo>
                  <a:lnTo>
                    <a:pt x="11072" y="9012"/>
                  </a:lnTo>
                  <a:lnTo>
                    <a:pt x="11097" y="9296"/>
                  </a:lnTo>
                  <a:lnTo>
                    <a:pt x="11072" y="9605"/>
                  </a:lnTo>
                  <a:lnTo>
                    <a:pt x="11046" y="9862"/>
                  </a:lnTo>
                  <a:lnTo>
                    <a:pt x="10969" y="10145"/>
                  </a:lnTo>
                  <a:lnTo>
                    <a:pt x="10866" y="10377"/>
                  </a:lnTo>
                  <a:lnTo>
                    <a:pt x="10763" y="10634"/>
                  </a:lnTo>
                  <a:lnTo>
                    <a:pt x="10608" y="10840"/>
                  </a:lnTo>
                  <a:lnTo>
                    <a:pt x="10428" y="11046"/>
                  </a:lnTo>
                  <a:lnTo>
                    <a:pt x="10248" y="11227"/>
                  </a:lnTo>
                  <a:lnTo>
                    <a:pt x="10016" y="11381"/>
                  </a:lnTo>
                  <a:lnTo>
                    <a:pt x="10145" y="11149"/>
                  </a:lnTo>
                  <a:lnTo>
                    <a:pt x="10248" y="10892"/>
                  </a:lnTo>
                  <a:lnTo>
                    <a:pt x="10299" y="10609"/>
                  </a:lnTo>
                  <a:lnTo>
                    <a:pt x="10299" y="10351"/>
                  </a:lnTo>
                  <a:lnTo>
                    <a:pt x="10299" y="9347"/>
                  </a:lnTo>
                  <a:lnTo>
                    <a:pt x="10273" y="9218"/>
                  </a:lnTo>
                  <a:lnTo>
                    <a:pt x="10222" y="9115"/>
                  </a:lnTo>
                  <a:lnTo>
                    <a:pt x="10119" y="9064"/>
                  </a:lnTo>
                  <a:lnTo>
                    <a:pt x="9990" y="9038"/>
                  </a:lnTo>
                  <a:lnTo>
                    <a:pt x="8909" y="9038"/>
                  </a:lnTo>
                  <a:lnTo>
                    <a:pt x="8754" y="9012"/>
                  </a:lnTo>
                  <a:lnTo>
                    <a:pt x="8600" y="8961"/>
                  </a:lnTo>
                  <a:lnTo>
                    <a:pt x="8445" y="8884"/>
                  </a:lnTo>
                  <a:lnTo>
                    <a:pt x="8342" y="8781"/>
                  </a:lnTo>
                  <a:lnTo>
                    <a:pt x="8239" y="8678"/>
                  </a:lnTo>
                  <a:lnTo>
                    <a:pt x="8162" y="8523"/>
                  </a:lnTo>
                  <a:lnTo>
                    <a:pt x="8111" y="8369"/>
                  </a:lnTo>
                  <a:lnTo>
                    <a:pt x="8085" y="8214"/>
                  </a:lnTo>
                  <a:lnTo>
                    <a:pt x="8059" y="8085"/>
                  </a:lnTo>
                  <a:lnTo>
                    <a:pt x="8008" y="7982"/>
                  </a:lnTo>
                  <a:lnTo>
                    <a:pt x="7905" y="7905"/>
                  </a:lnTo>
                  <a:lnTo>
                    <a:pt x="7776" y="7879"/>
                  </a:lnTo>
                  <a:lnTo>
                    <a:pt x="7647" y="7905"/>
                  </a:lnTo>
                  <a:lnTo>
                    <a:pt x="7544" y="7982"/>
                  </a:lnTo>
                  <a:lnTo>
                    <a:pt x="7467" y="8085"/>
                  </a:lnTo>
                  <a:lnTo>
                    <a:pt x="7441" y="8214"/>
                  </a:lnTo>
                  <a:lnTo>
                    <a:pt x="7467" y="8369"/>
                  </a:lnTo>
                  <a:lnTo>
                    <a:pt x="7493" y="8523"/>
                  </a:lnTo>
                  <a:lnTo>
                    <a:pt x="7518" y="8678"/>
                  </a:lnTo>
                  <a:lnTo>
                    <a:pt x="7570" y="8806"/>
                  </a:lnTo>
                  <a:lnTo>
                    <a:pt x="7467" y="8909"/>
                  </a:lnTo>
                  <a:lnTo>
                    <a:pt x="7338" y="8961"/>
                  </a:lnTo>
                  <a:lnTo>
                    <a:pt x="7209" y="9012"/>
                  </a:lnTo>
                  <a:lnTo>
                    <a:pt x="7055" y="9038"/>
                  </a:lnTo>
                  <a:lnTo>
                    <a:pt x="6489" y="9038"/>
                  </a:lnTo>
                  <a:lnTo>
                    <a:pt x="6360" y="9064"/>
                  </a:lnTo>
                  <a:lnTo>
                    <a:pt x="6257" y="9115"/>
                  </a:lnTo>
                  <a:lnTo>
                    <a:pt x="6180" y="9218"/>
                  </a:lnTo>
                  <a:lnTo>
                    <a:pt x="6154" y="9347"/>
                  </a:lnTo>
                  <a:lnTo>
                    <a:pt x="6154" y="10351"/>
                  </a:lnTo>
                  <a:lnTo>
                    <a:pt x="6180" y="10634"/>
                  </a:lnTo>
                  <a:lnTo>
                    <a:pt x="6231" y="10892"/>
                  </a:lnTo>
                  <a:lnTo>
                    <a:pt x="6334" y="11149"/>
                  </a:lnTo>
                  <a:lnTo>
                    <a:pt x="6463" y="11407"/>
                  </a:lnTo>
                  <a:lnTo>
                    <a:pt x="6231" y="11252"/>
                  </a:lnTo>
                  <a:lnTo>
                    <a:pt x="6051" y="11046"/>
                  </a:lnTo>
                  <a:lnTo>
                    <a:pt x="5871" y="10866"/>
                  </a:lnTo>
                  <a:lnTo>
                    <a:pt x="5716" y="10634"/>
                  </a:lnTo>
                  <a:lnTo>
                    <a:pt x="5587" y="10403"/>
                  </a:lnTo>
                  <a:lnTo>
                    <a:pt x="5484" y="10145"/>
                  </a:lnTo>
                  <a:lnTo>
                    <a:pt x="5433" y="9888"/>
                  </a:lnTo>
                  <a:lnTo>
                    <a:pt x="5381" y="9605"/>
                  </a:lnTo>
                  <a:lnTo>
                    <a:pt x="5381" y="9296"/>
                  </a:lnTo>
                  <a:lnTo>
                    <a:pt x="5407" y="9012"/>
                  </a:lnTo>
                  <a:lnTo>
                    <a:pt x="5459" y="8729"/>
                  </a:lnTo>
                  <a:lnTo>
                    <a:pt x="5536" y="8446"/>
                  </a:lnTo>
                  <a:lnTo>
                    <a:pt x="5639" y="8163"/>
                  </a:lnTo>
                  <a:lnTo>
                    <a:pt x="5793" y="7905"/>
                  </a:lnTo>
                  <a:lnTo>
                    <a:pt x="5948" y="7674"/>
                  </a:lnTo>
                  <a:lnTo>
                    <a:pt x="6128" y="7442"/>
                  </a:lnTo>
                  <a:lnTo>
                    <a:pt x="6360" y="7236"/>
                  </a:lnTo>
                  <a:lnTo>
                    <a:pt x="6592" y="7056"/>
                  </a:lnTo>
                  <a:lnTo>
                    <a:pt x="6823" y="6901"/>
                  </a:lnTo>
                  <a:lnTo>
                    <a:pt x="7081" y="6747"/>
                  </a:lnTo>
                  <a:lnTo>
                    <a:pt x="7364" y="6644"/>
                  </a:lnTo>
                  <a:lnTo>
                    <a:pt x="7647" y="6592"/>
                  </a:lnTo>
                  <a:lnTo>
                    <a:pt x="7930" y="6541"/>
                  </a:lnTo>
                  <a:lnTo>
                    <a:pt x="8239" y="6515"/>
                  </a:lnTo>
                  <a:close/>
                  <a:moveTo>
                    <a:pt x="7956" y="9321"/>
                  </a:moveTo>
                  <a:lnTo>
                    <a:pt x="8162" y="9476"/>
                  </a:lnTo>
                  <a:lnTo>
                    <a:pt x="8394" y="9579"/>
                  </a:lnTo>
                  <a:lnTo>
                    <a:pt x="8651" y="9656"/>
                  </a:lnTo>
                  <a:lnTo>
                    <a:pt x="8909" y="9682"/>
                  </a:lnTo>
                  <a:lnTo>
                    <a:pt x="9656" y="9682"/>
                  </a:lnTo>
                  <a:lnTo>
                    <a:pt x="9656" y="10351"/>
                  </a:lnTo>
                  <a:lnTo>
                    <a:pt x="9630" y="10634"/>
                  </a:lnTo>
                  <a:lnTo>
                    <a:pt x="9553" y="10892"/>
                  </a:lnTo>
                  <a:lnTo>
                    <a:pt x="9424" y="11149"/>
                  </a:lnTo>
                  <a:lnTo>
                    <a:pt x="9244" y="11355"/>
                  </a:lnTo>
                  <a:lnTo>
                    <a:pt x="9038" y="11536"/>
                  </a:lnTo>
                  <a:lnTo>
                    <a:pt x="8780" y="11664"/>
                  </a:lnTo>
                  <a:lnTo>
                    <a:pt x="8523" y="11742"/>
                  </a:lnTo>
                  <a:lnTo>
                    <a:pt x="8239" y="11767"/>
                  </a:lnTo>
                  <a:lnTo>
                    <a:pt x="7956" y="11742"/>
                  </a:lnTo>
                  <a:lnTo>
                    <a:pt x="7673" y="11664"/>
                  </a:lnTo>
                  <a:lnTo>
                    <a:pt x="7441" y="11536"/>
                  </a:lnTo>
                  <a:lnTo>
                    <a:pt x="7209" y="11355"/>
                  </a:lnTo>
                  <a:lnTo>
                    <a:pt x="7055" y="11149"/>
                  </a:lnTo>
                  <a:lnTo>
                    <a:pt x="6926" y="10892"/>
                  </a:lnTo>
                  <a:lnTo>
                    <a:pt x="6823" y="10634"/>
                  </a:lnTo>
                  <a:lnTo>
                    <a:pt x="6797" y="10351"/>
                  </a:lnTo>
                  <a:lnTo>
                    <a:pt x="6797" y="9682"/>
                  </a:lnTo>
                  <a:lnTo>
                    <a:pt x="7055" y="9682"/>
                  </a:lnTo>
                  <a:lnTo>
                    <a:pt x="7312" y="9656"/>
                  </a:lnTo>
                  <a:lnTo>
                    <a:pt x="7544" y="9579"/>
                  </a:lnTo>
                  <a:lnTo>
                    <a:pt x="7776" y="9476"/>
                  </a:lnTo>
                  <a:lnTo>
                    <a:pt x="7956" y="9321"/>
                  </a:lnTo>
                  <a:close/>
                  <a:moveTo>
                    <a:pt x="8780" y="12334"/>
                  </a:moveTo>
                  <a:lnTo>
                    <a:pt x="8780" y="12875"/>
                  </a:lnTo>
                  <a:lnTo>
                    <a:pt x="8780" y="12978"/>
                  </a:lnTo>
                  <a:lnTo>
                    <a:pt x="8754" y="13081"/>
                  </a:lnTo>
                  <a:lnTo>
                    <a:pt x="8703" y="13184"/>
                  </a:lnTo>
                  <a:lnTo>
                    <a:pt x="8626" y="13261"/>
                  </a:lnTo>
                  <a:lnTo>
                    <a:pt x="8548" y="13312"/>
                  </a:lnTo>
                  <a:lnTo>
                    <a:pt x="8445" y="13364"/>
                  </a:lnTo>
                  <a:lnTo>
                    <a:pt x="8342" y="13415"/>
                  </a:lnTo>
                  <a:lnTo>
                    <a:pt x="8111" y="13415"/>
                  </a:lnTo>
                  <a:lnTo>
                    <a:pt x="8008" y="13364"/>
                  </a:lnTo>
                  <a:lnTo>
                    <a:pt x="7930" y="13312"/>
                  </a:lnTo>
                  <a:lnTo>
                    <a:pt x="7853" y="13261"/>
                  </a:lnTo>
                  <a:lnTo>
                    <a:pt x="7776" y="13184"/>
                  </a:lnTo>
                  <a:lnTo>
                    <a:pt x="7724" y="13081"/>
                  </a:lnTo>
                  <a:lnTo>
                    <a:pt x="7699" y="12978"/>
                  </a:lnTo>
                  <a:lnTo>
                    <a:pt x="7673" y="12875"/>
                  </a:lnTo>
                  <a:lnTo>
                    <a:pt x="7673" y="12334"/>
                  </a:lnTo>
                  <a:lnTo>
                    <a:pt x="7956" y="12385"/>
                  </a:lnTo>
                  <a:lnTo>
                    <a:pt x="8239" y="12411"/>
                  </a:lnTo>
                  <a:lnTo>
                    <a:pt x="8523" y="12385"/>
                  </a:lnTo>
                  <a:lnTo>
                    <a:pt x="8780" y="12334"/>
                  </a:lnTo>
                  <a:close/>
                  <a:moveTo>
                    <a:pt x="4866" y="1"/>
                  </a:moveTo>
                  <a:lnTo>
                    <a:pt x="4506" y="52"/>
                  </a:lnTo>
                  <a:lnTo>
                    <a:pt x="4197" y="155"/>
                  </a:lnTo>
                  <a:lnTo>
                    <a:pt x="3888" y="258"/>
                  </a:lnTo>
                  <a:lnTo>
                    <a:pt x="3579" y="413"/>
                  </a:lnTo>
                  <a:lnTo>
                    <a:pt x="3296" y="567"/>
                  </a:lnTo>
                  <a:lnTo>
                    <a:pt x="3038" y="773"/>
                  </a:lnTo>
                  <a:lnTo>
                    <a:pt x="2807" y="1005"/>
                  </a:lnTo>
                  <a:lnTo>
                    <a:pt x="2575" y="1237"/>
                  </a:lnTo>
                  <a:lnTo>
                    <a:pt x="2369" y="1494"/>
                  </a:lnTo>
                  <a:lnTo>
                    <a:pt x="2214" y="1777"/>
                  </a:lnTo>
                  <a:lnTo>
                    <a:pt x="2060" y="2086"/>
                  </a:lnTo>
                  <a:lnTo>
                    <a:pt x="1957" y="2395"/>
                  </a:lnTo>
                  <a:lnTo>
                    <a:pt x="1854" y="2704"/>
                  </a:lnTo>
                  <a:lnTo>
                    <a:pt x="1802" y="3065"/>
                  </a:lnTo>
                  <a:lnTo>
                    <a:pt x="1802" y="3399"/>
                  </a:lnTo>
                  <a:lnTo>
                    <a:pt x="1802" y="6644"/>
                  </a:lnTo>
                  <a:lnTo>
                    <a:pt x="1596" y="6669"/>
                  </a:lnTo>
                  <a:lnTo>
                    <a:pt x="1416" y="6747"/>
                  </a:lnTo>
                  <a:lnTo>
                    <a:pt x="1262" y="6798"/>
                  </a:lnTo>
                  <a:lnTo>
                    <a:pt x="1081" y="6901"/>
                  </a:lnTo>
                  <a:lnTo>
                    <a:pt x="927" y="7004"/>
                  </a:lnTo>
                  <a:lnTo>
                    <a:pt x="772" y="7107"/>
                  </a:lnTo>
                  <a:lnTo>
                    <a:pt x="644" y="7236"/>
                  </a:lnTo>
                  <a:lnTo>
                    <a:pt x="515" y="7365"/>
                  </a:lnTo>
                  <a:lnTo>
                    <a:pt x="412" y="7519"/>
                  </a:lnTo>
                  <a:lnTo>
                    <a:pt x="309" y="7674"/>
                  </a:lnTo>
                  <a:lnTo>
                    <a:pt x="206" y="7854"/>
                  </a:lnTo>
                  <a:lnTo>
                    <a:pt x="155" y="8008"/>
                  </a:lnTo>
                  <a:lnTo>
                    <a:pt x="77" y="8188"/>
                  </a:lnTo>
                  <a:lnTo>
                    <a:pt x="52" y="8394"/>
                  </a:lnTo>
                  <a:lnTo>
                    <a:pt x="26" y="8575"/>
                  </a:lnTo>
                  <a:lnTo>
                    <a:pt x="0" y="8781"/>
                  </a:lnTo>
                  <a:lnTo>
                    <a:pt x="0" y="10248"/>
                  </a:lnTo>
                  <a:lnTo>
                    <a:pt x="26" y="10377"/>
                  </a:lnTo>
                  <a:lnTo>
                    <a:pt x="103" y="10480"/>
                  </a:lnTo>
                  <a:lnTo>
                    <a:pt x="206" y="10532"/>
                  </a:lnTo>
                  <a:lnTo>
                    <a:pt x="335" y="10557"/>
                  </a:lnTo>
                  <a:lnTo>
                    <a:pt x="4969" y="10557"/>
                  </a:lnTo>
                  <a:lnTo>
                    <a:pt x="5072" y="10815"/>
                  </a:lnTo>
                  <a:lnTo>
                    <a:pt x="5227" y="11046"/>
                  </a:lnTo>
                  <a:lnTo>
                    <a:pt x="5381" y="11252"/>
                  </a:lnTo>
                  <a:lnTo>
                    <a:pt x="5562" y="11458"/>
                  </a:lnTo>
                  <a:lnTo>
                    <a:pt x="5819" y="11716"/>
                  </a:lnTo>
                  <a:lnTo>
                    <a:pt x="6102" y="11922"/>
                  </a:lnTo>
                  <a:lnTo>
                    <a:pt x="6411" y="12102"/>
                  </a:lnTo>
                  <a:lnTo>
                    <a:pt x="6746" y="12257"/>
                  </a:lnTo>
                  <a:lnTo>
                    <a:pt x="5459" y="12257"/>
                  </a:lnTo>
                  <a:lnTo>
                    <a:pt x="5227" y="12308"/>
                  </a:lnTo>
                  <a:lnTo>
                    <a:pt x="4969" y="12360"/>
                  </a:lnTo>
                  <a:lnTo>
                    <a:pt x="4763" y="12437"/>
                  </a:lnTo>
                  <a:lnTo>
                    <a:pt x="4532" y="12540"/>
                  </a:lnTo>
                  <a:lnTo>
                    <a:pt x="4351" y="12669"/>
                  </a:lnTo>
                  <a:lnTo>
                    <a:pt x="4145" y="12797"/>
                  </a:lnTo>
                  <a:lnTo>
                    <a:pt x="3991" y="12952"/>
                  </a:lnTo>
                  <a:lnTo>
                    <a:pt x="3811" y="13132"/>
                  </a:lnTo>
                  <a:lnTo>
                    <a:pt x="3682" y="13312"/>
                  </a:lnTo>
                  <a:lnTo>
                    <a:pt x="3553" y="13518"/>
                  </a:lnTo>
                  <a:lnTo>
                    <a:pt x="3450" y="13750"/>
                  </a:lnTo>
                  <a:lnTo>
                    <a:pt x="3373" y="13956"/>
                  </a:lnTo>
                  <a:lnTo>
                    <a:pt x="3322" y="14188"/>
                  </a:lnTo>
                  <a:lnTo>
                    <a:pt x="3270" y="14445"/>
                  </a:lnTo>
                  <a:lnTo>
                    <a:pt x="3270" y="14677"/>
                  </a:lnTo>
                  <a:lnTo>
                    <a:pt x="3270" y="16119"/>
                  </a:lnTo>
                  <a:lnTo>
                    <a:pt x="3296" y="16248"/>
                  </a:lnTo>
                  <a:lnTo>
                    <a:pt x="3347" y="16350"/>
                  </a:lnTo>
                  <a:lnTo>
                    <a:pt x="3450" y="16428"/>
                  </a:lnTo>
                  <a:lnTo>
                    <a:pt x="3579" y="16453"/>
                  </a:lnTo>
                  <a:lnTo>
                    <a:pt x="6797" y="16453"/>
                  </a:lnTo>
                  <a:lnTo>
                    <a:pt x="6900" y="16428"/>
                  </a:lnTo>
                  <a:lnTo>
                    <a:pt x="7003" y="16350"/>
                  </a:lnTo>
                  <a:lnTo>
                    <a:pt x="7081" y="16248"/>
                  </a:lnTo>
                  <a:lnTo>
                    <a:pt x="7106" y="16119"/>
                  </a:lnTo>
                  <a:lnTo>
                    <a:pt x="7081" y="16016"/>
                  </a:lnTo>
                  <a:lnTo>
                    <a:pt x="7003" y="15913"/>
                  </a:lnTo>
                  <a:lnTo>
                    <a:pt x="6900" y="15836"/>
                  </a:lnTo>
                  <a:lnTo>
                    <a:pt x="6797" y="15810"/>
                  </a:lnTo>
                  <a:lnTo>
                    <a:pt x="3914" y="15810"/>
                  </a:lnTo>
                  <a:lnTo>
                    <a:pt x="3914" y="14677"/>
                  </a:lnTo>
                  <a:lnTo>
                    <a:pt x="3914" y="14497"/>
                  </a:lnTo>
                  <a:lnTo>
                    <a:pt x="3939" y="14316"/>
                  </a:lnTo>
                  <a:lnTo>
                    <a:pt x="3991" y="14162"/>
                  </a:lnTo>
                  <a:lnTo>
                    <a:pt x="4042" y="13982"/>
                  </a:lnTo>
                  <a:lnTo>
                    <a:pt x="4120" y="13827"/>
                  </a:lnTo>
                  <a:lnTo>
                    <a:pt x="4223" y="13673"/>
                  </a:lnTo>
                  <a:lnTo>
                    <a:pt x="4326" y="13544"/>
                  </a:lnTo>
                  <a:lnTo>
                    <a:pt x="4429" y="13415"/>
                  </a:lnTo>
                  <a:lnTo>
                    <a:pt x="4557" y="13312"/>
                  </a:lnTo>
                  <a:lnTo>
                    <a:pt x="4712" y="13209"/>
                  </a:lnTo>
                  <a:lnTo>
                    <a:pt x="4841" y="13106"/>
                  </a:lnTo>
                  <a:lnTo>
                    <a:pt x="4995" y="13029"/>
                  </a:lnTo>
                  <a:lnTo>
                    <a:pt x="5175" y="12978"/>
                  </a:lnTo>
                  <a:lnTo>
                    <a:pt x="5356" y="12926"/>
                  </a:lnTo>
                  <a:lnTo>
                    <a:pt x="5536" y="12900"/>
                  </a:lnTo>
                  <a:lnTo>
                    <a:pt x="7029" y="12900"/>
                  </a:lnTo>
                  <a:lnTo>
                    <a:pt x="7055" y="13132"/>
                  </a:lnTo>
                  <a:lnTo>
                    <a:pt x="7132" y="13338"/>
                  </a:lnTo>
                  <a:lnTo>
                    <a:pt x="7261" y="13544"/>
                  </a:lnTo>
                  <a:lnTo>
                    <a:pt x="7390" y="13724"/>
                  </a:lnTo>
                  <a:lnTo>
                    <a:pt x="7570" y="13853"/>
                  </a:lnTo>
                  <a:lnTo>
                    <a:pt x="7776" y="13982"/>
                  </a:lnTo>
                  <a:lnTo>
                    <a:pt x="8008" y="14033"/>
                  </a:lnTo>
                  <a:lnTo>
                    <a:pt x="8239" y="14059"/>
                  </a:lnTo>
                  <a:lnTo>
                    <a:pt x="8471" y="14033"/>
                  </a:lnTo>
                  <a:lnTo>
                    <a:pt x="8703" y="13982"/>
                  </a:lnTo>
                  <a:lnTo>
                    <a:pt x="8909" y="13853"/>
                  </a:lnTo>
                  <a:lnTo>
                    <a:pt x="9063" y="13724"/>
                  </a:lnTo>
                  <a:lnTo>
                    <a:pt x="9218" y="13544"/>
                  </a:lnTo>
                  <a:lnTo>
                    <a:pt x="9321" y="13338"/>
                  </a:lnTo>
                  <a:lnTo>
                    <a:pt x="9398" y="13132"/>
                  </a:lnTo>
                  <a:lnTo>
                    <a:pt x="9424" y="12900"/>
                  </a:lnTo>
                  <a:lnTo>
                    <a:pt x="10943" y="12900"/>
                  </a:lnTo>
                  <a:lnTo>
                    <a:pt x="11123" y="12926"/>
                  </a:lnTo>
                  <a:lnTo>
                    <a:pt x="11303" y="12978"/>
                  </a:lnTo>
                  <a:lnTo>
                    <a:pt x="11458" y="13029"/>
                  </a:lnTo>
                  <a:lnTo>
                    <a:pt x="11612" y="13106"/>
                  </a:lnTo>
                  <a:lnTo>
                    <a:pt x="11767" y="13209"/>
                  </a:lnTo>
                  <a:lnTo>
                    <a:pt x="11896" y="13312"/>
                  </a:lnTo>
                  <a:lnTo>
                    <a:pt x="12024" y="13415"/>
                  </a:lnTo>
                  <a:lnTo>
                    <a:pt x="12153" y="13544"/>
                  </a:lnTo>
                  <a:lnTo>
                    <a:pt x="12256" y="13673"/>
                  </a:lnTo>
                  <a:lnTo>
                    <a:pt x="12333" y="13827"/>
                  </a:lnTo>
                  <a:lnTo>
                    <a:pt x="12411" y="13982"/>
                  </a:lnTo>
                  <a:lnTo>
                    <a:pt x="12488" y="14162"/>
                  </a:lnTo>
                  <a:lnTo>
                    <a:pt x="12514" y="14316"/>
                  </a:lnTo>
                  <a:lnTo>
                    <a:pt x="12539" y="14497"/>
                  </a:lnTo>
                  <a:lnTo>
                    <a:pt x="12565" y="14677"/>
                  </a:lnTo>
                  <a:lnTo>
                    <a:pt x="12565" y="15810"/>
                  </a:lnTo>
                  <a:lnTo>
                    <a:pt x="9681" y="15810"/>
                  </a:lnTo>
                  <a:lnTo>
                    <a:pt x="9553" y="15836"/>
                  </a:lnTo>
                  <a:lnTo>
                    <a:pt x="9450" y="15913"/>
                  </a:lnTo>
                  <a:lnTo>
                    <a:pt x="9372" y="16016"/>
                  </a:lnTo>
                  <a:lnTo>
                    <a:pt x="9347" y="16119"/>
                  </a:lnTo>
                  <a:lnTo>
                    <a:pt x="9372" y="16248"/>
                  </a:lnTo>
                  <a:lnTo>
                    <a:pt x="9450" y="16350"/>
                  </a:lnTo>
                  <a:lnTo>
                    <a:pt x="9553" y="16428"/>
                  </a:lnTo>
                  <a:lnTo>
                    <a:pt x="9681" y="16453"/>
                  </a:lnTo>
                  <a:lnTo>
                    <a:pt x="12874" y="16453"/>
                  </a:lnTo>
                  <a:lnTo>
                    <a:pt x="13003" y="16428"/>
                  </a:lnTo>
                  <a:lnTo>
                    <a:pt x="13106" y="16350"/>
                  </a:lnTo>
                  <a:lnTo>
                    <a:pt x="13183" y="16248"/>
                  </a:lnTo>
                  <a:lnTo>
                    <a:pt x="13209" y="16119"/>
                  </a:lnTo>
                  <a:lnTo>
                    <a:pt x="13209" y="14677"/>
                  </a:lnTo>
                  <a:lnTo>
                    <a:pt x="13183" y="14445"/>
                  </a:lnTo>
                  <a:lnTo>
                    <a:pt x="13157" y="14188"/>
                  </a:lnTo>
                  <a:lnTo>
                    <a:pt x="13106" y="13956"/>
                  </a:lnTo>
                  <a:lnTo>
                    <a:pt x="13003" y="13750"/>
                  </a:lnTo>
                  <a:lnTo>
                    <a:pt x="12900" y="13518"/>
                  </a:lnTo>
                  <a:lnTo>
                    <a:pt x="12797" y="13312"/>
                  </a:lnTo>
                  <a:lnTo>
                    <a:pt x="12642" y="13132"/>
                  </a:lnTo>
                  <a:lnTo>
                    <a:pt x="12488" y="12952"/>
                  </a:lnTo>
                  <a:lnTo>
                    <a:pt x="12308" y="12797"/>
                  </a:lnTo>
                  <a:lnTo>
                    <a:pt x="12127" y="12669"/>
                  </a:lnTo>
                  <a:lnTo>
                    <a:pt x="11921" y="12540"/>
                  </a:lnTo>
                  <a:lnTo>
                    <a:pt x="11715" y="12437"/>
                  </a:lnTo>
                  <a:lnTo>
                    <a:pt x="11484" y="12360"/>
                  </a:lnTo>
                  <a:lnTo>
                    <a:pt x="11252" y="12308"/>
                  </a:lnTo>
                  <a:lnTo>
                    <a:pt x="11020" y="12257"/>
                  </a:lnTo>
                  <a:lnTo>
                    <a:pt x="9733" y="12257"/>
                  </a:lnTo>
                  <a:lnTo>
                    <a:pt x="10067" y="12102"/>
                  </a:lnTo>
                  <a:lnTo>
                    <a:pt x="10376" y="11922"/>
                  </a:lnTo>
                  <a:lnTo>
                    <a:pt x="10660" y="11716"/>
                  </a:lnTo>
                  <a:lnTo>
                    <a:pt x="10917" y="11484"/>
                  </a:lnTo>
                  <a:lnTo>
                    <a:pt x="11097" y="11278"/>
                  </a:lnTo>
                  <a:lnTo>
                    <a:pt x="11252" y="11046"/>
                  </a:lnTo>
                  <a:lnTo>
                    <a:pt x="11381" y="10815"/>
                  </a:lnTo>
                  <a:lnTo>
                    <a:pt x="11509" y="10557"/>
                  </a:lnTo>
                  <a:lnTo>
                    <a:pt x="16144" y="10557"/>
                  </a:lnTo>
                  <a:lnTo>
                    <a:pt x="16273" y="10532"/>
                  </a:lnTo>
                  <a:lnTo>
                    <a:pt x="16376" y="10480"/>
                  </a:lnTo>
                  <a:lnTo>
                    <a:pt x="16427" y="10377"/>
                  </a:lnTo>
                  <a:lnTo>
                    <a:pt x="16453" y="10248"/>
                  </a:lnTo>
                  <a:lnTo>
                    <a:pt x="16453" y="9038"/>
                  </a:lnTo>
                  <a:lnTo>
                    <a:pt x="16453" y="8806"/>
                  </a:lnTo>
                  <a:lnTo>
                    <a:pt x="16427" y="8600"/>
                  </a:lnTo>
                  <a:lnTo>
                    <a:pt x="16376" y="8394"/>
                  </a:lnTo>
                  <a:lnTo>
                    <a:pt x="16324" y="8188"/>
                  </a:lnTo>
                  <a:lnTo>
                    <a:pt x="16221" y="8008"/>
                  </a:lnTo>
                  <a:lnTo>
                    <a:pt x="16144" y="7828"/>
                  </a:lnTo>
                  <a:lnTo>
                    <a:pt x="16015" y="7648"/>
                  </a:lnTo>
                  <a:lnTo>
                    <a:pt x="15912" y="7493"/>
                  </a:lnTo>
                  <a:lnTo>
                    <a:pt x="15758" y="7339"/>
                  </a:lnTo>
                  <a:lnTo>
                    <a:pt x="15603" y="7184"/>
                  </a:lnTo>
                  <a:lnTo>
                    <a:pt x="15449" y="7056"/>
                  </a:lnTo>
                  <a:lnTo>
                    <a:pt x="15269" y="6953"/>
                  </a:lnTo>
                  <a:lnTo>
                    <a:pt x="15088" y="6850"/>
                  </a:lnTo>
                  <a:lnTo>
                    <a:pt x="14908" y="6772"/>
                  </a:lnTo>
                  <a:lnTo>
                    <a:pt x="14702" y="6695"/>
                  </a:lnTo>
                  <a:lnTo>
                    <a:pt x="14496" y="6644"/>
                  </a:lnTo>
                  <a:lnTo>
                    <a:pt x="14625" y="6515"/>
                  </a:lnTo>
                  <a:lnTo>
                    <a:pt x="14728" y="6360"/>
                  </a:lnTo>
                  <a:lnTo>
                    <a:pt x="14805" y="6206"/>
                  </a:lnTo>
                  <a:lnTo>
                    <a:pt x="14882" y="6051"/>
                  </a:lnTo>
                  <a:lnTo>
                    <a:pt x="14934" y="5871"/>
                  </a:lnTo>
                  <a:lnTo>
                    <a:pt x="14985" y="5717"/>
                  </a:lnTo>
                  <a:lnTo>
                    <a:pt x="15011" y="5536"/>
                  </a:lnTo>
                  <a:lnTo>
                    <a:pt x="15011" y="5330"/>
                  </a:lnTo>
                  <a:lnTo>
                    <a:pt x="15011" y="3528"/>
                  </a:lnTo>
                  <a:lnTo>
                    <a:pt x="15011" y="3168"/>
                  </a:lnTo>
                  <a:lnTo>
                    <a:pt x="14960" y="2807"/>
                  </a:lnTo>
                  <a:lnTo>
                    <a:pt x="14857" y="2472"/>
                  </a:lnTo>
                  <a:lnTo>
                    <a:pt x="14754" y="2138"/>
                  </a:lnTo>
                  <a:lnTo>
                    <a:pt x="14599" y="1829"/>
                  </a:lnTo>
                  <a:lnTo>
                    <a:pt x="14419" y="1546"/>
                  </a:lnTo>
                  <a:lnTo>
                    <a:pt x="14213" y="1288"/>
                  </a:lnTo>
                  <a:lnTo>
                    <a:pt x="13981" y="1031"/>
                  </a:lnTo>
                  <a:lnTo>
                    <a:pt x="13724" y="799"/>
                  </a:lnTo>
                  <a:lnTo>
                    <a:pt x="13466" y="593"/>
                  </a:lnTo>
                  <a:lnTo>
                    <a:pt x="13183" y="413"/>
                  </a:lnTo>
                  <a:lnTo>
                    <a:pt x="12874" y="284"/>
                  </a:lnTo>
                  <a:lnTo>
                    <a:pt x="12539" y="155"/>
                  </a:lnTo>
                  <a:lnTo>
                    <a:pt x="12205" y="78"/>
                  </a:lnTo>
                  <a:lnTo>
                    <a:pt x="11844" y="1"/>
                  </a:lnTo>
                  <a:lnTo>
                    <a:pt x="11226" y="1"/>
                  </a:lnTo>
                  <a:lnTo>
                    <a:pt x="10969" y="26"/>
                  </a:lnTo>
                  <a:lnTo>
                    <a:pt x="10737" y="78"/>
                  </a:lnTo>
                  <a:lnTo>
                    <a:pt x="10479" y="129"/>
                  </a:lnTo>
                  <a:lnTo>
                    <a:pt x="10248" y="232"/>
                  </a:lnTo>
                  <a:lnTo>
                    <a:pt x="10016" y="310"/>
                  </a:lnTo>
                  <a:lnTo>
                    <a:pt x="9810" y="438"/>
                  </a:lnTo>
                  <a:lnTo>
                    <a:pt x="9578" y="541"/>
                  </a:lnTo>
                  <a:lnTo>
                    <a:pt x="9398" y="696"/>
                  </a:lnTo>
                  <a:lnTo>
                    <a:pt x="9192" y="850"/>
                  </a:lnTo>
                  <a:lnTo>
                    <a:pt x="9012" y="1005"/>
                  </a:lnTo>
                  <a:lnTo>
                    <a:pt x="8857" y="1185"/>
                  </a:lnTo>
                  <a:lnTo>
                    <a:pt x="8703" y="1365"/>
                  </a:lnTo>
                  <a:lnTo>
                    <a:pt x="8548" y="1571"/>
                  </a:lnTo>
                  <a:lnTo>
                    <a:pt x="8420" y="1777"/>
                  </a:lnTo>
                  <a:lnTo>
                    <a:pt x="8317" y="2009"/>
                  </a:lnTo>
                  <a:lnTo>
                    <a:pt x="8214" y="1777"/>
                  </a:lnTo>
                  <a:lnTo>
                    <a:pt x="8085" y="1571"/>
                  </a:lnTo>
                  <a:lnTo>
                    <a:pt x="7930" y="1391"/>
                  </a:lnTo>
                  <a:lnTo>
                    <a:pt x="7802" y="1185"/>
                  </a:lnTo>
                  <a:lnTo>
                    <a:pt x="7621" y="1005"/>
                  </a:lnTo>
                  <a:lnTo>
                    <a:pt x="7467" y="850"/>
                  </a:lnTo>
                  <a:lnTo>
                    <a:pt x="7261" y="696"/>
                  </a:lnTo>
                  <a:lnTo>
                    <a:pt x="7081" y="567"/>
                  </a:lnTo>
                  <a:lnTo>
                    <a:pt x="6875" y="438"/>
                  </a:lnTo>
                  <a:lnTo>
                    <a:pt x="6643" y="310"/>
                  </a:lnTo>
                  <a:lnTo>
                    <a:pt x="6437" y="232"/>
                  </a:lnTo>
                  <a:lnTo>
                    <a:pt x="6205" y="129"/>
                  </a:lnTo>
                  <a:lnTo>
                    <a:pt x="5948" y="78"/>
                  </a:lnTo>
                  <a:lnTo>
                    <a:pt x="5716" y="26"/>
                  </a:lnTo>
                  <a:lnTo>
                    <a:pt x="5459"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6" name="Google Shape;546;p46"/>
          <p:cNvGrpSpPr/>
          <p:nvPr/>
        </p:nvGrpSpPr>
        <p:grpSpPr>
          <a:xfrm>
            <a:off x="252688" y="1837589"/>
            <a:ext cx="411325" cy="346975"/>
            <a:chOff x="4724050" y="1960800"/>
            <a:chExt cx="411325" cy="346975"/>
          </a:xfrm>
        </p:grpSpPr>
        <p:sp>
          <p:nvSpPr>
            <p:cNvPr id="547" name="Google Shape;547;p46"/>
            <p:cNvSpPr/>
            <p:nvPr/>
          </p:nvSpPr>
          <p:spPr>
            <a:xfrm>
              <a:off x="4839900" y="2261425"/>
              <a:ext cx="180275" cy="38625"/>
            </a:xfrm>
            <a:custGeom>
              <a:rect b="b" l="l" r="r" t="t"/>
              <a:pathLst>
                <a:path extrusionOk="0" h="1545" w="7211">
                  <a:moveTo>
                    <a:pt x="1365" y="0"/>
                  </a:moveTo>
                  <a:lnTo>
                    <a:pt x="1211" y="26"/>
                  </a:lnTo>
                  <a:lnTo>
                    <a:pt x="928" y="129"/>
                  </a:lnTo>
                  <a:lnTo>
                    <a:pt x="670" y="258"/>
                  </a:lnTo>
                  <a:lnTo>
                    <a:pt x="438" y="438"/>
                  </a:lnTo>
                  <a:lnTo>
                    <a:pt x="258" y="670"/>
                  </a:lnTo>
                  <a:lnTo>
                    <a:pt x="104" y="953"/>
                  </a:lnTo>
                  <a:lnTo>
                    <a:pt x="26" y="1236"/>
                  </a:lnTo>
                  <a:lnTo>
                    <a:pt x="1" y="1390"/>
                  </a:lnTo>
                  <a:lnTo>
                    <a:pt x="1" y="1545"/>
                  </a:lnTo>
                  <a:lnTo>
                    <a:pt x="7210" y="1545"/>
                  </a:lnTo>
                  <a:lnTo>
                    <a:pt x="7210" y="1390"/>
                  </a:lnTo>
                  <a:lnTo>
                    <a:pt x="7184" y="1236"/>
                  </a:lnTo>
                  <a:lnTo>
                    <a:pt x="7081" y="953"/>
                  </a:lnTo>
                  <a:lnTo>
                    <a:pt x="6953" y="670"/>
                  </a:lnTo>
                  <a:lnTo>
                    <a:pt x="6747" y="438"/>
                  </a:lnTo>
                  <a:lnTo>
                    <a:pt x="6541" y="258"/>
                  </a:lnTo>
                  <a:lnTo>
                    <a:pt x="6257" y="129"/>
                  </a:lnTo>
                  <a:lnTo>
                    <a:pt x="5974" y="26"/>
                  </a:lnTo>
                  <a:lnTo>
                    <a:pt x="5820" y="0"/>
                  </a:lnTo>
                  <a:close/>
                </a:path>
              </a:pathLst>
            </a:custGeom>
            <a:solidFill>
              <a:srgbClr val="FFAC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46"/>
            <p:cNvSpPr/>
            <p:nvPr/>
          </p:nvSpPr>
          <p:spPr>
            <a:xfrm>
              <a:off x="4884325" y="2222800"/>
              <a:ext cx="91425" cy="38650"/>
            </a:xfrm>
            <a:custGeom>
              <a:rect b="b" l="l" r="r" t="t"/>
              <a:pathLst>
                <a:path extrusionOk="0" h="1546" w="3657">
                  <a:moveTo>
                    <a:pt x="1185" y="0"/>
                  </a:moveTo>
                  <a:lnTo>
                    <a:pt x="953" y="26"/>
                  </a:lnTo>
                  <a:lnTo>
                    <a:pt x="721" y="103"/>
                  </a:lnTo>
                  <a:lnTo>
                    <a:pt x="515" y="206"/>
                  </a:lnTo>
                  <a:lnTo>
                    <a:pt x="335" y="361"/>
                  </a:lnTo>
                  <a:lnTo>
                    <a:pt x="206" y="541"/>
                  </a:lnTo>
                  <a:lnTo>
                    <a:pt x="77" y="747"/>
                  </a:lnTo>
                  <a:lnTo>
                    <a:pt x="26" y="953"/>
                  </a:lnTo>
                  <a:lnTo>
                    <a:pt x="0" y="1210"/>
                  </a:lnTo>
                  <a:lnTo>
                    <a:pt x="0" y="1545"/>
                  </a:lnTo>
                  <a:lnTo>
                    <a:pt x="3656" y="1545"/>
                  </a:lnTo>
                  <a:lnTo>
                    <a:pt x="3656" y="1210"/>
                  </a:lnTo>
                  <a:lnTo>
                    <a:pt x="3631" y="953"/>
                  </a:lnTo>
                  <a:lnTo>
                    <a:pt x="3553" y="747"/>
                  </a:lnTo>
                  <a:lnTo>
                    <a:pt x="3450" y="541"/>
                  </a:lnTo>
                  <a:lnTo>
                    <a:pt x="3296" y="361"/>
                  </a:lnTo>
                  <a:lnTo>
                    <a:pt x="3116" y="206"/>
                  </a:lnTo>
                  <a:lnTo>
                    <a:pt x="2910" y="103"/>
                  </a:lnTo>
                  <a:lnTo>
                    <a:pt x="2704" y="26"/>
                  </a:lnTo>
                  <a:lnTo>
                    <a:pt x="2446" y="0"/>
                  </a:lnTo>
                  <a:close/>
                </a:path>
              </a:pathLst>
            </a:custGeom>
            <a:solidFill>
              <a:srgbClr val="FFAC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46"/>
            <p:cNvSpPr/>
            <p:nvPr/>
          </p:nvSpPr>
          <p:spPr>
            <a:xfrm>
              <a:off x="4913925" y="2003300"/>
              <a:ext cx="32225" cy="219525"/>
            </a:xfrm>
            <a:custGeom>
              <a:rect b="b" l="l" r="r" t="t"/>
              <a:pathLst>
                <a:path extrusionOk="0" h="8781" w="1289">
                  <a:moveTo>
                    <a:pt x="1" y="0"/>
                  </a:moveTo>
                  <a:lnTo>
                    <a:pt x="1" y="8780"/>
                  </a:lnTo>
                  <a:lnTo>
                    <a:pt x="1288" y="8780"/>
                  </a:lnTo>
                  <a:lnTo>
                    <a:pt x="1288" y="0"/>
                  </a:lnTo>
                  <a:close/>
                </a:path>
              </a:pathLst>
            </a:custGeom>
            <a:solidFill>
              <a:srgbClr val="FFAC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46"/>
            <p:cNvSpPr/>
            <p:nvPr/>
          </p:nvSpPr>
          <p:spPr>
            <a:xfrm>
              <a:off x="4908775" y="1969175"/>
              <a:ext cx="41875" cy="41225"/>
            </a:xfrm>
            <a:custGeom>
              <a:rect b="b" l="l" r="r" t="t"/>
              <a:pathLst>
                <a:path extrusionOk="0" h="1649" w="1675">
                  <a:moveTo>
                    <a:pt x="670" y="1"/>
                  </a:moveTo>
                  <a:lnTo>
                    <a:pt x="516" y="52"/>
                  </a:lnTo>
                  <a:lnTo>
                    <a:pt x="387" y="129"/>
                  </a:lnTo>
                  <a:lnTo>
                    <a:pt x="258" y="232"/>
                  </a:lnTo>
                  <a:lnTo>
                    <a:pt x="155" y="361"/>
                  </a:lnTo>
                  <a:lnTo>
                    <a:pt x="78" y="490"/>
                  </a:lnTo>
                  <a:lnTo>
                    <a:pt x="26" y="644"/>
                  </a:lnTo>
                  <a:lnTo>
                    <a:pt x="1" y="825"/>
                  </a:lnTo>
                  <a:lnTo>
                    <a:pt x="26" y="1005"/>
                  </a:lnTo>
                  <a:lnTo>
                    <a:pt x="78" y="1159"/>
                  </a:lnTo>
                  <a:lnTo>
                    <a:pt x="155" y="1288"/>
                  </a:lnTo>
                  <a:lnTo>
                    <a:pt x="258" y="1417"/>
                  </a:lnTo>
                  <a:lnTo>
                    <a:pt x="387" y="1520"/>
                  </a:lnTo>
                  <a:lnTo>
                    <a:pt x="516" y="1597"/>
                  </a:lnTo>
                  <a:lnTo>
                    <a:pt x="670" y="1648"/>
                  </a:lnTo>
                  <a:lnTo>
                    <a:pt x="1005" y="1648"/>
                  </a:lnTo>
                  <a:lnTo>
                    <a:pt x="1159" y="1597"/>
                  </a:lnTo>
                  <a:lnTo>
                    <a:pt x="1314" y="1520"/>
                  </a:lnTo>
                  <a:lnTo>
                    <a:pt x="1443" y="1417"/>
                  </a:lnTo>
                  <a:lnTo>
                    <a:pt x="1546" y="1288"/>
                  </a:lnTo>
                  <a:lnTo>
                    <a:pt x="1623" y="1159"/>
                  </a:lnTo>
                  <a:lnTo>
                    <a:pt x="1674" y="1005"/>
                  </a:lnTo>
                  <a:lnTo>
                    <a:pt x="1674" y="825"/>
                  </a:lnTo>
                  <a:lnTo>
                    <a:pt x="1674" y="644"/>
                  </a:lnTo>
                  <a:lnTo>
                    <a:pt x="1623" y="490"/>
                  </a:lnTo>
                  <a:lnTo>
                    <a:pt x="1546" y="361"/>
                  </a:lnTo>
                  <a:lnTo>
                    <a:pt x="1443" y="232"/>
                  </a:lnTo>
                  <a:lnTo>
                    <a:pt x="1314" y="129"/>
                  </a:lnTo>
                  <a:lnTo>
                    <a:pt x="1159" y="52"/>
                  </a:lnTo>
                  <a:lnTo>
                    <a:pt x="1005" y="1"/>
                  </a:lnTo>
                  <a:close/>
                </a:path>
              </a:pathLst>
            </a:custGeom>
            <a:solidFill>
              <a:srgbClr val="FFAC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46"/>
            <p:cNvSpPr/>
            <p:nvPr/>
          </p:nvSpPr>
          <p:spPr>
            <a:xfrm>
              <a:off x="4732400" y="2051575"/>
              <a:ext cx="149375" cy="150000"/>
            </a:xfrm>
            <a:custGeom>
              <a:rect b="b" l="l" r="r" t="t"/>
              <a:pathLst>
                <a:path extrusionOk="0" h="6000" w="5975">
                  <a:moveTo>
                    <a:pt x="2987" y="0"/>
                  </a:moveTo>
                  <a:lnTo>
                    <a:pt x="2679" y="26"/>
                  </a:lnTo>
                  <a:lnTo>
                    <a:pt x="2370" y="78"/>
                  </a:lnTo>
                  <a:lnTo>
                    <a:pt x="2086" y="155"/>
                  </a:lnTo>
                  <a:lnTo>
                    <a:pt x="1829" y="258"/>
                  </a:lnTo>
                  <a:lnTo>
                    <a:pt x="1546" y="361"/>
                  </a:lnTo>
                  <a:lnTo>
                    <a:pt x="1314" y="515"/>
                  </a:lnTo>
                  <a:lnTo>
                    <a:pt x="1082" y="696"/>
                  </a:lnTo>
                  <a:lnTo>
                    <a:pt x="876" y="876"/>
                  </a:lnTo>
                  <a:lnTo>
                    <a:pt x="670" y="1107"/>
                  </a:lnTo>
                  <a:lnTo>
                    <a:pt x="516" y="1339"/>
                  </a:lnTo>
                  <a:lnTo>
                    <a:pt x="361" y="1571"/>
                  </a:lnTo>
                  <a:lnTo>
                    <a:pt x="232" y="1828"/>
                  </a:lnTo>
                  <a:lnTo>
                    <a:pt x="129" y="2112"/>
                  </a:lnTo>
                  <a:lnTo>
                    <a:pt x="52" y="2395"/>
                  </a:lnTo>
                  <a:lnTo>
                    <a:pt x="1" y="2704"/>
                  </a:lnTo>
                  <a:lnTo>
                    <a:pt x="1" y="3013"/>
                  </a:lnTo>
                  <a:lnTo>
                    <a:pt x="1" y="3296"/>
                  </a:lnTo>
                  <a:lnTo>
                    <a:pt x="52" y="3605"/>
                  </a:lnTo>
                  <a:lnTo>
                    <a:pt x="129" y="3888"/>
                  </a:lnTo>
                  <a:lnTo>
                    <a:pt x="232" y="4171"/>
                  </a:lnTo>
                  <a:lnTo>
                    <a:pt x="361" y="4429"/>
                  </a:lnTo>
                  <a:lnTo>
                    <a:pt x="516" y="4661"/>
                  </a:lnTo>
                  <a:lnTo>
                    <a:pt x="670" y="4892"/>
                  </a:lnTo>
                  <a:lnTo>
                    <a:pt x="876" y="5124"/>
                  </a:lnTo>
                  <a:lnTo>
                    <a:pt x="1082" y="5304"/>
                  </a:lnTo>
                  <a:lnTo>
                    <a:pt x="1314" y="5485"/>
                  </a:lnTo>
                  <a:lnTo>
                    <a:pt x="1546" y="5639"/>
                  </a:lnTo>
                  <a:lnTo>
                    <a:pt x="1829" y="5768"/>
                  </a:lnTo>
                  <a:lnTo>
                    <a:pt x="2086" y="5845"/>
                  </a:lnTo>
                  <a:lnTo>
                    <a:pt x="2370" y="5922"/>
                  </a:lnTo>
                  <a:lnTo>
                    <a:pt x="2679" y="5974"/>
                  </a:lnTo>
                  <a:lnTo>
                    <a:pt x="2987" y="6000"/>
                  </a:lnTo>
                  <a:lnTo>
                    <a:pt x="3296" y="5974"/>
                  </a:lnTo>
                  <a:lnTo>
                    <a:pt x="3580" y="5922"/>
                  </a:lnTo>
                  <a:lnTo>
                    <a:pt x="3863" y="5845"/>
                  </a:lnTo>
                  <a:lnTo>
                    <a:pt x="4146" y="5768"/>
                  </a:lnTo>
                  <a:lnTo>
                    <a:pt x="4404" y="5639"/>
                  </a:lnTo>
                  <a:lnTo>
                    <a:pt x="4661" y="5485"/>
                  </a:lnTo>
                  <a:lnTo>
                    <a:pt x="4893" y="5304"/>
                  </a:lnTo>
                  <a:lnTo>
                    <a:pt x="5099" y="5124"/>
                  </a:lnTo>
                  <a:lnTo>
                    <a:pt x="5279" y="4892"/>
                  </a:lnTo>
                  <a:lnTo>
                    <a:pt x="5459" y="4661"/>
                  </a:lnTo>
                  <a:lnTo>
                    <a:pt x="5614" y="4429"/>
                  </a:lnTo>
                  <a:lnTo>
                    <a:pt x="5743" y="4171"/>
                  </a:lnTo>
                  <a:lnTo>
                    <a:pt x="5845" y="3888"/>
                  </a:lnTo>
                  <a:lnTo>
                    <a:pt x="5923" y="3605"/>
                  </a:lnTo>
                  <a:lnTo>
                    <a:pt x="5948" y="3296"/>
                  </a:lnTo>
                  <a:lnTo>
                    <a:pt x="5974" y="3013"/>
                  </a:lnTo>
                  <a:lnTo>
                    <a:pt x="5948" y="2704"/>
                  </a:lnTo>
                  <a:lnTo>
                    <a:pt x="5923" y="2395"/>
                  </a:lnTo>
                  <a:lnTo>
                    <a:pt x="5845" y="2112"/>
                  </a:lnTo>
                  <a:lnTo>
                    <a:pt x="5743" y="1828"/>
                  </a:lnTo>
                  <a:lnTo>
                    <a:pt x="5614" y="1571"/>
                  </a:lnTo>
                  <a:lnTo>
                    <a:pt x="5459" y="1339"/>
                  </a:lnTo>
                  <a:lnTo>
                    <a:pt x="5279" y="1107"/>
                  </a:lnTo>
                  <a:lnTo>
                    <a:pt x="5099" y="876"/>
                  </a:lnTo>
                  <a:lnTo>
                    <a:pt x="4893" y="696"/>
                  </a:lnTo>
                  <a:lnTo>
                    <a:pt x="4661" y="515"/>
                  </a:lnTo>
                  <a:lnTo>
                    <a:pt x="4404" y="361"/>
                  </a:lnTo>
                  <a:lnTo>
                    <a:pt x="4146" y="258"/>
                  </a:lnTo>
                  <a:lnTo>
                    <a:pt x="3863" y="155"/>
                  </a:lnTo>
                  <a:lnTo>
                    <a:pt x="3580" y="78"/>
                  </a:lnTo>
                  <a:lnTo>
                    <a:pt x="3296" y="26"/>
                  </a:lnTo>
                  <a:lnTo>
                    <a:pt x="2987" y="0"/>
                  </a:lnTo>
                  <a:close/>
                </a:path>
              </a:pathLst>
            </a:custGeom>
            <a:solidFill>
              <a:srgbClr val="FF6E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46"/>
            <p:cNvSpPr/>
            <p:nvPr/>
          </p:nvSpPr>
          <p:spPr>
            <a:xfrm>
              <a:off x="4978300" y="2051575"/>
              <a:ext cx="149350" cy="150000"/>
            </a:xfrm>
            <a:custGeom>
              <a:rect b="b" l="l" r="r" t="t"/>
              <a:pathLst>
                <a:path extrusionOk="0" h="6000" w="5974">
                  <a:moveTo>
                    <a:pt x="2987" y="0"/>
                  </a:moveTo>
                  <a:lnTo>
                    <a:pt x="2678" y="26"/>
                  </a:lnTo>
                  <a:lnTo>
                    <a:pt x="2369" y="78"/>
                  </a:lnTo>
                  <a:lnTo>
                    <a:pt x="2086" y="155"/>
                  </a:lnTo>
                  <a:lnTo>
                    <a:pt x="1829" y="258"/>
                  </a:lnTo>
                  <a:lnTo>
                    <a:pt x="1545" y="361"/>
                  </a:lnTo>
                  <a:lnTo>
                    <a:pt x="1314" y="515"/>
                  </a:lnTo>
                  <a:lnTo>
                    <a:pt x="1082" y="696"/>
                  </a:lnTo>
                  <a:lnTo>
                    <a:pt x="876" y="876"/>
                  </a:lnTo>
                  <a:lnTo>
                    <a:pt x="670" y="1107"/>
                  </a:lnTo>
                  <a:lnTo>
                    <a:pt x="515" y="1339"/>
                  </a:lnTo>
                  <a:lnTo>
                    <a:pt x="361" y="1571"/>
                  </a:lnTo>
                  <a:lnTo>
                    <a:pt x="232" y="1828"/>
                  </a:lnTo>
                  <a:lnTo>
                    <a:pt x="129" y="2112"/>
                  </a:lnTo>
                  <a:lnTo>
                    <a:pt x="52" y="2395"/>
                  </a:lnTo>
                  <a:lnTo>
                    <a:pt x="0" y="2704"/>
                  </a:lnTo>
                  <a:lnTo>
                    <a:pt x="0" y="3013"/>
                  </a:lnTo>
                  <a:lnTo>
                    <a:pt x="0" y="3296"/>
                  </a:lnTo>
                  <a:lnTo>
                    <a:pt x="52" y="3605"/>
                  </a:lnTo>
                  <a:lnTo>
                    <a:pt x="129" y="3888"/>
                  </a:lnTo>
                  <a:lnTo>
                    <a:pt x="232" y="4171"/>
                  </a:lnTo>
                  <a:lnTo>
                    <a:pt x="361" y="4429"/>
                  </a:lnTo>
                  <a:lnTo>
                    <a:pt x="515" y="4661"/>
                  </a:lnTo>
                  <a:lnTo>
                    <a:pt x="670" y="4892"/>
                  </a:lnTo>
                  <a:lnTo>
                    <a:pt x="876" y="5124"/>
                  </a:lnTo>
                  <a:lnTo>
                    <a:pt x="1082" y="5304"/>
                  </a:lnTo>
                  <a:lnTo>
                    <a:pt x="1314" y="5485"/>
                  </a:lnTo>
                  <a:lnTo>
                    <a:pt x="1545" y="5639"/>
                  </a:lnTo>
                  <a:lnTo>
                    <a:pt x="1829" y="5768"/>
                  </a:lnTo>
                  <a:lnTo>
                    <a:pt x="2086" y="5845"/>
                  </a:lnTo>
                  <a:lnTo>
                    <a:pt x="2369" y="5922"/>
                  </a:lnTo>
                  <a:lnTo>
                    <a:pt x="2678" y="5974"/>
                  </a:lnTo>
                  <a:lnTo>
                    <a:pt x="2987" y="6000"/>
                  </a:lnTo>
                  <a:lnTo>
                    <a:pt x="3296" y="5974"/>
                  </a:lnTo>
                  <a:lnTo>
                    <a:pt x="3579" y="5922"/>
                  </a:lnTo>
                  <a:lnTo>
                    <a:pt x="3863" y="5845"/>
                  </a:lnTo>
                  <a:lnTo>
                    <a:pt x="4146" y="5768"/>
                  </a:lnTo>
                  <a:lnTo>
                    <a:pt x="4403" y="5639"/>
                  </a:lnTo>
                  <a:lnTo>
                    <a:pt x="4661" y="5485"/>
                  </a:lnTo>
                  <a:lnTo>
                    <a:pt x="4893" y="5304"/>
                  </a:lnTo>
                  <a:lnTo>
                    <a:pt x="5098" y="5124"/>
                  </a:lnTo>
                  <a:lnTo>
                    <a:pt x="5279" y="4892"/>
                  </a:lnTo>
                  <a:lnTo>
                    <a:pt x="5459" y="4661"/>
                  </a:lnTo>
                  <a:lnTo>
                    <a:pt x="5613" y="4429"/>
                  </a:lnTo>
                  <a:lnTo>
                    <a:pt x="5742" y="4171"/>
                  </a:lnTo>
                  <a:lnTo>
                    <a:pt x="5845" y="3888"/>
                  </a:lnTo>
                  <a:lnTo>
                    <a:pt x="5922" y="3605"/>
                  </a:lnTo>
                  <a:lnTo>
                    <a:pt x="5948" y="3296"/>
                  </a:lnTo>
                  <a:lnTo>
                    <a:pt x="5974" y="3013"/>
                  </a:lnTo>
                  <a:lnTo>
                    <a:pt x="5948" y="2704"/>
                  </a:lnTo>
                  <a:lnTo>
                    <a:pt x="5922" y="2395"/>
                  </a:lnTo>
                  <a:lnTo>
                    <a:pt x="5845" y="2112"/>
                  </a:lnTo>
                  <a:lnTo>
                    <a:pt x="5742" y="1828"/>
                  </a:lnTo>
                  <a:lnTo>
                    <a:pt x="5613" y="1571"/>
                  </a:lnTo>
                  <a:lnTo>
                    <a:pt x="5459" y="1339"/>
                  </a:lnTo>
                  <a:lnTo>
                    <a:pt x="5279" y="1107"/>
                  </a:lnTo>
                  <a:lnTo>
                    <a:pt x="5098" y="876"/>
                  </a:lnTo>
                  <a:lnTo>
                    <a:pt x="4893" y="696"/>
                  </a:lnTo>
                  <a:lnTo>
                    <a:pt x="4661" y="515"/>
                  </a:lnTo>
                  <a:lnTo>
                    <a:pt x="4403" y="361"/>
                  </a:lnTo>
                  <a:lnTo>
                    <a:pt x="4146" y="258"/>
                  </a:lnTo>
                  <a:lnTo>
                    <a:pt x="3863" y="155"/>
                  </a:lnTo>
                  <a:lnTo>
                    <a:pt x="3579" y="78"/>
                  </a:lnTo>
                  <a:lnTo>
                    <a:pt x="3296" y="26"/>
                  </a:lnTo>
                  <a:lnTo>
                    <a:pt x="298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46"/>
            <p:cNvSpPr/>
            <p:nvPr/>
          </p:nvSpPr>
          <p:spPr>
            <a:xfrm>
              <a:off x="4783250" y="2083750"/>
              <a:ext cx="47025" cy="47025"/>
            </a:xfrm>
            <a:custGeom>
              <a:rect b="b" l="l" r="r" t="t"/>
              <a:pathLst>
                <a:path extrusionOk="0" h="1881" w="1881">
                  <a:moveTo>
                    <a:pt x="953" y="1"/>
                  </a:moveTo>
                  <a:lnTo>
                    <a:pt x="747" y="26"/>
                  </a:lnTo>
                  <a:lnTo>
                    <a:pt x="593" y="78"/>
                  </a:lnTo>
                  <a:lnTo>
                    <a:pt x="413" y="181"/>
                  </a:lnTo>
                  <a:lnTo>
                    <a:pt x="284" y="284"/>
                  </a:lnTo>
                  <a:lnTo>
                    <a:pt x="181" y="413"/>
                  </a:lnTo>
                  <a:lnTo>
                    <a:pt x="78" y="593"/>
                  </a:lnTo>
                  <a:lnTo>
                    <a:pt x="27" y="747"/>
                  </a:lnTo>
                  <a:lnTo>
                    <a:pt x="1" y="953"/>
                  </a:lnTo>
                  <a:lnTo>
                    <a:pt x="27" y="1134"/>
                  </a:lnTo>
                  <a:lnTo>
                    <a:pt x="78" y="1314"/>
                  </a:lnTo>
                  <a:lnTo>
                    <a:pt x="181" y="1468"/>
                  </a:lnTo>
                  <a:lnTo>
                    <a:pt x="284" y="1597"/>
                  </a:lnTo>
                  <a:lnTo>
                    <a:pt x="413" y="1726"/>
                  </a:lnTo>
                  <a:lnTo>
                    <a:pt x="593" y="1803"/>
                  </a:lnTo>
                  <a:lnTo>
                    <a:pt x="747" y="1855"/>
                  </a:lnTo>
                  <a:lnTo>
                    <a:pt x="953" y="1880"/>
                  </a:lnTo>
                  <a:lnTo>
                    <a:pt x="1134" y="1855"/>
                  </a:lnTo>
                  <a:lnTo>
                    <a:pt x="1314" y="1803"/>
                  </a:lnTo>
                  <a:lnTo>
                    <a:pt x="1468" y="1726"/>
                  </a:lnTo>
                  <a:lnTo>
                    <a:pt x="1623" y="1597"/>
                  </a:lnTo>
                  <a:lnTo>
                    <a:pt x="1726" y="1468"/>
                  </a:lnTo>
                  <a:lnTo>
                    <a:pt x="1803" y="1314"/>
                  </a:lnTo>
                  <a:lnTo>
                    <a:pt x="1855" y="1134"/>
                  </a:lnTo>
                  <a:lnTo>
                    <a:pt x="1880" y="953"/>
                  </a:lnTo>
                  <a:lnTo>
                    <a:pt x="1855" y="747"/>
                  </a:lnTo>
                  <a:lnTo>
                    <a:pt x="1803" y="593"/>
                  </a:lnTo>
                  <a:lnTo>
                    <a:pt x="1726" y="413"/>
                  </a:lnTo>
                  <a:lnTo>
                    <a:pt x="1623" y="284"/>
                  </a:lnTo>
                  <a:lnTo>
                    <a:pt x="1468" y="181"/>
                  </a:lnTo>
                  <a:lnTo>
                    <a:pt x="1314" y="78"/>
                  </a:lnTo>
                  <a:lnTo>
                    <a:pt x="1134" y="26"/>
                  </a:lnTo>
                  <a:lnTo>
                    <a:pt x="95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46"/>
            <p:cNvSpPr/>
            <p:nvPr/>
          </p:nvSpPr>
          <p:spPr>
            <a:xfrm>
              <a:off x="5015000" y="2117875"/>
              <a:ext cx="47000" cy="46375"/>
            </a:xfrm>
            <a:custGeom>
              <a:rect b="b" l="l" r="r" t="t"/>
              <a:pathLst>
                <a:path extrusionOk="0" h="1855" w="1880">
                  <a:moveTo>
                    <a:pt x="927" y="0"/>
                  </a:moveTo>
                  <a:lnTo>
                    <a:pt x="747" y="26"/>
                  </a:lnTo>
                  <a:lnTo>
                    <a:pt x="566" y="78"/>
                  </a:lnTo>
                  <a:lnTo>
                    <a:pt x="412" y="155"/>
                  </a:lnTo>
                  <a:lnTo>
                    <a:pt x="283" y="258"/>
                  </a:lnTo>
                  <a:lnTo>
                    <a:pt x="155" y="412"/>
                  </a:lnTo>
                  <a:lnTo>
                    <a:pt x="77" y="567"/>
                  </a:lnTo>
                  <a:lnTo>
                    <a:pt x="26" y="747"/>
                  </a:lnTo>
                  <a:lnTo>
                    <a:pt x="0" y="927"/>
                  </a:lnTo>
                  <a:lnTo>
                    <a:pt x="26" y="1108"/>
                  </a:lnTo>
                  <a:lnTo>
                    <a:pt x="77" y="1288"/>
                  </a:lnTo>
                  <a:lnTo>
                    <a:pt x="155" y="1442"/>
                  </a:lnTo>
                  <a:lnTo>
                    <a:pt x="283" y="1571"/>
                  </a:lnTo>
                  <a:lnTo>
                    <a:pt x="412" y="1700"/>
                  </a:lnTo>
                  <a:lnTo>
                    <a:pt x="566" y="1777"/>
                  </a:lnTo>
                  <a:lnTo>
                    <a:pt x="747" y="1828"/>
                  </a:lnTo>
                  <a:lnTo>
                    <a:pt x="927" y="1854"/>
                  </a:lnTo>
                  <a:lnTo>
                    <a:pt x="1133" y="1828"/>
                  </a:lnTo>
                  <a:lnTo>
                    <a:pt x="1313" y="1777"/>
                  </a:lnTo>
                  <a:lnTo>
                    <a:pt x="1468" y="1700"/>
                  </a:lnTo>
                  <a:lnTo>
                    <a:pt x="1596" y="1571"/>
                  </a:lnTo>
                  <a:lnTo>
                    <a:pt x="1699" y="1442"/>
                  </a:lnTo>
                  <a:lnTo>
                    <a:pt x="1802" y="1288"/>
                  </a:lnTo>
                  <a:lnTo>
                    <a:pt x="1854" y="1108"/>
                  </a:lnTo>
                  <a:lnTo>
                    <a:pt x="1880" y="927"/>
                  </a:lnTo>
                  <a:lnTo>
                    <a:pt x="1854" y="747"/>
                  </a:lnTo>
                  <a:lnTo>
                    <a:pt x="1802" y="567"/>
                  </a:lnTo>
                  <a:lnTo>
                    <a:pt x="1699" y="412"/>
                  </a:lnTo>
                  <a:lnTo>
                    <a:pt x="1596" y="258"/>
                  </a:lnTo>
                  <a:lnTo>
                    <a:pt x="1468" y="155"/>
                  </a:lnTo>
                  <a:lnTo>
                    <a:pt x="1313" y="78"/>
                  </a:lnTo>
                  <a:lnTo>
                    <a:pt x="1133" y="26"/>
                  </a:lnTo>
                  <a:lnTo>
                    <a:pt x="92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46"/>
            <p:cNvSpPr/>
            <p:nvPr/>
          </p:nvSpPr>
          <p:spPr>
            <a:xfrm>
              <a:off x="4775525" y="2076025"/>
              <a:ext cx="63125" cy="101100"/>
            </a:xfrm>
            <a:custGeom>
              <a:rect b="b" l="l" r="r" t="t"/>
              <a:pathLst>
                <a:path extrusionOk="0" h="4044" w="2525">
                  <a:moveTo>
                    <a:pt x="1391" y="644"/>
                  </a:moveTo>
                  <a:lnTo>
                    <a:pt x="1494" y="696"/>
                  </a:lnTo>
                  <a:lnTo>
                    <a:pt x="1597" y="747"/>
                  </a:lnTo>
                  <a:lnTo>
                    <a:pt x="1700" y="825"/>
                  </a:lnTo>
                  <a:lnTo>
                    <a:pt x="1777" y="902"/>
                  </a:lnTo>
                  <a:lnTo>
                    <a:pt x="1829" y="1005"/>
                  </a:lnTo>
                  <a:lnTo>
                    <a:pt x="1855" y="1134"/>
                  </a:lnTo>
                  <a:lnTo>
                    <a:pt x="1880" y="1262"/>
                  </a:lnTo>
                  <a:lnTo>
                    <a:pt x="1855" y="1365"/>
                  </a:lnTo>
                  <a:lnTo>
                    <a:pt x="1829" y="1494"/>
                  </a:lnTo>
                  <a:lnTo>
                    <a:pt x="1777" y="1597"/>
                  </a:lnTo>
                  <a:lnTo>
                    <a:pt x="1700" y="1674"/>
                  </a:lnTo>
                  <a:lnTo>
                    <a:pt x="1597" y="1752"/>
                  </a:lnTo>
                  <a:lnTo>
                    <a:pt x="1494" y="1803"/>
                  </a:lnTo>
                  <a:lnTo>
                    <a:pt x="1391" y="1855"/>
                  </a:lnTo>
                  <a:lnTo>
                    <a:pt x="1134" y="1855"/>
                  </a:lnTo>
                  <a:lnTo>
                    <a:pt x="1031" y="1803"/>
                  </a:lnTo>
                  <a:lnTo>
                    <a:pt x="902" y="1752"/>
                  </a:lnTo>
                  <a:lnTo>
                    <a:pt x="825" y="1674"/>
                  </a:lnTo>
                  <a:lnTo>
                    <a:pt x="748" y="1597"/>
                  </a:lnTo>
                  <a:lnTo>
                    <a:pt x="696" y="1494"/>
                  </a:lnTo>
                  <a:lnTo>
                    <a:pt x="645" y="1365"/>
                  </a:lnTo>
                  <a:lnTo>
                    <a:pt x="645" y="1262"/>
                  </a:lnTo>
                  <a:lnTo>
                    <a:pt x="645" y="1134"/>
                  </a:lnTo>
                  <a:lnTo>
                    <a:pt x="696" y="1005"/>
                  </a:lnTo>
                  <a:lnTo>
                    <a:pt x="748" y="902"/>
                  </a:lnTo>
                  <a:lnTo>
                    <a:pt x="825" y="825"/>
                  </a:lnTo>
                  <a:lnTo>
                    <a:pt x="902" y="747"/>
                  </a:lnTo>
                  <a:lnTo>
                    <a:pt x="1031" y="696"/>
                  </a:lnTo>
                  <a:lnTo>
                    <a:pt x="1134" y="644"/>
                  </a:lnTo>
                  <a:close/>
                  <a:moveTo>
                    <a:pt x="1262" y="1"/>
                  </a:moveTo>
                  <a:lnTo>
                    <a:pt x="1005" y="26"/>
                  </a:lnTo>
                  <a:lnTo>
                    <a:pt x="773" y="104"/>
                  </a:lnTo>
                  <a:lnTo>
                    <a:pt x="542" y="207"/>
                  </a:lnTo>
                  <a:lnTo>
                    <a:pt x="361" y="361"/>
                  </a:lnTo>
                  <a:lnTo>
                    <a:pt x="207" y="541"/>
                  </a:lnTo>
                  <a:lnTo>
                    <a:pt x="104" y="773"/>
                  </a:lnTo>
                  <a:lnTo>
                    <a:pt x="27" y="1005"/>
                  </a:lnTo>
                  <a:lnTo>
                    <a:pt x="1" y="1262"/>
                  </a:lnTo>
                  <a:lnTo>
                    <a:pt x="27" y="1468"/>
                  </a:lnTo>
                  <a:lnTo>
                    <a:pt x="78" y="1674"/>
                  </a:lnTo>
                  <a:lnTo>
                    <a:pt x="155" y="1855"/>
                  </a:lnTo>
                  <a:lnTo>
                    <a:pt x="258" y="2035"/>
                  </a:lnTo>
                  <a:lnTo>
                    <a:pt x="413" y="2164"/>
                  </a:lnTo>
                  <a:lnTo>
                    <a:pt x="567" y="2292"/>
                  </a:lnTo>
                  <a:lnTo>
                    <a:pt x="748" y="2395"/>
                  </a:lnTo>
                  <a:lnTo>
                    <a:pt x="928" y="2473"/>
                  </a:lnTo>
                  <a:lnTo>
                    <a:pt x="928" y="3013"/>
                  </a:lnTo>
                  <a:lnTo>
                    <a:pt x="876" y="3013"/>
                  </a:lnTo>
                  <a:lnTo>
                    <a:pt x="748" y="3039"/>
                  </a:lnTo>
                  <a:lnTo>
                    <a:pt x="645" y="3116"/>
                  </a:lnTo>
                  <a:lnTo>
                    <a:pt x="593" y="3219"/>
                  </a:lnTo>
                  <a:lnTo>
                    <a:pt x="567" y="3348"/>
                  </a:lnTo>
                  <a:lnTo>
                    <a:pt x="593" y="3477"/>
                  </a:lnTo>
                  <a:lnTo>
                    <a:pt x="645" y="3580"/>
                  </a:lnTo>
                  <a:lnTo>
                    <a:pt x="748" y="3631"/>
                  </a:lnTo>
                  <a:lnTo>
                    <a:pt x="876" y="3657"/>
                  </a:lnTo>
                  <a:lnTo>
                    <a:pt x="928" y="3657"/>
                  </a:lnTo>
                  <a:lnTo>
                    <a:pt x="928" y="3734"/>
                  </a:lnTo>
                  <a:lnTo>
                    <a:pt x="954" y="3863"/>
                  </a:lnTo>
                  <a:lnTo>
                    <a:pt x="1031" y="3966"/>
                  </a:lnTo>
                  <a:lnTo>
                    <a:pt x="1134" y="4017"/>
                  </a:lnTo>
                  <a:lnTo>
                    <a:pt x="1262" y="4043"/>
                  </a:lnTo>
                  <a:lnTo>
                    <a:pt x="1391" y="4017"/>
                  </a:lnTo>
                  <a:lnTo>
                    <a:pt x="1494" y="3966"/>
                  </a:lnTo>
                  <a:lnTo>
                    <a:pt x="1546" y="3863"/>
                  </a:lnTo>
                  <a:lnTo>
                    <a:pt x="1571" y="3734"/>
                  </a:lnTo>
                  <a:lnTo>
                    <a:pt x="1571" y="3657"/>
                  </a:lnTo>
                  <a:lnTo>
                    <a:pt x="1623" y="3657"/>
                  </a:lnTo>
                  <a:lnTo>
                    <a:pt x="1752" y="3631"/>
                  </a:lnTo>
                  <a:lnTo>
                    <a:pt x="1855" y="3580"/>
                  </a:lnTo>
                  <a:lnTo>
                    <a:pt x="1932" y="3477"/>
                  </a:lnTo>
                  <a:lnTo>
                    <a:pt x="1958" y="3348"/>
                  </a:lnTo>
                  <a:lnTo>
                    <a:pt x="1932" y="3219"/>
                  </a:lnTo>
                  <a:lnTo>
                    <a:pt x="1855" y="3116"/>
                  </a:lnTo>
                  <a:lnTo>
                    <a:pt x="1752" y="3039"/>
                  </a:lnTo>
                  <a:lnTo>
                    <a:pt x="1623" y="3013"/>
                  </a:lnTo>
                  <a:lnTo>
                    <a:pt x="1571" y="3013"/>
                  </a:lnTo>
                  <a:lnTo>
                    <a:pt x="1571" y="2473"/>
                  </a:lnTo>
                  <a:lnTo>
                    <a:pt x="1777" y="2395"/>
                  </a:lnTo>
                  <a:lnTo>
                    <a:pt x="1958" y="2292"/>
                  </a:lnTo>
                  <a:lnTo>
                    <a:pt x="2112" y="2164"/>
                  </a:lnTo>
                  <a:lnTo>
                    <a:pt x="2241" y="2035"/>
                  </a:lnTo>
                  <a:lnTo>
                    <a:pt x="2370" y="1855"/>
                  </a:lnTo>
                  <a:lnTo>
                    <a:pt x="2447" y="1674"/>
                  </a:lnTo>
                  <a:lnTo>
                    <a:pt x="2498" y="1468"/>
                  </a:lnTo>
                  <a:lnTo>
                    <a:pt x="2524" y="1262"/>
                  </a:lnTo>
                  <a:lnTo>
                    <a:pt x="2498" y="1005"/>
                  </a:lnTo>
                  <a:lnTo>
                    <a:pt x="2421" y="773"/>
                  </a:lnTo>
                  <a:lnTo>
                    <a:pt x="2292" y="541"/>
                  </a:lnTo>
                  <a:lnTo>
                    <a:pt x="2138" y="361"/>
                  </a:lnTo>
                  <a:lnTo>
                    <a:pt x="1958" y="207"/>
                  </a:lnTo>
                  <a:lnTo>
                    <a:pt x="1752" y="104"/>
                  </a:lnTo>
                  <a:lnTo>
                    <a:pt x="1520" y="26"/>
                  </a:lnTo>
                  <a:lnTo>
                    <a:pt x="1262"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46"/>
            <p:cNvSpPr/>
            <p:nvPr/>
          </p:nvSpPr>
          <p:spPr>
            <a:xfrm>
              <a:off x="4724050" y="1960800"/>
              <a:ext cx="411325" cy="346975"/>
            </a:xfrm>
            <a:custGeom>
              <a:rect b="b" l="l" r="r" t="t"/>
              <a:pathLst>
                <a:path extrusionOk="0" h="13879" w="16453">
                  <a:moveTo>
                    <a:pt x="8342" y="645"/>
                  </a:moveTo>
                  <a:lnTo>
                    <a:pt x="8445" y="696"/>
                  </a:lnTo>
                  <a:lnTo>
                    <a:pt x="8523" y="722"/>
                  </a:lnTo>
                  <a:lnTo>
                    <a:pt x="8600" y="799"/>
                  </a:lnTo>
                  <a:lnTo>
                    <a:pt x="8651" y="876"/>
                  </a:lnTo>
                  <a:lnTo>
                    <a:pt x="8703" y="954"/>
                  </a:lnTo>
                  <a:lnTo>
                    <a:pt x="8729" y="1057"/>
                  </a:lnTo>
                  <a:lnTo>
                    <a:pt x="8754" y="1160"/>
                  </a:lnTo>
                  <a:lnTo>
                    <a:pt x="8729" y="1263"/>
                  </a:lnTo>
                  <a:lnTo>
                    <a:pt x="8703" y="1366"/>
                  </a:lnTo>
                  <a:lnTo>
                    <a:pt x="8651" y="1443"/>
                  </a:lnTo>
                  <a:lnTo>
                    <a:pt x="8600" y="1520"/>
                  </a:lnTo>
                  <a:lnTo>
                    <a:pt x="8523" y="1597"/>
                  </a:lnTo>
                  <a:lnTo>
                    <a:pt x="8445" y="1623"/>
                  </a:lnTo>
                  <a:lnTo>
                    <a:pt x="8342" y="1675"/>
                  </a:lnTo>
                  <a:lnTo>
                    <a:pt x="8136" y="1675"/>
                  </a:lnTo>
                  <a:lnTo>
                    <a:pt x="8033" y="1623"/>
                  </a:lnTo>
                  <a:lnTo>
                    <a:pt x="7956" y="1597"/>
                  </a:lnTo>
                  <a:lnTo>
                    <a:pt x="7879" y="1520"/>
                  </a:lnTo>
                  <a:lnTo>
                    <a:pt x="7802" y="1443"/>
                  </a:lnTo>
                  <a:lnTo>
                    <a:pt x="7750" y="1366"/>
                  </a:lnTo>
                  <a:lnTo>
                    <a:pt x="7724" y="1263"/>
                  </a:lnTo>
                  <a:lnTo>
                    <a:pt x="7724" y="1160"/>
                  </a:lnTo>
                  <a:lnTo>
                    <a:pt x="7724" y="1057"/>
                  </a:lnTo>
                  <a:lnTo>
                    <a:pt x="7750" y="954"/>
                  </a:lnTo>
                  <a:lnTo>
                    <a:pt x="7802" y="876"/>
                  </a:lnTo>
                  <a:lnTo>
                    <a:pt x="7879" y="799"/>
                  </a:lnTo>
                  <a:lnTo>
                    <a:pt x="7956" y="722"/>
                  </a:lnTo>
                  <a:lnTo>
                    <a:pt x="8033" y="696"/>
                  </a:lnTo>
                  <a:lnTo>
                    <a:pt x="8136" y="645"/>
                  </a:lnTo>
                  <a:close/>
                  <a:moveTo>
                    <a:pt x="3579" y="3966"/>
                  </a:moveTo>
                  <a:lnTo>
                    <a:pt x="3862" y="4018"/>
                  </a:lnTo>
                  <a:lnTo>
                    <a:pt x="4120" y="4095"/>
                  </a:lnTo>
                  <a:lnTo>
                    <a:pt x="4351" y="4172"/>
                  </a:lnTo>
                  <a:lnTo>
                    <a:pt x="4583" y="4275"/>
                  </a:lnTo>
                  <a:lnTo>
                    <a:pt x="4815" y="4430"/>
                  </a:lnTo>
                  <a:lnTo>
                    <a:pt x="5021" y="4584"/>
                  </a:lnTo>
                  <a:lnTo>
                    <a:pt x="5201" y="4738"/>
                  </a:lnTo>
                  <a:lnTo>
                    <a:pt x="5381" y="4944"/>
                  </a:lnTo>
                  <a:lnTo>
                    <a:pt x="5536" y="5150"/>
                  </a:lnTo>
                  <a:lnTo>
                    <a:pt x="5665" y="5356"/>
                  </a:lnTo>
                  <a:lnTo>
                    <a:pt x="5768" y="5588"/>
                  </a:lnTo>
                  <a:lnTo>
                    <a:pt x="5871" y="5846"/>
                  </a:lnTo>
                  <a:lnTo>
                    <a:pt x="5922" y="6103"/>
                  </a:lnTo>
                  <a:lnTo>
                    <a:pt x="5974" y="6361"/>
                  </a:lnTo>
                  <a:lnTo>
                    <a:pt x="5974" y="6644"/>
                  </a:lnTo>
                  <a:lnTo>
                    <a:pt x="5974" y="6901"/>
                  </a:lnTo>
                  <a:lnTo>
                    <a:pt x="5922" y="7159"/>
                  </a:lnTo>
                  <a:lnTo>
                    <a:pt x="5871" y="7416"/>
                  </a:lnTo>
                  <a:lnTo>
                    <a:pt x="5768" y="7674"/>
                  </a:lnTo>
                  <a:lnTo>
                    <a:pt x="5665" y="7905"/>
                  </a:lnTo>
                  <a:lnTo>
                    <a:pt x="5536" y="8111"/>
                  </a:lnTo>
                  <a:lnTo>
                    <a:pt x="5381" y="8317"/>
                  </a:lnTo>
                  <a:lnTo>
                    <a:pt x="5201" y="8523"/>
                  </a:lnTo>
                  <a:lnTo>
                    <a:pt x="5021" y="8704"/>
                  </a:lnTo>
                  <a:lnTo>
                    <a:pt x="4815" y="8832"/>
                  </a:lnTo>
                  <a:lnTo>
                    <a:pt x="4583" y="8987"/>
                  </a:lnTo>
                  <a:lnTo>
                    <a:pt x="4351" y="9090"/>
                  </a:lnTo>
                  <a:lnTo>
                    <a:pt x="4120" y="9193"/>
                  </a:lnTo>
                  <a:lnTo>
                    <a:pt x="3862" y="9244"/>
                  </a:lnTo>
                  <a:lnTo>
                    <a:pt x="3579" y="9296"/>
                  </a:lnTo>
                  <a:lnTo>
                    <a:pt x="3038" y="9296"/>
                  </a:lnTo>
                  <a:lnTo>
                    <a:pt x="2781" y="9244"/>
                  </a:lnTo>
                  <a:lnTo>
                    <a:pt x="2523" y="9193"/>
                  </a:lnTo>
                  <a:lnTo>
                    <a:pt x="2266" y="9090"/>
                  </a:lnTo>
                  <a:lnTo>
                    <a:pt x="2034" y="8987"/>
                  </a:lnTo>
                  <a:lnTo>
                    <a:pt x="1828" y="8832"/>
                  </a:lnTo>
                  <a:lnTo>
                    <a:pt x="1622" y="8704"/>
                  </a:lnTo>
                  <a:lnTo>
                    <a:pt x="1442" y="8523"/>
                  </a:lnTo>
                  <a:lnTo>
                    <a:pt x="1262" y="8317"/>
                  </a:lnTo>
                  <a:lnTo>
                    <a:pt x="1107" y="8111"/>
                  </a:lnTo>
                  <a:lnTo>
                    <a:pt x="978" y="7905"/>
                  </a:lnTo>
                  <a:lnTo>
                    <a:pt x="850" y="7674"/>
                  </a:lnTo>
                  <a:lnTo>
                    <a:pt x="772" y="7416"/>
                  </a:lnTo>
                  <a:lnTo>
                    <a:pt x="695" y="7159"/>
                  </a:lnTo>
                  <a:lnTo>
                    <a:pt x="669" y="6901"/>
                  </a:lnTo>
                  <a:lnTo>
                    <a:pt x="644" y="6644"/>
                  </a:lnTo>
                  <a:lnTo>
                    <a:pt x="669" y="6361"/>
                  </a:lnTo>
                  <a:lnTo>
                    <a:pt x="695" y="6103"/>
                  </a:lnTo>
                  <a:lnTo>
                    <a:pt x="772" y="5846"/>
                  </a:lnTo>
                  <a:lnTo>
                    <a:pt x="850" y="5588"/>
                  </a:lnTo>
                  <a:lnTo>
                    <a:pt x="978" y="5356"/>
                  </a:lnTo>
                  <a:lnTo>
                    <a:pt x="1107" y="5150"/>
                  </a:lnTo>
                  <a:lnTo>
                    <a:pt x="1262" y="4944"/>
                  </a:lnTo>
                  <a:lnTo>
                    <a:pt x="1442" y="4738"/>
                  </a:lnTo>
                  <a:lnTo>
                    <a:pt x="1622" y="4584"/>
                  </a:lnTo>
                  <a:lnTo>
                    <a:pt x="1828" y="4430"/>
                  </a:lnTo>
                  <a:lnTo>
                    <a:pt x="2034" y="4275"/>
                  </a:lnTo>
                  <a:lnTo>
                    <a:pt x="2266" y="4172"/>
                  </a:lnTo>
                  <a:lnTo>
                    <a:pt x="2523" y="4095"/>
                  </a:lnTo>
                  <a:lnTo>
                    <a:pt x="2781" y="4018"/>
                  </a:lnTo>
                  <a:lnTo>
                    <a:pt x="3038" y="3966"/>
                  </a:lnTo>
                  <a:close/>
                  <a:moveTo>
                    <a:pt x="13415" y="3966"/>
                  </a:moveTo>
                  <a:lnTo>
                    <a:pt x="13698" y="4018"/>
                  </a:lnTo>
                  <a:lnTo>
                    <a:pt x="13955" y="4095"/>
                  </a:lnTo>
                  <a:lnTo>
                    <a:pt x="14187" y="4172"/>
                  </a:lnTo>
                  <a:lnTo>
                    <a:pt x="14419" y="4275"/>
                  </a:lnTo>
                  <a:lnTo>
                    <a:pt x="14651" y="4430"/>
                  </a:lnTo>
                  <a:lnTo>
                    <a:pt x="14857" y="4584"/>
                  </a:lnTo>
                  <a:lnTo>
                    <a:pt x="15037" y="4738"/>
                  </a:lnTo>
                  <a:lnTo>
                    <a:pt x="15217" y="4944"/>
                  </a:lnTo>
                  <a:lnTo>
                    <a:pt x="15371" y="5150"/>
                  </a:lnTo>
                  <a:lnTo>
                    <a:pt x="15500" y="5356"/>
                  </a:lnTo>
                  <a:lnTo>
                    <a:pt x="15603" y="5588"/>
                  </a:lnTo>
                  <a:lnTo>
                    <a:pt x="15706" y="5846"/>
                  </a:lnTo>
                  <a:lnTo>
                    <a:pt x="15758" y="6103"/>
                  </a:lnTo>
                  <a:lnTo>
                    <a:pt x="15809" y="6361"/>
                  </a:lnTo>
                  <a:lnTo>
                    <a:pt x="15809" y="6644"/>
                  </a:lnTo>
                  <a:lnTo>
                    <a:pt x="15809" y="6901"/>
                  </a:lnTo>
                  <a:lnTo>
                    <a:pt x="15758" y="7159"/>
                  </a:lnTo>
                  <a:lnTo>
                    <a:pt x="15706" y="7416"/>
                  </a:lnTo>
                  <a:lnTo>
                    <a:pt x="15603" y="7674"/>
                  </a:lnTo>
                  <a:lnTo>
                    <a:pt x="15500" y="7905"/>
                  </a:lnTo>
                  <a:lnTo>
                    <a:pt x="15371" y="8111"/>
                  </a:lnTo>
                  <a:lnTo>
                    <a:pt x="15217" y="8317"/>
                  </a:lnTo>
                  <a:lnTo>
                    <a:pt x="15037" y="8523"/>
                  </a:lnTo>
                  <a:lnTo>
                    <a:pt x="14857" y="8704"/>
                  </a:lnTo>
                  <a:lnTo>
                    <a:pt x="14651" y="8832"/>
                  </a:lnTo>
                  <a:lnTo>
                    <a:pt x="14419" y="8987"/>
                  </a:lnTo>
                  <a:lnTo>
                    <a:pt x="14187" y="9090"/>
                  </a:lnTo>
                  <a:lnTo>
                    <a:pt x="13955" y="9193"/>
                  </a:lnTo>
                  <a:lnTo>
                    <a:pt x="13698" y="9244"/>
                  </a:lnTo>
                  <a:lnTo>
                    <a:pt x="13415" y="9296"/>
                  </a:lnTo>
                  <a:lnTo>
                    <a:pt x="12874" y="9296"/>
                  </a:lnTo>
                  <a:lnTo>
                    <a:pt x="12616" y="9244"/>
                  </a:lnTo>
                  <a:lnTo>
                    <a:pt x="12359" y="9193"/>
                  </a:lnTo>
                  <a:lnTo>
                    <a:pt x="12127" y="9090"/>
                  </a:lnTo>
                  <a:lnTo>
                    <a:pt x="11870" y="8987"/>
                  </a:lnTo>
                  <a:lnTo>
                    <a:pt x="11664" y="8832"/>
                  </a:lnTo>
                  <a:lnTo>
                    <a:pt x="11458" y="8704"/>
                  </a:lnTo>
                  <a:lnTo>
                    <a:pt x="11278" y="8523"/>
                  </a:lnTo>
                  <a:lnTo>
                    <a:pt x="11097" y="8317"/>
                  </a:lnTo>
                  <a:lnTo>
                    <a:pt x="10943" y="8111"/>
                  </a:lnTo>
                  <a:lnTo>
                    <a:pt x="10814" y="7905"/>
                  </a:lnTo>
                  <a:lnTo>
                    <a:pt x="10685" y="7674"/>
                  </a:lnTo>
                  <a:lnTo>
                    <a:pt x="10608" y="7416"/>
                  </a:lnTo>
                  <a:lnTo>
                    <a:pt x="10531" y="7159"/>
                  </a:lnTo>
                  <a:lnTo>
                    <a:pt x="10505" y="6901"/>
                  </a:lnTo>
                  <a:lnTo>
                    <a:pt x="10479" y="6644"/>
                  </a:lnTo>
                  <a:lnTo>
                    <a:pt x="10505" y="6361"/>
                  </a:lnTo>
                  <a:lnTo>
                    <a:pt x="10531" y="6103"/>
                  </a:lnTo>
                  <a:lnTo>
                    <a:pt x="10608" y="5846"/>
                  </a:lnTo>
                  <a:lnTo>
                    <a:pt x="10685" y="5588"/>
                  </a:lnTo>
                  <a:lnTo>
                    <a:pt x="10814" y="5356"/>
                  </a:lnTo>
                  <a:lnTo>
                    <a:pt x="10943" y="5150"/>
                  </a:lnTo>
                  <a:lnTo>
                    <a:pt x="11097" y="4944"/>
                  </a:lnTo>
                  <a:lnTo>
                    <a:pt x="11278" y="4738"/>
                  </a:lnTo>
                  <a:lnTo>
                    <a:pt x="11458" y="4584"/>
                  </a:lnTo>
                  <a:lnTo>
                    <a:pt x="11664" y="4430"/>
                  </a:lnTo>
                  <a:lnTo>
                    <a:pt x="11870" y="4275"/>
                  </a:lnTo>
                  <a:lnTo>
                    <a:pt x="12127" y="4172"/>
                  </a:lnTo>
                  <a:lnTo>
                    <a:pt x="12359" y="4095"/>
                  </a:lnTo>
                  <a:lnTo>
                    <a:pt x="12616" y="4018"/>
                  </a:lnTo>
                  <a:lnTo>
                    <a:pt x="12874" y="3966"/>
                  </a:lnTo>
                  <a:close/>
                  <a:moveTo>
                    <a:pt x="8857" y="10789"/>
                  </a:moveTo>
                  <a:lnTo>
                    <a:pt x="9038" y="10815"/>
                  </a:lnTo>
                  <a:lnTo>
                    <a:pt x="9192" y="10866"/>
                  </a:lnTo>
                  <a:lnTo>
                    <a:pt x="9346" y="10944"/>
                  </a:lnTo>
                  <a:lnTo>
                    <a:pt x="9475" y="11072"/>
                  </a:lnTo>
                  <a:lnTo>
                    <a:pt x="9604" y="11201"/>
                  </a:lnTo>
                  <a:lnTo>
                    <a:pt x="9681" y="11330"/>
                  </a:lnTo>
                  <a:lnTo>
                    <a:pt x="9733" y="11510"/>
                  </a:lnTo>
                  <a:lnTo>
                    <a:pt x="9733" y="11690"/>
                  </a:lnTo>
                  <a:lnTo>
                    <a:pt x="6720" y="11690"/>
                  </a:lnTo>
                  <a:lnTo>
                    <a:pt x="6746" y="11510"/>
                  </a:lnTo>
                  <a:lnTo>
                    <a:pt x="6797" y="11330"/>
                  </a:lnTo>
                  <a:lnTo>
                    <a:pt x="6875" y="11201"/>
                  </a:lnTo>
                  <a:lnTo>
                    <a:pt x="6978" y="11072"/>
                  </a:lnTo>
                  <a:lnTo>
                    <a:pt x="7106" y="10944"/>
                  </a:lnTo>
                  <a:lnTo>
                    <a:pt x="7261" y="10866"/>
                  </a:lnTo>
                  <a:lnTo>
                    <a:pt x="7441" y="10815"/>
                  </a:lnTo>
                  <a:lnTo>
                    <a:pt x="7596" y="10789"/>
                  </a:lnTo>
                  <a:close/>
                  <a:moveTo>
                    <a:pt x="10299" y="12334"/>
                  </a:moveTo>
                  <a:lnTo>
                    <a:pt x="10505" y="12360"/>
                  </a:lnTo>
                  <a:lnTo>
                    <a:pt x="10711" y="12411"/>
                  </a:lnTo>
                  <a:lnTo>
                    <a:pt x="10891" y="12489"/>
                  </a:lnTo>
                  <a:lnTo>
                    <a:pt x="11046" y="12592"/>
                  </a:lnTo>
                  <a:lnTo>
                    <a:pt x="11200" y="12720"/>
                  </a:lnTo>
                  <a:lnTo>
                    <a:pt x="11303" y="12875"/>
                  </a:lnTo>
                  <a:lnTo>
                    <a:pt x="11406" y="13055"/>
                  </a:lnTo>
                  <a:lnTo>
                    <a:pt x="11484" y="13235"/>
                  </a:lnTo>
                  <a:lnTo>
                    <a:pt x="4995" y="13235"/>
                  </a:lnTo>
                  <a:lnTo>
                    <a:pt x="5047" y="13055"/>
                  </a:lnTo>
                  <a:lnTo>
                    <a:pt x="5150" y="12875"/>
                  </a:lnTo>
                  <a:lnTo>
                    <a:pt x="5278" y="12720"/>
                  </a:lnTo>
                  <a:lnTo>
                    <a:pt x="5407" y="12592"/>
                  </a:lnTo>
                  <a:lnTo>
                    <a:pt x="5587" y="12489"/>
                  </a:lnTo>
                  <a:lnTo>
                    <a:pt x="5768" y="12411"/>
                  </a:lnTo>
                  <a:lnTo>
                    <a:pt x="5948" y="12360"/>
                  </a:lnTo>
                  <a:lnTo>
                    <a:pt x="6154" y="12334"/>
                  </a:lnTo>
                  <a:close/>
                  <a:moveTo>
                    <a:pt x="8239" y="1"/>
                  </a:moveTo>
                  <a:lnTo>
                    <a:pt x="8008" y="27"/>
                  </a:lnTo>
                  <a:lnTo>
                    <a:pt x="7776" y="104"/>
                  </a:lnTo>
                  <a:lnTo>
                    <a:pt x="7596" y="207"/>
                  </a:lnTo>
                  <a:lnTo>
                    <a:pt x="7415" y="336"/>
                  </a:lnTo>
                  <a:lnTo>
                    <a:pt x="7287" y="516"/>
                  </a:lnTo>
                  <a:lnTo>
                    <a:pt x="7158" y="696"/>
                  </a:lnTo>
                  <a:lnTo>
                    <a:pt x="7106" y="928"/>
                  </a:lnTo>
                  <a:lnTo>
                    <a:pt x="7081" y="1160"/>
                  </a:lnTo>
                  <a:lnTo>
                    <a:pt x="7081" y="1314"/>
                  </a:lnTo>
                  <a:lnTo>
                    <a:pt x="7132" y="1469"/>
                  </a:lnTo>
                  <a:lnTo>
                    <a:pt x="3321" y="1469"/>
                  </a:lnTo>
                  <a:lnTo>
                    <a:pt x="3193" y="1494"/>
                  </a:lnTo>
                  <a:lnTo>
                    <a:pt x="3090" y="1572"/>
                  </a:lnTo>
                  <a:lnTo>
                    <a:pt x="3013" y="1675"/>
                  </a:lnTo>
                  <a:lnTo>
                    <a:pt x="2987" y="1803"/>
                  </a:lnTo>
                  <a:lnTo>
                    <a:pt x="2987" y="3348"/>
                  </a:lnTo>
                  <a:lnTo>
                    <a:pt x="2678" y="3374"/>
                  </a:lnTo>
                  <a:lnTo>
                    <a:pt x="2395" y="3451"/>
                  </a:lnTo>
                  <a:lnTo>
                    <a:pt x="2086" y="3554"/>
                  </a:lnTo>
                  <a:lnTo>
                    <a:pt x="1828" y="3683"/>
                  </a:lnTo>
                  <a:lnTo>
                    <a:pt x="1571" y="3837"/>
                  </a:lnTo>
                  <a:lnTo>
                    <a:pt x="1313" y="3992"/>
                  </a:lnTo>
                  <a:lnTo>
                    <a:pt x="1081" y="4198"/>
                  </a:lnTo>
                  <a:lnTo>
                    <a:pt x="875" y="4404"/>
                  </a:lnTo>
                  <a:lnTo>
                    <a:pt x="669" y="4635"/>
                  </a:lnTo>
                  <a:lnTo>
                    <a:pt x="515" y="4867"/>
                  </a:lnTo>
                  <a:lnTo>
                    <a:pt x="360" y="5150"/>
                  </a:lnTo>
                  <a:lnTo>
                    <a:pt x="232" y="5408"/>
                  </a:lnTo>
                  <a:lnTo>
                    <a:pt x="129" y="5717"/>
                  </a:lnTo>
                  <a:lnTo>
                    <a:pt x="77" y="6000"/>
                  </a:lnTo>
                  <a:lnTo>
                    <a:pt x="26" y="6309"/>
                  </a:lnTo>
                  <a:lnTo>
                    <a:pt x="0" y="6644"/>
                  </a:lnTo>
                  <a:lnTo>
                    <a:pt x="26" y="6979"/>
                  </a:lnTo>
                  <a:lnTo>
                    <a:pt x="77" y="7288"/>
                  </a:lnTo>
                  <a:lnTo>
                    <a:pt x="154" y="7622"/>
                  </a:lnTo>
                  <a:lnTo>
                    <a:pt x="257" y="7931"/>
                  </a:lnTo>
                  <a:lnTo>
                    <a:pt x="412" y="8214"/>
                  </a:lnTo>
                  <a:lnTo>
                    <a:pt x="566" y="8472"/>
                  </a:lnTo>
                  <a:lnTo>
                    <a:pt x="772" y="8729"/>
                  </a:lnTo>
                  <a:lnTo>
                    <a:pt x="978" y="8961"/>
                  </a:lnTo>
                  <a:lnTo>
                    <a:pt x="1210" y="9193"/>
                  </a:lnTo>
                  <a:lnTo>
                    <a:pt x="1468" y="9373"/>
                  </a:lnTo>
                  <a:lnTo>
                    <a:pt x="1751" y="9553"/>
                  </a:lnTo>
                  <a:lnTo>
                    <a:pt x="2034" y="9682"/>
                  </a:lnTo>
                  <a:lnTo>
                    <a:pt x="2343" y="9785"/>
                  </a:lnTo>
                  <a:lnTo>
                    <a:pt x="2652" y="9888"/>
                  </a:lnTo>
                  <a:lnTo>
                    <a:pt x="2987" y="9940"/>
                  </a:lnTo>
                  <a:lnTo>
                    <a:pt x="3656" y="9940"/>
                  </a:lnTo>
                  <a:lnTo>
                    <a:pt x="3991" y="9888"/>
                  </a:lnTo>
                  <a:lnTo>
                    <a:pt x="4300" y="9785"/>
                  </a:lnTo>
                  <a:lnTo>
                    <a:pt x="4609" y="9682"/>
                  </a:lnTo>
                  <a:lnTo>
                    <a:pt x="4892" y="9553"/>
                  </a:lnTo>
                  <a:lnTo>
                    <a:pt x="5175" y="9373"/>
                  </a:lnTo>
                  <a:lnTo>
                    <a:pt x="5433" y="9193"/>
                  </a:lnTo>
                  <a:lnTo>
                    <a:pt x="5665" y="8961"/>
                  </a:lnTo>
                  <a:lnTo>
                    <a:pt x="5871" y="8729"/>
                  </a:lnTo>
                  <a:lnTo>
                    <a:pt x="6051" y="8472"/>
                  </a:lnTo>
                  <a:lnTo>
                    <a:pt x="6231" y="8214"/>
                  </a:lnTo>
                  <a:lnTo>
                    <a:pt x="6360" y="7931"/>
                  </a:lnTo>
                  <a:lnTo>
                    <a:pt x="6488" y="7622"/>
                  </a:lnTo>
                  <a:lnTo>
                    <a:pt x="6566" y="7288"/>
                  </a:lnTo>
                  <a:lnTo>
                    <a:pt x="6617" y="6979"/>
                  </a:lnTo>
                  <a:lnTo>
                    <a:pt x="6617" y="6644"/>
                  </a:lnTo>
                  <a:lnTo>
                    <a:pt x="6617" y="6309"/>
                  </a:lnTo>
                  <a:lnTo>
                    <a:pt x="6566" y="6000"/>
                  </a:lnTo>
                  <a:lnTo>
                    <a:pt x="6488" y="5717"/>
                  </a:lnTo>
                  <a:lnTo>
                    <a:pt x="6385" y="5408"/>
                  </a:lnTo>
                  <a:lnTo>
                    <a:pt x="6282" y="5150"/>
                  </a:lnTo>
                  <a:lnTo>
                    <a:pt x="6128" y="4867"/>
                  </a:lnTo>
                  <a:lnTo>
                    <a:pt x="5948" y="4635"/>
                  </a:lnTo>
                  <a:lnTo>
                    <a:pt x="5768" y="4404"/>
                  </a:lnTo>
                  <a:lnTo>
                    <a:pt x="5562" y="4198"/>
                  </a:lnTo>
                  <a:lnTo>
                    <a:pt x="5330" y="3992"/>
                  </a:lnTo>
                  <a:lnTo>
                    <a:pt x="5072" y="3837"/>
                  </a:lnTo>
                  <a:lnTo>
                    <a:pt x="4815" y="3683"/>
                  </a:lnTo>
                  <a:lnTo>
                    <a:pt x="4532" y="3554"/>
                  </a:lnTo>
                  <a:lnTo>
                    <a:pt x="4248" y="3451"/>
                  </a:lnTo>
                  <a:lnTo>
                    <a:pt x="3939" y="3374"/>
                  </a:lnTo>
                  <a:lnTo>
                    <a:pt x="3630" y="3348"/>
                  </a:lnTo>
                  <a:lnTo>
                    <a:pt x="3630" y="2112"/>
                  </a:lnTo>
                  <a:lnTo>
                    <a:pt x="7261" y="2112"/>
                  </a:lnTo>
                  <a:lnTo>
                    <a:pt x="7261" y="10197"/>
                  </a:lnTo>
                  <a:lnTo>
                    <a:pt x="7029" y="10274"/>
                  </a:lnTo>
                  <a:lnTo>
                    <a:pt x="6797" y="10403"/>
                  </a:lnTo>
                  <a:lnTo>
                    <a:pt x="6591" y="10532"/>
                  </a:lnTo>
                  <a:lnTo>
                    <a:pt x="6411" y="10738"/>
                  </a:lnTo>
                  <a:lnTo>
                    <a:pt x="6282" y="10944"/>
                  </a:lnTo>
                  <a:lnTo>
                    <a:pt x="6179" y="11175"/>
                  </a:lnTo>
                  <a:lnTo>
                    <a:pt x="6102" y="11407"/>
                  </a:lnTo>
                  <a:lnTo>
                    <a:pt x="6077" y="11690"/>
                  </a:lnTo>
                  <a:lnTo>
                    <a:pt x="6077" y="11716"/>
                  </a:lnTo>
                  <a:lnTo>
                    <a:pt x="5896" y="11716"/>
                  </a:lnTo>
                  <a:lnTo>
                    <a:pt x="5716" y="11768"/>
                  </a:lnTo>
                  <a:lnTo>
                    <a:pt x="5562" y="11819"/>
                  </a:lnTo>
                  <a:lnTo>
                    <a:pt x="5381" y="11871"/>
                  </a:lnTo>
                  <a:lnTo>
                    <a:pt x="5227" y="11948"/>
                  </a:lnTo>
                  <a:lnTo>
                    <a:pt x="5072" y="12051"/>
                  </a:lnTo>
                  <a:lnTo>
                    <a:pt x="4944" y="12154"/>
                  </a:lnTo>
                  <a:lnTo>
                    <a:pt x="4815" y="12283"/>
                  </a:lnTo>
                  <a:lnTo>
                    <a:pt x="4712" y="12411"/>
                  </a:lnTo>
                  <a:lnTo>
                    <a:pt x="4609" y="12540"/>
                  </a:lnTo>
                  <a:lnTo>
                    <a:pt x="4506" y="12695"/>
                  </a:lnTo>
                  <a:lnTo>
                    <a:pt x="4429" y="12849"/>
                  </a:lnTo>
                  <a:lnTo>
                    <a:pt x="4377" y="13029"/>
                  </a:lnTo>
                  <a:lnTo>
                    <a:pt x="4326" y="13209"/>
                  </a:lnTo>
                  <a:lnTo>
                    <a:pt x="4300" y="13390"/>
                  </a:lnTo>
                  <a:lnTo>
                    <a:pt x="4300" y="13570"/>
                  </a:lnTo>
                  <a:lnTo>
                    <a:pt x="4326" y="13699"/>
                  </a:lnTo>
                  <a:lnTo>
                    <a:pt x="4403" y="13802"/>
                  </a:lnTo>
                  <a:lnTo>
                    <a:pt x="4506" y="13853"/>
                  </a:lnTo>
                  <a:lnTo>
                    <a:pt x="4635" y="13879"/>
                  </a:lnTo>
                  <a:lnTo>
                    <a:pt x="11844" y="13879"/>
                  </a:lnTo>
                  <a:lnTo>
                    <a:pt x="11973" y="13853"/>
                  </a:lnTo>
                  <a:lnTo>
                    <a:pt x="12076" y="13802"/>
                  </a:lnTo>
                  <a:lnTo>
                    <a:pt x="12153" y="13699"/>
                  </a:lnTo>
                  <a:lnTo>
                    <a:pt x="12179" y="13570"/>
                  </a:lnTo>
                  <a:lnTo>
                    <a:pt x="12153" y="13390"/>
                  </a:lnTo>
                  <a:lnTo>
                    <a:pt x="12127" y="13209"/>
                  </a:lnTo>
                  <a:lnTo>
                    <a:pt x="12076" y="13029"/>
                  </a:lnTo>
                  <a:lnTo>
                    <a:pt x="12024" y="12849"/>
                  </a:lnTo>
                  <a:lnTo>
                    <a:pt x="11947" y="12695"/>
                  </a:lnTo>
                  <a:lnTo>
                    <a:pt x="11870" y="12540"/>
                  </a:lnTo>
                  <a:lnTo>
                    <a:pt x="11767" y="12411"/>
                  </a:lnTo>
                  <a:lnTo>
                    <a:pt x="11638" y="12283"/>
                  </a:lnTo>
                  <a:lnTo>
                    <a:pt x="11509" y="12154"/>
                  </a:lnTo>
                  <a:lnTo>
                    <a:pt x="11381" y="12051"/>
                  </a:lnTo>
                  <a:lnTo>
                    <a:pt x="11226" y="11948"/>
                  </a:lnTo>
                  <a:lnTo>
                    <a:pt x="11072" y="11871"/>
                  </a:lnTo>
                  <a:lnTo>
                    <a:pt x="10917" y="11819"/>
                  </a:lnTo>
                  <a:lnTo>
                    <a:pt x="10737" y="11768"/>
                  </a:lnTo>
                  <a:lnTo>
                    <a:pt x="10582" y="11716"/>
                  </a:lnTo>
                  <a:lnTo>
                    <a:pt x="10376" y="11716"/>
                  </a:lnTo>
                  <a:lnTo>
                    <a:pt x="10376" y="11690"/>
                  </a:lnTo>
                  <a:lnTo>
                    <a:pt x="10376" y="11407"/>
                  </a:lnTo>
                  <a:lnTo>
                    <a:pt x="10299" y="11175"/>
                  </a:lnTo>
                  <a:lnTo>
                    <a:pt x="10196" y="10944"/>
                  </a:lnTo>
                  <a:lnTo>
                    <a:pt x="10042" y="10738"/>
                  </a:lnTo>
                  <a:lnTo>
                    <a:pt x="9861" y="10532"/>
                  </a:lnTo>
                  <a:lnTo>
                    <a:pt x="9681" y="10403"/>
                  </a:lnTo>
                  <a:lnTo>
                    <a:pt x="9449" y="10274"/>
                  </a:lnTo>
                  <a:lnTo>
                    <a:pt x="9192" y="10197"/>
                  </a:lnTo>
                  <a:lnTo>
                    <a:pt x="9192" y="8086"/>
                  </a:lnTo>
                  <a:lnTo>
                    <a:pt x="9166" y="7957"/>
                  </a:lnTo>
                  <a:lnTo>
                    <a:pt x="9115" y="7854"/>
                  </a:lnTo>
                  <a:lnTo>
                    <a:pt x="9012" y="7777"/>
                  </a:lnTo>
                  <a:lnTo>
                    <a:pt x="8883" y="7751"/>
                  </a:lnTo>
                  <a:lnTo>
                    <a:pt x="8754" y="7777"/>
                  </a:lnTo>
                  <a:lnTo>
                    <a:pt x="8651" y="7854"/>
                  </a:lnTo>
                  <a:lnTo>
                    <a:pt x="8574" y="7957"/>
                  </a:lnTo>
                  <a:lnTo>
                    <a:pt x="8548" y="8086"/>
                  </a:lnTo>
                  <a:lnTo>
                    <a:pt x="8548" y="10171"/>
                  </a:lnTo>
                  <a:lnTo>
                    <a:pt x="7905" y="10171"/>
                  </a:lnTo>
                  <a:lnTo>
                    <a:pt x="7905" y="2267"/>
                  </a:lnTo>
                  <a:lnTo>
                    <a:pt x="8059" y="2292"/>
                  </a:lnTo>
                  <a:lnTo>
                    <a:pt x="8239" y="2318"/>
                  </a:lnTo>
                  <a:lnTo>
                    <a:pt x="8394" y="2292"/>
                  </a:lnTo>
                  <a:lnTo>
                    <a:pt x="8548" y="2267"/>
                  </a:lnTo>
                  <a:lnTo>
                    <a:pt x="8548" y="5176"/>
                  </a:lnTo>
                  <a:lnTo>
                    <a:pt x="8574" y="5305"/>
                  </a:lnTo>
                  <a:lnTo>
                    <a:pt x="8651" y="5408"/>
                  </a:lnTo>
                  <a:lnTo>
                    <a:pt x="8754" y="5485"/>
                  </a:lnTo>
                  <a:lnTo>
                    <a:pt x="8883" y="5511"/>
                  </a:lnTo>
                  <a:lnTo>
                    <a:pt x="9012" y="5485"/>
                  </a:lnTo>
                  <a:lnTo>
                    <a:pt x="9115" y="5408"/>
                  </a:lnTo>
                  <a:lnTo>
                    <a:pt x="9166" y="5305"/>
                  </a:lnTo>
                  <a:lnTo>
                    <a:pt x="9192" y="5176"/>
                  </a:lnTo>
                  <a:lnTo>
                    <a:pt x="9192" y="2112"/>
                  </a:lnTo>
                  <a:lnTo>
                    <a:pt x="12822" y="2112"/>
                  </a:lnTo>
                  <a:lnTo>
                    <a:pt x="12822" y="3348"/>
                  </a:lnTo>
                  <a:lnTo>
                    <a:pt x="12513" y="3374"/>
                  </a:lnTo>
                  <a:lnTo>
                    <a:pt x="12230" y="3451"/>
                  </a:lnTo>
                  <a:lnTo>
                    <a:pt x="11921" y="3554"/>
                  </a:lnTo>
                  <a:lnTo>
                    <a:pt x="11664" y="3683"/>
                  </a:lnTo>
                  <a:lnTo>
                    <a:pt x="11406" y="3837"/>
                  </a:lnTo>
                  <a:lnTo>
                    <a:pt x="11149" y="3992"/>
                  </a:lnTo>
                  <a:lnTo>
                    <a:pt x="10917" y="4198"/>
                  </a:lnTo>
                  <a:lnTo>
                    <a:pt x="10711" y="4404"/>
                  </a:lnTo>
                  <a:lnTo>
                    <a:pt x="10505" y="4635"/>
                  </a:lnTo>
                  <a:lnTo>
                    <a:pt x="10351" y="4867"/>
                  </a:lnTo>
                  <a:lnTo>
                    <a:pt x="10196" y="5150"/>
                  </a:lnTo>
                  <a:lnTo>
                    <a:pt x="10067" y="5408"/>
                  </a:lnTo>
                  <a:lnTo>
                    <a:pt x="9964" y="5717"/>
                  </a:lnTo>
                  <a:lnTo>
                    <a:pt x="9913" y="6000"/>
                  </a:lnTo>
                  <a:lnTo>
                    <a:pt x="9861" y="6309"/>
                  </a:lnTo>
                  <a:lnTo>
                    <a:pt x="9836" y="6644"/>
                  </a:lnTo>
                  <a:lnTo>
                    <a:pt x="9861" y="6979"/>
                  </a:lnTo>
                  <a:lnTo>
                    <a:pt x="9913" y="7288"/>
                  </a:lnTo>
                  <a:lnTo>
                    <a:pt x="9990" y="7622"/>
                  </a:lnTo>
                  <a:lnTo>
                    <a:pt x="10093" y="7931"/>
                  </a:lnTo>
                  <a:lnTo>
                    <a:pt x="10248" y="8214"/>
                  </a:lnTo>
                  <a:lnTo>
                    <a:pt x="10402" y="8472"/>
                  </a:lnTo>
                  <a:lnTo>
                    <a:pt x="10608" y="8729"/>
                  </a:lnTo>
                  <a:lnTo>
                    <a:pt x="10814" y="8961"/>
                  </a:lnTo>
                  <a:lnTo>
                    <a:pt x="11046" y="9193"/>
                  </a:lnTo>
                  <a:lnTo>
                    <a:pt x="11303" y="9373"/>
                  </a:lnTo>
                  <a:lnTo>
                    <a:pt x="11587" y="9553"/>
                  </a:lnTo>
                  <a:lnTo>
                    <a:pt x="11870" y="9682"/>
                  </a:lnTo>
                  <a:lnTo>
                    <a:pt x="12179" y="9785"/>
                  </a:lnTo>
                  <a:lnTo>
                    <a:pt x="12488" y="9888"/>
                  </a:lnTo>
                  <a:lnTo>
                    <a:pt x="12822" y="9940"/>
                  </a:lnTo>
                  <a:lnTo>
                    <a:pt x="13492" y="9940"/>
                  </a:lnTo>
                  <a:lnTo>
                    <a:pt x="13827" y="9888"/>
                  </a:lnTo>
                  <a:lnTo>
                    <a:pt x="14136" y="9785"/>
                  </a:lnTo>
                  <a:lnTo>
                    <a:pt x="14445" y="9682"/>
                  </a:lnTo>
                  <a:lnTo>
                    <a:pt x="14728" y="9553"/>
                  </a:lnTo>
                  <a:lnTo>
                    <a:pt x="15011" y="9373"/>
                  </a:lnTo>
                  <a:lnTo>
                    <a:pt x="15268" y="9193"/>
                  </a:lnTo>
                  <a:lnTo>
                    <a:pt x="15500" y="8961"/>
                  </a:lnTo>
                  <a:lnTo>
                    <a:pt x="15706" y="8729"/>
                  </a:lnTo>
                  <a:lnTo>
                    <a:pt x="15886" y="8472"/>
                  </a:lnTo>
                  <a:lnTo>
                    <a:pt x="16067" y="8214"/>
                  </a:lnTo>
                  <a:lnTo>
                    <a:pt x="16195" y="7931"/>
                  </a:lnTo>
                  <a:lnTo>
                    <a:pt x="16324" y="7622"/>
                  </a:lnTo>
                  <a:lnTo>
                    <a:pt x="16401" y="7288"/>
                  </a:lnTo>
                  <a:lnTo>
                    <a:pt x="16453" y="6979"/>
                  </a:lnTo>
                  <a:lnTo>
                    <a:pt x="16453" y="6644"/>
                  </a:lnTo>
                  <a:lnTo>
                    <a:pt x="16453" y="6309"/>
                  </a:lnTo>
                  <a:lnTo>
                    <a:pt x="16401" y="6000"/>
                  </a:lnTo>
                  <a:lnTo>
                    <a:pt x="16324" y="5717"/>
                  </a:lnTo>
                  <a:lnTo>
                    <a:pt x="16221" y="5408"/>
                  </a:lnTo>
                  <a:lnTo>
                    <a:pt x="16118" y="5150"/>
                  </a:lnTo>
                  <a:lnTo>
                    <a:pt x="15964" y="4867"/>
                  </a:lnTo>
                  <a:lnTo>
                    <a:pt x="15783" y="4635"/>
                  </a:lnTo>
                  <a:lnTo>
                    <a:pt x="15603" y="4404"/>
                  </a:lnTo>
                  <a:lnTo>
                    <a:pt x="15397" y="4198"/>
                  </a:lnTo>
                  <a:lnTo>
                    <a:pt x="15166" y="3992"/>
                  </a:lnTo>
                  <a:lnTo>
                    <a:pt x="14908" y="3837"/>
                  </a:lnTo>
                  <a:lnTo>
                    <a:pt x="14651" y="3683"/>
                  </a:lnTo>
                  <a:lnTo>
                    <a:pt x="14367" y="3554"/>
                  </a:lnTo>
                  <a:lnTo>
                    <a:pt x="14084" y="3451"/>
                  </a:lnTo>
                  <a:lnTo>
                    <a:pt x="13775" y="3374"/>
                  </a:lnTo>
                  <a:lnTo>
                    <a:pt x="13466" y="3348"/>
                  </a:lnTo>
                  <a:lnTo>
                    <a:pt x="13466" y="1803"/>
                  </a:lnTo>
                  <a:lnTo>
                    <a:pt x="13440" y="1675"/>
                  </a:lnTo>
                  <a:lnTo>
                    <a:pt x="13389" y="1572"/>
                  </a:lnTo>
                  <a:lnTo>
                    <a:pt x="13286" y="1494"/>
                  </a:lnTo>
                  <a:lnTo>
                    <a:pt x="13157" y="1469"/>
                  </a:lnTo>
                  <a:lnTo>
                    <a:pt x="9346" y="1469"/>
                  </a:lnTo>
                  <a:lnTo>
                    <a:pt x="9372" y="1314"/>
                  </a:lnTo>
                  <a:lnTo>
                    <a:pt x="9398" y="1160"/>
                  </a:lnTo>
                  <a:lnTo>
                    <a:pt x="9372" y="928"/>
                  </a:lnTo>
                  <a:lnTo>
                    <a:pt x="9295" y="696"/>
                  </a:lnTo>
                  <a:lnTo>
                    <a:pt x="9192" y="516"/>
                  </a:lnTo>
                  <a:lnTo>
                    <a:pt x="9063" y="336"/>
                  </a:lnTo>
                  <a:lnTo>
                    <a:pt x="8883" y="207"/>
                  </a:lnTo>
                  <a:lnTo>
                    <a:pt x="8677" y="104"/>
                  </a:lnTo>
                  <a:lnTo>
                    <a:pt x="8471" y="27"/>
                  </a:lnTo>
                  <a:lnTo>
                    <a:pt x="8239"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46"/>
            <p:cNvSpPr/>
            <p:nvPr/>
          </p:nvSpPr>
          <p:spPr>
            <a:xfrm>
              <a:off x="5007275" y="2088250"/>
              <a:ext cx="83700" cy="83725"/>
            </a:xfrm>
            <a:custGeom>
              <a:rect b="b" l="l" r="r" t="t"/>
              <a:pathLst>
                <a:path extrusionOk="0" h="3349" w="3348">
                  <a:moveTo>
                    <a:pt x="1236" y="1494"/>
                  </a:moveTo>
                  <a:lnTo>
                    <a:pt x="1365" y="1520"/>
                  </a:lnTo>
                  <a:lnTo>
                    <a:pt x="1493" y="1546"/>
                  </a:lnTo>
                  <a:lnTo>
                    <a:pt x="1596" y="1597"/>
                  </a:lnTo>
                  <a:lnTo>
                    <a:pt x="1674" y="1675"/>
                  </a:lnTo>
                  <a:lnTo>
                    <a:pt x="1751" y="1778"/>
                  </a:lnTo>
                  <a:lnTo>
                    <a:pt x="1802" y="1881"/>
                  </a:lnTo>
                  <a:lnTo>
                    <a:pt x="1854" y="1984"/>
                  </a:lnTo>
                  <a:lnTo>
                    <a:pt x="1854" y="2112"/>
                  </a:lnTo>
                  <a:lnTo>
                    <a:pt x="1854" y="2241"/>
                  </a:lnTo>
                  <a:lnTo>
                    <a:pt x="1802" y="2344"/>
                  </a:lnTo>
                  <a:lnTo>
                    <a:pt x="1751" y="2447"/>
                  </a:lnTo>
                  <a:lnTo>
                    <a:pt x="1674" y="2550"/>
                  </a:lnTo>
                  <a:lnTo>
                    <a:pt x="1596" y="2601"/>
                  </a:lnTo>
                  <a:lnTo>
                    <a:pt x="1493" y="2679"/>
                  </a:lnTo>
                  <a:lnTo>
                    <a:pt x="1365" y="2704"/>
                  </a:lnTo>
                  <a:lnTo>
                    <a:pt x="1133" y="2704"/>
                  </a:lnTo>
                  <a:lnTo>
                    <a:pt x="1004" y="2679"/>
                  </a:lnTo>
                  <a:lnTo>
                    <a:pt x="901" y="2601"/>
                  </a:lnTo>
                  <a:lnTo>
                    <a:pt x="824" y="2550"/>
                  </a:lnTo>
                  <a:lnTo>
                    <a:pt x="747" y="2447"/>
                  </a:lnTo>
                  <a:lnTo>
                    <a:pt x="695" y="2344"/>
                  </a:lnTo>
                  <a:lnTo>
                    <a:pt x="644" y="2241"/>
                  </a:lnTo>
                  <a:lnTo>
                    <a:pt x="644" y="2112"/>
                  </a:lnTo>
                  <a:lnTo>
                    <a:pt x="644" y="1984"/>
                  </a:lnTo>
                  <a:lnTo>
                    <a:pt x="695" y="1881"/>
                  </a:lnTo>
                  <a:lnTo>
                    <a:pt x="747" y="1778"/>
                  </a:lnTo>
                  <a:lnTo>
                    <a:pt x="824" y="1675"/>
                  </a:lnTo>
                  <a:lnTo>
                    <a:pt x="901" y="1597"/>
                  </a:lnTo>
                  <a:lnTo>
                    <a:pt x="1004" y="1546"/>
                  </a:lnTo>
                  <a:lnTo>
                    <a:pt x="1133" y="1520"/>
                  </a:lnTo>
                  <a:lnTo>
                    <a:pt x="1236" y="1494"/>
                  </a:lnTo>
                  <a:close/>
                  <a:moveTo>
                    <a:pt x="2549" y="1"/>
                  </a:moveTo>
                  <a:lnTo>
                    <a:pt x="2446" y="27"/>
                  </a:lnTo>
                  <a:lnTo>
                    <a:pt x="2343" y="104"/>
                  </a:lnTo>
                  <a:lnTo>
                    <a:pt x="2266" y="207"/>
                  </a:lnTo>
                  <a:lnTo>
                    <a:pt x="2240" y="336"/>
                  </a:lnTo>
                  <a:lnTo>
                    <a:pt x="2266" y="464"/>
                  </a:lnTo>
                  <a:lnTo>
                    <a:pt x="2343" y="567"/>
                  </a:lnTo>
                  <a:lnTo>
                    <a:pt x="1880" y="1031"/>
                  </a:lnTo>
                  <a:lnTo>
                    <a:pt x="1725" y="954"/>
                  </a:lnTo>
                  <a:lnTo>
                    <a:pt x="1571" y="902"/>
                  </a:lnTo>
                  <a:lnTo>
                    <a:pt x="1416" y="876"/>
                  </a:lnTo>
                  <a:lnTo>
                    <a:pt x="1236" y="851"/>
                  </a:lnTo>
                  <a:lnTo>
                    <a:pt x="1004" y="876"/>
                  </a:lnTo>
                  <a:lnTo>
                    <a:pt x="773" y="954"/>
                  </a:lnTo>
                  <a:lnTo>
                    <a:pt x="541" y="1082"/>
                  </a:lnTo>
                  <a:lnTo>
                    <a:pt x="361" y="1237"/>
                  </a:lnTo>
                  <a:lnTo>
                    <a:pt x="206" y="1417"/>
                  </a:lnTo>
                  <a:lnTo>
                    <a:pt x="103" y="1623"/>
                  </a:lnTo>
                  <a:lnTo>
                    <a:pt x="26" y="1855"/>
                  </a:lnTo>
                  <a:lnTo>
                    <a:pt x="0" y="2112"/>
                  </a:lnTo>
                  <a:lnTo>
                    <a:pt x="26" y="2370"/>
                  </a:lnTo>
                  <a:lnTo>
                    <a:pt x="103" y="2601"/>
                  </a:lnTo>
                  <a:lnTo>
                    <a:pt x="206" y="2807"/>
                  </a:lnTo>
                  <a:lnTo>
                    <a:pt x="361" y="2988"/>
                  </a:lnTo>
                  <a:lnTo>
                    <a:pt x="541" y="3142"/>
                  </a:lnTo>
                  <a:lnTo>
                    <a:pt x="773" y="3271"/>
                  </a:lnTo>
                  <a:lnTo>
                    <a:pt x="1004" y="3322"/>
                  </a:lnTo>
                  <a:lnTo>
                    <a:pt x="1236" y="3348"/>
                  </a:lnTo>
                  <a:lnTo>
                    <a:pt x="1493" y="3322"/>
                  </a:lnTo>
                  <a:lnTo>
                    <a:pt x="1725" y="3271"/>
                  </a:lnTo>
                  <a:lnTo>
                    <a:pt x="1957" y="3142"/>
                  </a:lnTo>
                  <a:lnTo>
                    <a:pt x="2137" y="2988"/>
                  </a:lnTo>
                  <a:lnTo>
                    <a:pt x="2292" y="2807"/>
                  </a:lnTo>
                  <a:lnTo>
                    <a:pt x="2395" y="2601"/>
                  </a:lnTo>
                  <a:lnTo>
                    <a:pt x="2472" y="2370"/>
                  </a:lnTo>
                  <a:lnTo>
                    <a:pt x="2498" y="2112"/>
                  </a:lnTo>
                  <a:lnTo>
                    <a:pt x="2498" y="1932"/>
                  </a:lnTo>
                  <a:lnTo>
                    <a:pt x="2446" y="1778"/>
                  </a:lnTo>
                  <a:lnTo>
                    <a:pt x="2395" y="1623"/>
                  </a:lnTo>
                  <a:lnTo>
                    <a:pt x="2343" y="1494"/>
                  </a:lnTo>
                  <a:lnTo>
                    <a:pt x="2807" y="1005"/>
                  </a:lnTo>
                  <a:lnTo>
                    <a:pt x="2910" y="1082"/>
                  </a:lnTo>
                  <a:lnTo>
                    <a:pt x="3038" y="1108"/>
                  </a:lnTo>
                  <a:lnTo>
                    <a:pt x="3141" y="1082"/>
                  </a:lnTo>
                  <a:lnTo>
                    <a:pt x="3244" y="1031"/>
                  </a:lnTo>
                  <a:lnTo>
                    <a:pt x="3322" y="928"/>
                  </a:lnTo>
                  <a:lnTo>
                    <a:pt x="3347" y="799"/>
                  </a:lnTo>
                  <a:lnTo>
                    <a:pt x="3347" y="336"/>
                  </a:lnTo>
                  <a:lnTo>
                    <a:pt x="3322" y="207"/>
                  </a:lnTo>
                  <a:lnTo>
                    <a:pt x="3244" y="104"/>
                  </a:lnTo>
                  <a:lnTo>
                    <a:pt x="3141" y="27"/>
                  </a:lnTo>
                  <a:lnTo>
                    <a:pt x="3038"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46"/>
            <p:cNvSpPr/>
            <p:nvPr/>
          </p:nvSpPr>
          <p:spPr>
            <a:xfrm>
              <a:off x="4937750" y="2118525"/>
              <a:ext cx="16100" cy="16100"/>
            </a:xfrm>
            <a:custGeom>
              <a:rect b="b" l="l" r="r" t="t"/>
              <a:pathLst>
                <a:path extrusionOk="0" h="644" w="644">
                  <a:moveTo>
                    <a:pt x="335" y="0"/>
                  </a:moveTo>
                  <a:lnTo>
                    <a:pt x="206" y="26"/>
                  </a:lnTo>
                  <a:lnTo>
                    <a:pt x="103" y="103"/>
                  </a:lnTo>
                  <a:lnTo>
                    <a:pt x="26" y="206"/>
                  </a:lnTo>
                  <a:lnTo>
                    <a:pt x="0" y="335"/>
                  </a:lnTo>
                  <a:lnTo>
                    <a:pt x="26" y="438"/>
                  </a:lnTo>
                  <a:lnTo>
                    <a:pt x="103" y="541"/>
                  </a:lnTo>
                  <a:lnTo>
                    <a:pt x="206" y="618"/>
                  </a:lnTo>
                  <a:lnTo>
                    <a:pt x="335" y="644"/>
                  </a:lnTo>
                  <a:lnTo>
                    <a:pt x="464" y="618"/>
                  </a:lnTo>
                  <a:lnTo>
                    <a:pt x="567" y="541"/>
                  </a:lnTo>
                  <a:lnTo>
                    <a:pt x="618" y="438"/>
                  </a:lnTo>
                  <a:lnTo>
                    <a:pt x="644" y="335"/>
                  </a:lnTo>
                  <a:lnTo>
                    <a:pt x="618" y="206"/>
                  </a:lnTo>
                  <a:lnTo>
                    <a:pt x="567" y="103"/>
                  </a:lnTo>
                  <a:lnTo>
                    <a:pt x="464" y="26"/>
                  </a:lnTo>
                  <a:lnTo>
                    <a:pt x="335"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9" name="Google Shape;559;p46"/>
          <p:cNvGrpSpPr/>
          <p:nvPr/>
        </p:nvGrpSpPr>
        <p:grpSpPr>
          <a:xfrm>
            <a:off x="8627040" y="3174577"/>
            <a:ext cx="411350" cy="411350"/>
            <a:chOff x="6219350" y="1928625"/>
            <a:chExt cx="411350" cy="411350"/>
          </a:xfrm>
        </p:grpSpPr>
        <p:sp>
          <p:nvSpPr>
            <p:cNvPr id="560" name="Google Shape;560;p46"/>
            <p:cNvSpPr/>
            <p:nvPr/>
          </p:nvSpPr>
          <p:spPr>
            <a:xfrm>
              <a:off x="6270850" y="1980125"/>
              <a:ext cx="308350" cy="308350"/>
            </a:xfrm>
            <a:custGeom>
              <a:rect b="b" l="l" r="r" t="t"/>
              <a:pathLst>
                <a:path extrusionOk="0" h="12334" w="12334">
                  <a:moveTo>
                    <a:pt x="5845" y="0"/>
                  </a:moveTo>
                  <a:lnTo>
                    <a:pt x="5536" y="26"/>
                  </a:lnTo>
                  <a:lnTo>
                    <a:pt x="5227" y="78"/>
                  </a:lnTo>
                  <a:lnTo>
                    <a:pt x="4918" y="129"/>
                  </a:lnTo>
                  <a:lnTo>
                    <a:pt x="4326" y="284"/>
                  </a:lnTo>
                  <a:lnTo>
                    <a:pt x="3759" y="490"/>
                  </a:lnTo>
                  <a:lnTo>
                    <a:pt x="3244" y="747"/>
                  </a:lnTo>
                  <a:lnTo>
                    <a:pt x="2729" y="1056"/>
                  </a:lnTo>
                  <a:lnTo>
                    <a:pt x="2240" y="1416"/>
                  </a:lnTo>
                  <a:lnTo>
                    <a:pt x="1803" y="1803"/>
                  </a:lnTo>
                  <a:lnTo>
                    <a:pt x="1416" y="2240"/>
                  </a:lnTo>
                  <a:lnTo>
                    <a:pt x="1056" y="2730"/>
                  </a:lnTo>
                  <a:lnTo>
                    <a:pt x="747" y="3219"/>
                  </a:lnTo>
                  <a:lnTo>
                    <a:pt x="489" y="3760"/>
                  </a:lnTo>
                  <a:lnTo>
                    <a:pt x="283" y="4326"/>
                  </a:lnTo>
                  <a:lnTo>
                    <a:pt x="129" y="4918"/>
                  </a:lnTo>
                  <a:lnTo>
                    <a:pt x="77" y="5227"/>
                  </a:lnTo>
                  <a:lnTo>
                    <a:pt x="26" y="5536"/>
                  </a:lnTo>
                  <a:lnTo>
                    <a:pt x="0" y="5845"/>
                  </a:lnTo>
                  <a:lnTo>
                    <a:pt x="0" y="6180"/>
                  </a:lnTo>
                  <a:lnTo>
                    <a:pt x="0" y="6489"/>
                  </a:lnTo>
                  <a:lnTo>
                    <a:pt x="26" y="6798"/>
                  </a:lnTo>
                  <a:lnTo>
                    <a:pt x="77" y="7107"/>
                  </a:lnTo>
                  <a:lnTo>
                    <a:pt x="129" y="7416"/>
                  </a:lnTo>
                  <a:lnTo>
                    <a:pt x="283" y="8008"/>
                  </a:lnTo>
                  <a:lnTo>
                    <a:pt x="489" y="8574"/>
                  </a:lnTo>
                  <a:lnTo>
                    <a:pt x="747" y="9115"/>
                  </a:lnTo>
                  <a:lnTo>
                    <a:pt x="1056" y="9630"/>
                  </a:lnTo>
                  <a:lnTo>
                    <a:pt x="1416" y="10093"/>
                  </a:lnTo>
                  <a:lnTo>
                    <a:pt x="1803" y="10531"/>
                  </a:lnTo>
                  <a:lnTo>
                    <a:pt x="2240" y="10943"/>
                  </a:lnTo>
                  <a:lnTo>
                    <a:pt x="2729" y="11278"/>
                  </a:lnTo>
                  <a:lnTo>
                    <a:pt x="3244" y="11587"/>
                  </a:lnTo>
                  <a:lnTo>
                    <a:pt x="3759" y="11870"/>
                  </a:lnTo>
                  <a:lnTo>
                    <a:pt x="4326" y="12076"/>
                  </a:lnTo>
                  <a:lnTo>
                    <a:pt x="4918" y="12231"/>
                  </a:lnTo>
                  <a:lnTo>
                    <a:pt x="5227" y="12282"/>
                  </a:lnTo>
                  <a:lnTo>
                    <a:pt x="5536" y="12308"/>
                  </a:lnTo>
                  <a:lnTo>
                    <a:pt x="5845" y="12333"/>
                  </a:lnTo>
                  <a:lnTo>
                    <a:pt x="6489" y="12333"/>
                  </a:lnTo>
                  <a:lnTo>
                    <a:pt x="6798" y="12308"/>
                  </a:lnTo>
                  <a:lnTo>
                    <a:pt x="7107" y="12282"/>
                  </a:lnTo>
                  <a:lnTo>
                    <a:pt x="7416" y="12231"/>
                  </a:lnTo>
                  <a:lnTo>
                    <a:pt x="8008" y="12076"/>
                  </a:lnTo>
                  <a:lnTo>
                    <a:pt x="8574" y="11870"/>
                  </a:lnTo>
                  <a:lnTo>
                    <a:pt x="9115" y="11587"/>
                  </a:lnTo>
                  <a:lnTo>
                    <a:pt x="9630" y="11278"/>
                  </a:lnTo>
                  <a:lnTo>
                    <a:pt x="10093" y="10943"/>
                  </a:lnTo>
                  <a:lnTo>
                    <a:pt x="10531" y="10531"/>
                  </a:lnTo>
                  <a:lnTo>
                    <a:pt x="10943" y="10093"/>
                  </a:lnTo>
                  <a:lnTo>
                    <a:pt x="11303" y="9630"/>
                  </a:lnTo>
                  <a:lnTo>
                    <a:pt x="11612" y="9115"/>
                  </a:lnTo>
                  <a:lnTo>
                    <a:pt x="11870" y="8574"/>
                  </a:lnTo>
                  <a:lnTo>
                    <a:pt x="12076" y="8008"/>
                  </a:lnTo>
                  <a:lnTo>
                    <a:pt x="12230" y="7416"/>
                  </a:lnTo>
                  <a:lnTo>
                    <a:pt x="12282" y="7107"/>
                  </a:lnTo>
                  <a:lnTo>
                    <a:pt x="12308" y="6798"/>
                  </a:lnTo>
                  <a:lnTo>
                    <a:pt x="12333" y="6489"/>
                  </a:lnTo>
                  <a:lnTo>
                    <a:pt x="12333" y="6180"/>
                  </a:lnTo>
                  <a:lnTo>
                    <a:pt x="12333" y="5845"/>
                  </a:lnTo>
                  <a:lnTo>
                    <a:pt x="12308" y="5536"/>
                  </a:lnTo>
                  <a:lnTo>
                    <a:pt x="12282" y="5227"/>
                  </a:lnTo>
                  <a:lnTo>
                    <a:pt x="12230" y="4918"/>
                  </a:lnTo>
                  <a:lnTo>
                    <a:pt x="12076" y="4326"/>
                  </a:lnTo>
                  <a:lnTo>
                    <a:pt x="11870" y="3760"/>
                  </a:lnTo>
                  <a:lnTo>
                    <a:pt x="11612" y="3219"/>
                  </a:lnTo>
                  <a:lnTo>
                    <a:pt x="11303" y="2730"/>
                  </a:lnTo>
                  <a:lnTo>
                    <a:pt x="10943" y="2240"/>
                  </a:lnTo>
                  <a:lnTo>
                    <a:pt x="10531" y="1803"/>
                  </a:lnTo>
                  <a:lnTo>
                    <a:pt x="10093" y="1416"/>
                  </a:lnTo>
                  <a:lnTo>
                    <a:pt x="9630" y="1056"/>
                  </a:lnTo>
                  <a:lnTo>
                    <a:pt x="9115" y="747"/>
                  </a:lnTo>
                  <a:lnTo>
                    <a:pt x="8574" y="490"/>
                  </a:lnTo>
                  <a:lnTo>
                    <a:pt x="8008" y="284"/>
                  </a:lnTo>
                  <a:lnTo>
                    <a:pt x="7416" y="129"/>
                  </a:lnTo>
                  <a:lnTo>
                    <a:pt x="7107" y="78"/>
                  </a:lnTo>
                  <a:lnTo>
                    <a:pt x="6798" y="26"/>
                  </a:lnTo>
                  <a:lnTo>
                    <a:pt x="6489" y="0"/>
                  </a:lnTo>
                  <a:close/>
                </a:path>
              </a:pathLst>
            </a:custGeom>
            <a:solidFill>
              <a:srgbClr val="FF6E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46"/>
            <p:cNvSpPr/>
            <p:nvPr/>
          </p:nvSpPr>
          <p:spPr>
            <a:xfrm>
              <a:off x="6227725" y="1937000"/>
              <a:ext cx="59875" cy="59875"/>
            </a:xfrm>
            <a:custGeom>
              <a:rect b="b" l="l" r="r" t="t"/>
              <a:pathLst>
                <a:path extrusionOk="0" h="2395" w="2395">
                  <a:moveTo>
                    <a:pt x="1184" y="0"/>
                  </a:moveTo>
                  <a:lnTo>
                    <a:pt x="953" y="26"/>
                  </a:lnTo>
                  <a:lnTo>
                    <a:pt x="721" y="77"/>
                  </a:lnTo>
                  <a:lnTo>
                    <a:pt x="515" y="206"/>
                  </a:lnTo>
                  <a:lnTo>
                    <a:pt x="335" y="335"/>
                  </a:lnTo>
                  <a:lnTo>
                    <a:pt x="206" y="515"/>
                  </a:lnTo>
                  <a:lnTo>
                    <a:pt x="77" y="721"/>
                  </a:lnTo>
                  <a:lnTo>
                    <a:pt x="26" y="953"/>
                  </a:lnTo>
                  <a:lnTo>
                    <a:pt x="0" y="1185"/>
                  </a:lnTo>
                  <a:lnTo>
                    <a:pt x="26" y="1442"/>
                  </a:lnTo>
                  <a:lnTo>
                    <a:pt x="77" y="1674"/>
                  </a:lnTo>
                  <a:lnTo>
                    <a:pt x="206" y="1880"/>
                  </a:lnTo>
                  <a:lnTo>
                    <a:pt x="335" y="2034"/>
                  </a:lnTo>
                  <a:lnTo>
                    <a:pt x="515" y="2189"/>
                  </a:lnTo>
                  <a:lnTo>
                    <a:pt x="721" y="2318"/>
                  </a:lnTo>
                  <a:lnTo>
                    <a:pt x="953" y="2369"/>
                  </a:lnTo>
                  <a:lnTo>
                    <a:pt x="1184" y="2395"/>
                  </a:lnTo>
                  <a:lnTo>
                    <a:pt x="1442" y="2369"/>
                  </a:lnTo>
                  <a:lnTo>
                    <a:pt x="1674" y="2318"/>
                  </a:lnTo>
                  <a:lnTo>
                    <a:pt x="1880" y="2189"/>
                  </a:lnTo>
                  <a:lnTo>
                    <a:pt x="2060" y="2034"/>
                  </a:lnTo>
                  <a:lnTo>
                    <a:pt x="2189" y="1880"/>
                  </a:lnTo>
                  <a:lnTo>
                    <a:pt x="2317" y="1674"/>
                  </a:lnTo>
                  <a:lnTo>
                    <a:pt x="2369" y="1442"/>
                  </a:lnTo>
                  <a:lnTo>
                    <a:pt x="2395" y="1185"/>
                  </a:lnTo>
                  <a:lnTo>
                    <a:pt x="2369" y="953"/>
                  </a:lnTo>
                  <a:lnTo>
                    <a:pt x="2317" y="721"/>
                  </a:lnTo>
                  <a:lnTo>
                    <a:pt x="2189" y="515"/>
                  </a:lnTo>
                  <a:lnTo>
                    <a:pt x="2060" y="335"/>
                  </a:lnTo>
                  <a:lnTo>
                    <a:pt x="1880" y="206"/>
                  </a:lnTo>
                  <a:lnTo>
                    <a:pt x="1674" y="77"/>
                  </a:lnTo>
                  <a:lnTo>
                    <a:pt x="1442" y="26"/>
                  </a:lnTo>
                  <a:lnTo>
                    <a:pt x="118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46"/>
            <p:cNvSpPr/>
            <p:nvPr/>
          </p:nvSpPr>
          <p:spPr>
            <a:xfrm>
              <a:off x="6562425" y="1937000"/>
              <a:ext cx="60550" cy="59875"/>
            </a:xfrm>
            <a:custGeom>
              <a:rect b="b" l="l" r="r" t="t"/>
              <a:pathLst>
                <a:path extrusionOk="0" h="2395" w="2422">
                  <a:moveTo>
                    <a:pt x="1211" y="0"/>
                  </a:moveTo>
                  <a:lnTo>
                    <a:pt x="979" y="26"/>
                  </a:lnTo>
                  <a:lnTo>
                    <a:pt x="748" y="77"/>
                  </a:lnTo>
                  <a:lnTo>
                    <a:pt x="542" y="206"/>
                  </a:lnTo>
                  <a:lnTo>
                    <a:pt x="361" y="335"/>
                  </a:lnTo>
                  <a:lnTo>
                    <a:pt x="207" y="515"/>
                  </a:lnTo>
                  <a:lnTo>
                    <a:pt x="104" y="721"/>
                  </a:lnTo>
                  <a:lnTo>
                    <a:pt x="27" y="953"/>
                  </a:lnTo>
                  <a:lnTo>
                    <a:pt x="1" y="1185"/>
                  </a:lnTo>
                  <a:lnTo>
                    <a:pt x="27" y="1442"/>
                  </a:lnTo>
                  <a:lnTo>
                    <a:pt x="104" y="1674"/>
                  </a:lnTo>
                  <a:lnTo>
                    <a:pt x="207" y="1880"/>
                  </a:lnTo>
                  <a:lnTo>
                    <a:pt x="361" y="2034"/>
                  </a:lnTo>
                  <a:lnTo>
                    <a:pt x="542" y="2189"/>
                  </a:lnTo>
                  <a:lnTo>
                    <a:pt x="748" y="2318"/>
                  </a:lnTo>
                  <a:lnTo>
                    <a:pt x="979" y="2369"/>
                  </a:lnTo>
                  <a:lnTo>
                    <a:pt x="1211" y="2395"/>
                  </a:lnTo>
                  <a:lnTo>
                    <a:pt x="1443" y="2369"/>
                  </a:lnTo>
                  <a:lnTo>
                    <a:pt x="1675" y="2318"/>
                  </a:lnTo>
                  <a:lnTo>
                    <a:pt x="1881" y="2189"/>
                  </a:lnTo>
                  <a:lnTo>
                    <a:pt x="2061" y="2034"/>
                  </a:lnTo>
                  <a:lnTo>
                    <a:pt x="2215" y="1880"/>
                  </a:lnTo>
                  <a:lnTo>
                    <a:pt x="2318" y="1674"/>
                  </a:lnTo>
                  <a:lnTo>
                    <a:pt x="2396" y="1442"/>
                  </a:lnTo>
                  <a:lnTo>
                    <a:pt x="2421" y="1185"/>
                  </a:lnTo>
                  <a:lnTo>
                    <a:pt x="2396" y="953"/>
                  </a:lnTo>
                  <a:lnTo>
                    <a:pt x="2318" y="721"/>
                  </a:lnTo>
                  <a:lnTo>
                    <a:pt x="2215" y="515"/>
                  </a:lnTo>
                  <a:lnTo>
                    <a:pt x="2061" y="335"/>
                  </a:lnTo>
                  <a:lnTo>
                    <a:pt x="1881" y="206"/>
                  </a:lnTo>
                  <a:lnTo>
                    <a:pt x="1675" y="77"/>
                  </a:lnTo>
                  <a:lnTo>
                    <a:pt x="1443" y="26"/>
                  </a:lnTo>
                  <a:lnTo>
                    <a:pt x="1211" y="0"/>
                  </a:lnTo>
                  <a:close/>
                </a:path>
              </a:pathLst>
            </a:custGeom>
            <a:solidFill>
              <a:srgbClr val="FF6E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46"/>
            <p:cNvSpPr/>
            <p:nvPr/>
          </p:nvSpPr>
          <p:spPr>
            <a:xfrm>
              <a:off x="6227725" y="2271725"/>
              <a:ext cx="59875" cy="60525"/>
            </a:xfrm>
            <a:custGeom>
              <a:rect b="b" l="l" r="r" t="t"/>
              <a:pathLst>
                <a:path extrusionOk="0" h="2421" w="2395">
                  <a:moveTo>
                    <a:pt x="1184" y="0"/>
                  </a:moveTo>
                  <a:lnTo>
                    <a:pt x="953" y="26"/>
                  </a:lnTo>
                  <a:lnTo>
                    <a:pt x="721" y="103"/>
                  </a:lnTo>
                  <a:lnTo>
                    <a:pt x="515" y="206"/>
                  </a:lnTo>
                  <a:lnTo>
                    <a:pt x="335" y="361"/>
                  </a:lnTo>
                  <a:lnTo>
                    <a:pt x="206" y="541"/>
                  </a:lnTo>
                  <a:lnTo>
                    <a:pt x="77" y="747"/>
                  </a:lnTo>
                  <a:lnTo>
                    <a:pt x="26" y="978"/>
                  </a:lnTo>
                  <a:lnTo>
                    <a:pt x="0" y="1210"/>
                  </a:lnTo>
                  <a:lnTo>
                    <a:pt x="26" y="1442"/>
                  </a:lnTo>
                  <a:lnTo>
                    <a:pt x="77" y="1674"/>
                  </a:lnTo>
                  <a:lnTo>
                    <a:pt x="206" y="1880"/>
                  </a:lnTo>
                  <a:lnTo>
                    <a:pt x="335" y="2060"/>
                  </a:lnTo>
                  <a:lnTo>
                    <a:pt x="515" y="2214"/>
                  </a:lnTo>
                  <a:lnTo>
                    <a:pt x="721" y="2317"/>
                  </a:lnTo>
                  <a:lnTo>
                    <a:pt x="953" y="2395"/>
                  </a:lnTo>
                  <a:lnTo>
                    <a:pt x="1184" y="2420"/>
                  </a:lnTo>
                  <a:lnTo>
                    <a:pt x="1442" y="2395"/>
                  </a:lnTo>
                  <a:lnTo>
                    <a:pt x="1674" y="2317"/>
                  </a:lnTo>
                  <a:lnTo>
                    <a:pt x="1880" y="2214"/>
                  </a:lnTo>
                  <a:lnTo>
                    <a:pt x="2060" y="2060"/>
                  </a:lnTo>
                  <a:lnTo>
                    <a:pt x="2189" y="1880"/>
                  </a:lnTo>
                  <a:lnTo>
                    <a:pt x="2317" y="1674"/>
                  </a:lnTo>
                  <a:lnTo>
                    <a:pt x="2369" y="1442"/>
                  </a:lnTo>
                  <a:lnTo>
                    <a:pt x="2395" y="1210"/>
                  </a:lnTo>
                  <a:lnTo>
                    <a:pt x="2369" y="978"/>
                  </a:lnTo>
                  <a:lnTo>
                    <a:pt x="2317" y="747"/>
                  </a:lnTo>
                  <a:lnTo>
                    <a:pt x="2189" y="541"/>
                  </a:lnTo>
                  <a:lnTo>
                    <a:pt x="2060" y="361"/>
                  </a:lnTo>
                  <a:lnTo>
                    <a:pt x="1880" y="206"/>
                  </a:lnTo>
                  <a:lnTo>
                    <a:pt x="1674" y="103"/>
                  </a:lnTo>
                  <a:lnTo>
                    <a:pt x="1442" y="26"/>
                  </a:lnTo>
                  <a:lnTo>
                    <a:pt x="1184" y="0"/>
                  </a:lnTo>
                  <a:close/>
                </a:path>
              </a:pathLst>
            </a:custGeom>
            <a:solidFill>
              <a:srgbClr val="FFAC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46"/>
            <p:cNvSpPr/>
            <p:nvPr/>
          </p:nvSpPr>
          <p:spPr>
            <a:xfrm>
              <a:off x="6562425" y="2271725"/>
              <a:ext cx="60550" cy="60525"/>
            </a:xfrm>
            <a:custGeom>
              <a:rect b="b" l="l" r="r" t="t"/>
              <a:pathLst>
                <a:path extrusionOk="0" h="2421" w="2422">
                  <a:moveTo>
                    <a:pt x="1211" y="0"/>
                  </a:moveTo>
                  <a:lnTo>
                    <a:pt x="979" y="26"/>
                  </a:lnTo>
                  <a:lnTo>
                    <a:pt x="748" y="103"/>
                  </a:lnTo>
                  <a:lnTo>
                    <a:pt x="542" y="206"/>
                  </a:lnTo>
                  <a:lnTo>
                    <a:pt x="361" y="361"/>
                  </a:lnTo>
                  <a:lnTo>
                    <a:pt x="207" y="541"/>
                  </a:lnTo>
                  <a:lnTo>
                    <a:pt x="104" y="747"/>
                  </a:lnTo>
                  <a:lnTo>
                    <a:pt x="27" y="978"/>
                  </a:lnTo>
                  <a:lnTo>
                    <a:pt x="1" y="1210"/>
                  </a:lnTo>
                  <a:lnTo>
                    <a:pt x="27" y="1442"/>
                  </a:lnTo>
                  <a:lnTo>
                    <a:pt x="104" y="1674"/>
                  </a:lnTo>
                  <a:lnTo>
                    <a:pt x="207" y="1880"/>
                  </a:lnTo>
                  <a:lnTo>
                    <a:pt x="361" y="2060"/>
                  </a:lnTo>
                  <a:lnTo>
                    <a:pt x="542" y="2214"/>
                  </a:lnTo>
                  <a:lnTo>
                    <a:pt x="748" y="2317"/>
                  </a:lnTo>
                  <a:lnTo>
                    <a:pt x="979" y="2395"/>
                  </a:lnTo>
                  <a:lnTo>
                    <a:pt x="1211" y="2420"/>
                  </a:lnTo>
                  <a:lnTo>
                    <a:pt x="1443" y="2395"/>
                  </a:lnTo>
                  <a:lnTo>
                    <a:pt x="1675" y="2317"/>
                  </a:lnTo>
                  <a:lnTo>
                    <a:pt x="1881" y="2214"/>
                  </a:lnTo>
                  <a:lnTo>
                    <a:pt x="2061" y="2060"/>
                  </a:lnTo>
                  <a:lnTo>
                    <a:pt x="2215" y="1880"/>
                  </a:lnTo>
                  <a:lnTo>
                    <a:pt x="2318" y="1674"/>
                  </a:lnTo>
                  <a:lnTo>
                    <a:pt x="2396" y="1442"/>
                  </a:lnTo>
                  <a:lnTo>
                    <a:pt x="2421" y="1210"/>
                  </a:lnTo>
                  <a:lnTo>
                    <a:pt x="2396" y="978"/>
                  </a:lnTo>
                  <a:lnTo>
                    <a:pt x="2318" y="747"/>
                  </a:lnTo>
                  <a:lnTo>
                    <a:pt x="2215" y="541"/>
                  </a:lnTo>
                  <a:lnTo>
                    <a:pt x="2061" y="361"/>
                  </a:lnTo>
                  <a:lnTo>
                    <a:pt x="1881" y="206"/>
                  </a:lnTo>
                  <a:lnTo>
                    <a:pt x="1675" y="103"/>
                  </a:lnTo>
                  <a:lnTo>
                    <a:pt x="1443" y="26"/>
                  </a:lnTo>
                  <a:lnTo>
                    <a:pt x="1211" y="0"/>
                  </a:lnTo>
                  <a:close/>
                </a:path>
              </a:pathLst>
            </a:custGeom>
            <a:solidFill>
              <a:srgbClr val="DCB4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46"/>
            <p:cNvSpPr/>
            <p:nvPr/>
          </p:nvSpPr>
          <p:spPr>
            <a:xfrm>
              <a:off x="6348075" y="2017450"/>
              <a:ext cx="154525" cy="237550"/>
            </a:xfrm>
            <a:custGeom>
              <a:rect b="b" l="l" r="r" t="t"/>
              <a:pathLst>
                <a:path extrusionOk="0" h="9502" w="6181">
                  <a:moveTo>
                    <a:pt x="3271" y="1288"/>
                  </a:moveTo>
                  <a:lnTo>
                    <a:pt x="3451" y="1314"/>
                  </a:lnTo>
                  <a:lnTo>
                    <a:pt x="3631" y="1365"/>
                  </a:lnTo>
                  <a:lnTo>
                    <a:pt x="3786" y="1417"/>
                  </a:lnTo>
                  <a:lnTo>
                    <a:pt x="3940" y="1494"/>
                  </a:lnTo>
                  <a:lnTo>
                    <a:pt x="4095" y="1597"/>
                  </a:lnTo>
                  <a:lnTo>
                    <a:pt x="4224" y="1700"/>
                  </a:lnTo>
                  <a:lnTo>
                    <a:pt x="4352" y="1803"/>
                  </a:lnTo>
                  <a:lnTo>
                    <a:pt x="4481" y="1932"/>
                  </a:lnTo>
                  <a:lnTo>
                    <a:pt x="4584" y="2086"/>
                  </a:lnTo>
                  <a:lnTo>
                    <a:pt x="4661" y="2215"/>
                  </a:lnTo>
                  <a:lnTo>
                    <a:pt x="4739" y="2395"/>
                  </a:lnTo>
                  <a:lnTo>
                    <a:pt x="4816" y="2550"/>
                  </a:lnTo>
                  <a:lnTo>
                    <a:pt x="4842" y="2730"/>
                  </a:lnTo>
                  <a:lnTo>
                    <a:pt x="4867" y="2910"/>
                  </a:lnTo>
                  <a:lnTo>
                    <a:pt x="4893" y="3090"/>
                  </a:lnTo>
                  <a:lnTo>
                    <a:pt x="4867" y="3271"/>
                  </a:lnTo>
                  <a:lnTo>
                    <a:pt x="4842" y="3451"/>
                  </a:lnTo>
                  <a:lnTo>
                    <a:pt x="4816" y="3631"/>
                  </a:lnTo>
                  <a:lnTo>
                    <a:pt x="4739" y="3786"/>
                  </a:lnTo>
                  <a:lnTo>
                    <a:pt x="4661" y="3940"/>
                  </a:lnTo>
                  <a:lnTo>
                    <a:pt x="4584" y="4095"/>
                  </a:lnTo>
                  <a:lnTo>
                    <a:pt x="4481" y="4223"/>
                  </a:lnTo>
                  <a:lnTo>
                    <a:pt x="4352" y="4352"/>
                  </a:lnTo>
                  <a:lnTo>
                    <a:pt x="4224" y="4481"/>
                  </a:lnTo>
                  <a:lnTo>
                    <a:pt x="4095" y="4584"/>
                  </a:lnTo>
                  <a:lnTo>
                    <a:pt x="3940" y="4661"/>
                  </a:lnTo>
                  <a:lnTo>
                    <a:pt x="3786" y="4738"/>
                  </a:lnTo>
                  <a:lnTo>
                    <a:pt x="3631" y="4816"/>
                  </a:lnTo>
                  <a:lnTo>
                    <a:pt x="3451" y="4841"/>
                  </a:lnTo>
                  <a:lnTo>
                    <a:pt x="3271" y="4867"/>
                  </a:lnTo>
                  <a:lnTo>
                    <a:pt x="3091" y="4893"/>
                  </a:lnTo>
                  <a:lnTo>
                    <a:pt x="2910" y="4867"/>
                  </a:lnTo>
                  <a:lnTo>
                    <a:pt x="2730" y="4841"/>
                  </a:lnTo>
                  <a:lnTo>
                    <a:pt x="2550" y="4816"/>
                  </a:lnTo>
                  <a:lnTo>
                    <a:pt x="2395" y="4738"/>
                  </a:lnTo>
                  <a:lnTo>
                    <a:pt x="2215" y="4661"/>
                  </a:lnTo>
                  <a:lnTo>
                    <a:pt x="2086" y="4584"/>
                  </a:lnTo>
                  <a:lnTo>
                    <a:pt x="1932" y="4481"/>
                  </a:lnTo>
                  <a:lnTo>
                    <a:pt x="1803" y="4352"/>
                  </a:lnTo>
                  <a:lnTo>
                    <a:pt x="1700" y="4223"/>
                  </a:lnTo>
                  <a:lnTo>
                    <a:pt x="1597" y="4095"/>
                  </a:lnTo>
                  <a:lnTo>
                    <a:pt x="1494" y="3940"/>
                  </a:lnTo>
                  <a:lnTo>
                    <a:pt x="1417" y="3786"/>
                  </a:lnTo>
                  <a:lnTo>
                    <a:pt x="1366" y="3631"/>
                  </a:lnTo>
                  <a:lnTo>
                    <a:pt x="1314" y="3451"/>
                  </a:lnTo>
                  <a:lnTo>
                    <a:pt x="1288" y="3271"/>
                  </a:lnTo>
                  <a:lnTo>
                    <a:pt x="1288" y="3090"/>
                  </a:lnTo>
                  <a:lnTo>
                    <a:pt x="1288" y="2910"/>
                  </a:lnTo>
                  <a:lnTo>
                    <a:pt x="1314" y="2730"/>
                  </a:lnTo>
                  <a:lnTo>
                    <a:pt x="1366" y="2550"/>
                  </a:lnTo>
                  <a:lnTo>
                    <a:pt x="1417" y="2395"/>
                  </a:lnTo>
                  <a:lnTo>
                    <a:pt x="1494" y="2215"/>
                  </a:lnTo>
                  <a:lnTo>
                    <a:pt x="1597" y="2086"/>
                  </a:lnTo>
                  <a:lnTo>
                    <a:pt x="1700" y="1932"/>
                  </a:lnTo>
                  <a:lnTo>
                    <a:pt x="1803" y="1803"/>
                  </a:lnTo>
                  <a:lnTo>
                    <a:pt x="1932" y="1700"/>
                  </a:lnTo>
                  <a:lnTo>
                    <a:pt x="2086" y="1597"/>
                  </a:lnTo>
                  <a:lnTo>
                    <a:pt x="2215" y="1494"/>
                  </a:lnTo>
                  <a:lnTo>
                    <a:pt x="2395" y="1417"/>
                  </a:lnTo>
                  <a:lnTo>
                    <a:pt x="2550" y="1365"/>
                  </a:lnTo>
                  <a:lnTo>
                    <a:pt x="2730" y="1314"/>
                  </a:lnTo>
                  <a:lnTo>
                    <a:pt x="2910" y="1288"/>
                  </a:lnTo>
                  <a:close/>
                  <a:moveTo>
                    <a:pt x="3091" y="1"/>
                  </a:moveTo>
                  <a:lnTo>
                    <a:pt x="2782" y="26"/>
                  </a:lnTo>
                  <a:lnTo>
                    <a:pt x="2473" y="52"/>
                  </a:lnTo>
                  <a:lnTo>
                    <a:pt x="2164" y="129"/>
                  </a:lnTo>
                  <a:lnTo>
                    <a:pt x="1881" y="232"/>
                  </a:lnTo>
                  <a:lnTo>
                    <a:pt x="1623" y="361"/>
                  </a:lnTo>
                  <a:lnTo>
                    <a:pt x="1366" y="516"/>
                  </a:lnTo>
                  <a:lnTo>
                    <a:pt x="1134" y="696"/>
                  </a:lnTo>
                  <a:lnTo>
                    <a:pt x="902" y="902"/>
                  </a:lnTo>
                  <a:lnTo>
                    <a:pt x="696" y="1134"/>
                  </a:lnTo>
                  <a:lnTo>
                    <a:pt x="516" y="1365"/>
                  </a:lnTo>
                  <a:lnTo>
                    <a:pt x="361" y="1623"/>
                  </a:lnTo>
                  <a:lnTo>
                    <a:pt x="233" y="1880"/>
                  </a:lnTo>
                  <a:lnTo>
                    <a:pt x="130" y="2164"/>
                  </a:lnTo>
                  <a:lnTo>
                    <a:pt x="52" y="2472"/>
                  </a:lnTo>
                  <a:lnTo>
                    <a:pt x="27" y="2781"/>
                  </a:lnTo>
                  <a:lnTo>
                    <a:pt x="1" y="3090"/>
                  </a:lnTo>
                  <a:lnTo>
                    <a:pt x="1" y="3348"/>
                  </a:lnTo>
                  <a:lnTo>
                    <a:pt x="52" y="3631"/>
                  </a:lnTo>
                  <a:lnTo>
                    <a:pt x="104" y="3889"/>
                  </a:lnTo>
                  <a:lnTo>
                    <a:pt x="181" y="4146"/>
                  </a:lnTo>
                  <a:lnTo>
                    <a:pt x="284" y="4378"/>
                  </a:lnTo>
                  <a:lnTo>
                    <a:pt x="413" y="4610"/>
                  </a:lnTo>
                  <a:lnTo>
                    <a:pt x="542" y="4841"/>
                  </a:lnTo>
                  <a:lnTo>
                    <a:pt x="696" y="5047"/>
                  </a:lnTo>
                  <a:lnTo>
                    <a:pt x="876" y="5227"/>
                  </a:lnTo>
                  <a:lnTo>
                    <a:pt x="1057" y="5408"/>
                  </a:lnTo>
                  <a:lnTo>
                    <a:pt x="1263" y="5562"/>
                  </a:lnTo>
                  <a:lnTo>
                    <a:pt x="1469" y="5717"/>
                  </a:lnTo>
                  <a:lnTo>
                    <a:pt x="1700" y="5845"/>
                  </a:lnTo>
                  <a:lnTo>
                    <a:pt x="1932" y="5948"/>
                  </a:lnTo>
                  <a:lnTo>
                    <a:pt x="2189" y="6026"/>
                  </a:lnTo>
                  <a:lnTo>
                    <a:pt x="2447" y="6103"/>
                  </a:lnTo>
                  <a:lnTo>
                    <a:pt x="2447" y="7133"/>
                  </a:lnTo>
                  <a:lnTo>
                    <a:pt x="1366" y="7133"/>
                  </a:lnTo>
                  <a:lnTo>
                    <a:pt x="1366" y="8420"/>
                  </a:lnTo>
                  <a:lnTo>
                    <a:pt x="2447" y="8420"/>
                  </a:lnTo>
                  <a:lnTo>
                    <a:pt x="2447" y="9502"/>
                  </a:lnTo>
                  <a:lnTo>
                    <a:pt x="3734" y="9502"/>
                  </a:lnTo>
                  <a:lnTo>
                    <a:pt x="3734" y="8420"/>
                  </a:lnTo>
                  <a:lnTo>
                    <a:pt x="4816" y="8420"/>
                  </a:lnTo>
                  <a:lnTo>
                    <a:pt x="4816" y="7133"/>
                  </a:lnTo>
                  <a:lnTo>
                    <a:pt x="3734" y="7133"/>
                  </a:lnTo>
                  <a:lnTo>
                    <a:pt x="3734" y="6103"/>
                  </a:lnTo>
                  <a:lnTo>
                    <a:pt x="3992" y="6026"/>
                  </a:lnTo>
                  <a:lnTo>
                    <a:pt x="4224" y="5948"/>
                  </a:lnTo>
                  <a:lnTo>
                    <a:pt x="4481" y="5845"/>
                  </a:lnTo>
                  <a:lnTo>
                    <a:pt x="4687" y="5717"/>
                  </a:lnTo>
                  <a:lnTo>
                    <a:pt x="4919" y="5562"/>
                  </a:lnTo>
                  <a:lnTo>
                    <a:pt x="5125" y="5408"/>
                  </a:lnTo>
                  <a:lnTo>
                    <a:pt x="5305" y="5227"/>
                  </a:lnTo>
                  <a:lnTo>
                    <a:pt x="5459" y="5047"/>
                  </a:lnTo>
                  <a:lnTo>
                    <a:pt x="5614" y="4841"/>
                  </a:lnTo>
                  <a:lnTo>
                    <a:pt x="5768" y="4610"/>
                  </a:lnTo>
                  <a:lnTo>
                    <a:pt x="5897" y="4378"/>
                  </a:lnTo>
                  <a:lnTo>
                    <a:pt x="5974" y="4146"/>
                  </a:lnTo>
                  <a:lnTo>
                    <a:pt x="6052" y="3889"/>
                  </a:lnTo>
                  <a:lnTo>
                    <a:pt x="6129" y="3631"/>
                  </a:lnTo>
                  <a:lnTo>
                    <a:pt x="6155" y="3348"/>
                  </a:lnTo>
                  <a:lnTo>
                    <a:pt x="6180" y="3090"/>
                  </a:lnTo>
                  <a:lnTo>
                    <a:pt x="6155" y="2781"/>
                  </a:lnTo>
                  <a:lnTo>
                    <a:pt x="6103" y="2472"/>
                  </a:lnTo>
                  <a:lnTo>
                    <a:pt x="6026" y="2164"/>
                  </a:lnTo>
                  <a:lnTo>
                    <a:pt x="5923" y="1880"/>
                  </a:lnTo>
                  <a:lnTo>
                    <a:pt x="5794" y="1623"/>
                  </a:lnTo>
                  <a:lnTo>
                    <a:pt x="5640" y="1365"/>
                  </a:lnTo>
                  <a:lnTo>
                    <a:pt x="5459" y="1134"/>
                  </a:lnTo>
                  <a:lnTo>
                    <a:pt x="5253" y="902"/>
                  </a:lnTo>
                  <a:lnTo>
                    <a:pt x="5047" y="696"/>
                  </a:lnTo>
                  <a:lnTo>
                    <a:pt x="4816" y="516"/>
                  </a:lnTo>
                  <a:lnTo>
                    <a:pt x="4558" y="361"/>
                  </a:lnTo>
                  <a:lnTo>
                    <a:pt x="4275" y="232"/>
                  </a:lnTo>
                  <a:lnTo>
                    <a:pt x="3992" y="129"/>
                  </a:lnTo>
                  <a:lnTo>
                    <a:pt x="3709" y="52"/>
                  </a:lnTo>
                  <a:lnTo>
                    <a:pt x="3400" y="26"/>
                  </a:lnTo>
                  <a:lnTo>
                    <a:pt x="309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46"/>
            <p:cNvSpPr/>
            <p:nvPr/>
          </p:nvSpPr>
          <p:spPr>
            <a:xfrm>
              <a:off x="6339725" y="2009075"/>
              <a:ext cx="170600" cy="253650"/>
            </a:xfrm>
            <a:custGeom>
              <a:rect b="b" l="l" r="r" t="t"/>
              <a:pathLst>
                <a:path extrusionOk="0" h="10146" w="6824">
                  <a:moveTo>
                    <a:pt x="3425" y="645"/>
                  </a:moveTo>
                  <a:lnTo>
                    <a:pt x="3708" y="670"/>
                  </a:lnTo>
                  <a:lnTo>
                    <a:pt x="3965" y="722"/>
                  </a:lnTo>
                  <a:lnTo>
                    <a:pt x="4249" y="773"/>
                  </a:lnTo>
                  <a:lnTo>
                    <a:pt x="4506" y="876"/>
                  </a:lnTo>
                  <a:lnTo>
                    <a:pt x="4738" y="979"/>
                  </a:lnTo>
                  <a:lnTo>
                    <a:pt x="4970" y="1134"/>
                  </a:lnTo>
                  <a:lnTo>
                    <a:pt x="5176" y="1288"/>
                  </a:lnTo>
                  <a:lnTo>
                    <a:pt x="5381" y="1469"/>
                  </a:lnTo>
                  <a:lnTo>
                    <a:pt x="5562" y="1675"/>
                  </a:lnTo>
                  <a:lnTo>
                    <a:pt x="5716" y="1881"/>
                  </a:lnTo>
                  <a:lnTo>
                    <a:pt x="5845" y="2112"/>
                  </a:lnTo>
                  <a:lnTo>
                    <a:pt x="5974" y="2344"/>
                  </a:lnTo>
                  <a:lnTo>
                    <a:pt x="6051" y="2602"/>
                  </a:lnTo>
                  <a:lnTo>
                    <a:pt x="6128" y="2859"/>
                  </a:lnTo>
                  <a:lnTo>
                    <a:pt x="6180" y="3142"/>
                  </a:lnTo>
                  <a:lnTo>
                    <a:pt x="6180" y="3425"/>
                  </a:lnTo>
                  <a:lnTo>
                    <a:pt x="6180" y="3657"/>
                  </a:lnTo>
                  <a:lnTo>
                    <a:pt x="6128" y="3889"/>
                  </a:lnTo>
                  <a:lnTo>
                    <a:pt x="6077" y="4121"/>
                  </a:lnTo>
                  <a:lnTo>
                    <a:pt x="6025" y="4352"/>
                  </a:lnTo>
                  <a:lnTo>
                    <a:pt x="5922" y="4558"/>
                  </a:lnTo>
                  <a:lnTo>
                    <a:pt x="5819" y="4764"/>
                  </a:lnTo>
                  <a:lnTo>
                    <a:pt x="5690" y="4970"/>
                  </a:lnTo>
                  <a:lnTo>
                    <a:pt x="5562" y="5151"/>
                  </a:lnTo>
                  <a:lnTo>
                    <a:pt x="5407" y="5331"/>
                  </a:lnTo>
                  <a:lnTo>
                    <a:pt x="5253" y="5485"/>
                  </a:lnTo>
                  <a:lnTo>
                    <a:pt x="5073" y="5640"/>
                  </a:lnTo>
                  <a:lnTo>
                    <a:pt x="4867" y="5768"/>
                  </a:lnTo>
                  <a:lnTo>
                    <a:pt x="4661" y="5897"/>
                  </a:lnTo>
                  <a:lnTo>
                    <a:pt x="4455" y="5974"/>
                  </a:lnTo>
                  <a:lnTo>
                    <a:pt x="4223" y="6052"/>
                  </a:lnTo>
                  <a:lnTo>
                    <a:pt x="3991" y="6129"/>
                  </a:lnTo>
                  <a:lnTo>
                    <a:pt x="3888" y="6155"/>
                  </a:lnTo>
                  <a:lnTo>
                    <a:pt x="3811" y="6232"/>
                  </a:lnTo>
                  <a:lnTo>
                    <a:pt x="3759" y="6335"/>
                  </a:lnTo>
                  <a:lnTo>
                    <a:pt x="3734" y="6438"/>
                  </a:lnTo>
                  <a:lnTo>
                    <a:pt x="3734" y="7468"/>
                  </a:lnTo>
                  <a:lnTo>
                    <a:pt x="3759" y="7597"/>
                  </a:lnTo>
                  <a:lnTo>
                    <a:pt x="3837" y="7700"/>
                  </a:lnTo>
                  <a:lnTo>
                    <a:pt x="3940" y="7751"/>
                  </a:lnTo>
                  <a:lnTo>
                    <a:pt x="4068" y="7777"/>
                  </a:lnTo>
                  <a:lnTo>
                    <a:pt x="4815" y="7777"/>
                  </a:lnTo>
                  <a:lnTo>
                    <a:pt x="4815" y="8420"/>
                  </a:lnTo>
                  <a:lnTo>
                    <a:pt x="4068" y="8420"/>
                  </a:lnTo>
                  <a:lnTo>
                    <a:pt x="3940" y="8446"/>
                  </a:lnTo>
                  <a:lnTo>
                    <a:pt x="3837" y="8523"/>
                  </a:lnTo>
                  <a:lnTo>
                    <a:pt x="3759" y="8626"/>
                  </a:lnTo>
                  <a:lnTo>
                    <a:pt x="3734" y="8755"/>
                  </a:lnTo>
                  <a:lnTo>
                    <a:pt x="3734" y="9502"/>
                  </a:lnTo>
                  <a:lnTo>
                    <a:pt x="3090" y="9502"/>
                  </a:lnTo>
                  <a:lnTo>
                    <a:pt x="3090" y="8755"/>
                  </a:lnTo>
                  <a:lnTo>
                    <a:pt x="3064" y="8626"/>
                  </a:lnTo>
                  <a:lnTo>
                    <a:pt x="3013" y="8523"/>
                  </a:lnTo>
                  <a:lnTo>
                    <a:pt x="2910" y="8446"/>
                  </a:lnTo>
                  <a:lnTo>
                    <a:pt x="2781" y="8420"/>
                  </a:lnTo>
                  <a:lnTo>
                    <a:pt x="2009" y="8420"/>
                  </a:lnTo>
                  <a:lnTo>
                    <a:pt x="2009" y="7777"/>
                  </a:lnTo>
                  <a:lnTo>
                    <a:pt x="2781" y="7777"/>
                  </a:lnTo>
                  <a:lnTo>
                    <a:pt x="2910" y="7751"/>
                  </a:lnTo>
                  <a:lnTo>
                    <a:pt x="3013" y="7700"/>
                  </a:lnTo>
                  <a:lnTo>
                    <a:pt x="3064" y="7597"/>
                  </a:lnTo>
                  <a:lnTo>
                    <a:pt x="3090" y="7468"/>
                  </a:lnTo>
                  <a:lnTo>
                    <a:pt x="3090" y="6438"/>
                  </a:lnTo>
                  <a:lnTo>
                    <a:pt x="3090" y="6335"/>
                  </a:lnTo>
                  <a:lnTo>
                    <a:pt x="3013" y="6232"/>
                  </a:lnTo>
                  <a:lnTo>
                    <a:pt x="2935" y="6155"/>
                  </a:lnTo>
                  <a:lnTo>
                    <a:pt x="2832" y="6129"/>
                  </a:lnTo>
                  <a:lnTo>
                    <a:pt x="2601" y="6052"/>
                  </a:lnTo>
                  <a:lnTo>
                    <a:pt x="2395" y="5974"/>
                  </a:lnTo>
                  <a:lnTo>
                    <a:pt x="2163" y="5897"/>
                  </a:lnTo>
                  <a:lnTo>
                    <a:pt x="1957" y="5768"/>
                  </a:lnTo>
                  <a:lnTo>
                    <a:pt x="1777" y="5640"/>
                  </a:lnTo>
                  <a:lnTo>
                    <a:pt x="1597" y="5485"/>
                  </a:lnTo>
                  <a:lnTo>
                    <a:pt x="1416" y="5331"/>
                  </a:lnTo>
                  <a:lnTo>
                    <a:pt x="1262" y="5151"/>
                  </a:lnTo>
                  <a:lnTo>
                    <a:pt x="1133" y="4970"/>
                  </a:lnTo>
                  <a:lnTo>
                    <a:pt x="1004" y="4764"/>
                  </a:lnTo>
                  <a:lnTo>
                    <a:pt x="901" y="4558"/>
                  </a:lnTo>
                  <a:lnTo>
                    <a:pt x="824" y="4352"/>
                  </a:lnTo>
                  <a:lnTo>
                    <a:pt x="747" y="4121"/>
                  </a:lnTo>
                  <a:lnTo>
                    <a:pt x="695" y="3889"/>
                  </a:lnTo>
                  <a:lnTo>
                    <a:pt x="670" y="3657"/>
                  </a:lnTo>
                  <a:lnTo>
                    <a:pt x="644" y="3425"/>
                  </a:lnTo>
                  <a:lnTo>
                    <a:pt x="670" y="3142"/>
                  </a:lnTo>
                  <a:lnTo>
                    <a:pt x="721" y="2859"/>
                  </a:lnTo>
                  <a:lnTo>
                    <a:pt x="773" y="2602"/>
                  </a:lnTo>
                  <a:lnTo>
                    <a:pt x="876" y="2344"/>
                  </a:lnTo>
                  <a:lnTo>
                    <a:pt x="979" y="2112"/>
                  </a:lnTo>
                  <a:lnTo>
                    <a:pt x="1133" y="1881"/>
                  </a:lnTo>
                  <a:lnTo>
                    <a:pt x="1288" y="1675"/>
                  </a:lnTo>
                  <a:lnTo>
                    <a:pt x="1468" y="1469"/>
                  </a:lnTo>
                  <a:lnTo>
                    <a:pt x="1674" y="1288"/>
                  </a:lnTo>
                  <a:lnTo>
                    <a:pt x="1880" y="1134"/>
                  </a:lnTo>
                  <a:lnTo>
                    <a:pt x="2112" y="979"/>
                  </a:lnTo>
                  <a:lnTo>
                    <a:pt x="2343" y="876"/>
                  </a:lnTo>
                  <a:lnTo>
                    <a:pt x="2601" y="773"/>
                  </a:lnTo>
                  <a:lnTo>
                    <a:pt x="2858" y="722"/>
                  </a:lnTo>
                  <a:lnTo>
                    <a:pt x="3141" y="670"/>
                  </a:lnTo>
                  <a:lnTo>
                    <a:pt x="3425" y="645"/>
                  </a:lnTo>
                  <a:close/>
                  <a:moveTo>
                    <a:pt x="3425" y="1"/>
                  </a:moveTo>
                  <a:lnTo>
                    <a:pt x="3064" y="27"/>
                  </a:lnTo>
                  <a:lnTo>
                    <a:pt x="2729" y="78"/>
                  </a:lnTo>
                  <a:lnTo>
                    <a:pt x="2395" y="155"/>
                  </a:lnTo>
                  <a:lnTo>
                    <a:pt x="2086" y="284"/>
                  </a:lnTo>
                  <a:lnTo>
                    <a:pt x="1803" y="413"/>
                  </a:lnTo>
                  <a:lnTo>
                    <a:pt x="1519" y="593"/>
                  </a:lnTo>
                  <a:lnTo>
                    <a:pt x="1262" y="799"/>
                  </a:lnTo>
                  <a:lnTo>
                    <a:pt x="1004" y="1005"/>
                  </a:lnTo>
                  <a:lnTo>
                    <a:pt x="798" y="1263"/>
                  </a:lnTo>
                  <a:lnTo>
                    <a:pt x="592" y="1520"/>
                  </a:lnTo>
                  <a:lnTo>
                    <a:pt x="412" y="1803"/>
                  </a:lnTo>
                  <a:lnTo>
                    <a:pt x="283" y="2087"/>
                  </a:lnTo>
                  <a:lnTo>
                    <a:pt x="155" y="2396"/>
                  </a:lnTo>
                  <a:lnTo>
                    <a:pt x="77" y="2730"/>
                  </a:lnTo>
                  <a:lnTo>
                    <a:pt x="26" y="3065"/>
                  </a:lnTo>
                  <a:lnTo>
                    <a:pt x="0" y="3425"/>
                  </a:lnTo>
                  <a:lnTo>
                    <a:pt x="26" y="3709"/>
                  </a:lnTo>
                  <a:lnTo>
                    <a:pt x="52" y="3966"/>
                  </a:lnTo>
                  <a:lnTo>
                    <a:pt x="103" y="4249"/>
                  </a:lnTo>
                  <a:lnTo>
                    <a:pt x="180" y="4507"/>
                  </a:lnTo>
                  <a:lnTo>
                    <a:pt x="283" y="4764"/>
                  </a:lnTo>
                  <a:lnTo>
                    <a:pt x="412" y="4996"/>
                  </a:lnTo>
                  <a:lnTo>
                    <a:pt x="541" y="5228"/>
                  </a:lnTo>
                  <a:lnTo>
                    <a:pt x="695" y="5460"/>
                  </a:lnTo>
                  <a:lnTo>
                    <a:pt x="876" y="5665"/>
                  </a:lnTo>
                  <a:lnTo>
                    <a:pt x="1056" y="5871"/>
                  </a:lnTo>
                  <a:lnTo>
                    <a:pt x="1262" y="6052"/>
                  </a:lnTo>
                  <a:lnTo>
                    <a:pt x="1468" y="6206"/>
                  </a:lnTo>
                  <a:lnTo>
                    <a:pt x="1700" y="6361"/>
                  </a:lnTo>
                  <a:lnTo>
                    <a:pt x="1931" y="6489"/>
                  </a:lnTo>
                  <a:lnTo>
                    <a:pt x="2189" y="6592"/>
                  </a:lnTo>
                  <a:lnTo>
                    <a:pt x="2446" y="6695"/>
                  </a:lnTo>
                  <a:lnTo>
                    <a:pt x="2446" y="7133"/>
                  </a:lnTo>
                  <a:lnTo>
                    <a:pt x="1700" y="7133"/>
                  </a:lnTo>
                  <a:lnTo>
                    <a:pt x="1571" y="7159"/>
                  </a:lnTo>
                  <a:lnTo>
                    <a:pt x="1468" y="7236"/>
                  </a:lnTo>
                  <a:lnTo>
                    <a:pt x="1391" y="7339"/>
                  </a:lnTo>
                  <a:lnTo>
                    <a:pt x="1365" y="7468"/>
                  </a:lnTo>
                  <a:lnTo>
                    <a:pt x="1365" y="8755"/>
                  </a:lnTo>
                  <a:lnTo>
                    <a:pt x="1391" y="8884"/>
                  </a:lnTo>
                  <a:lnTo>
                    <a:pt x="1468" y="8987"/>
                  </a:lnTo>
                  <a:lnTo>
                    <a:pt x="1571" y="9038"/>
                  </a:lnTo>
                  <a:lnTo>
                    <a:pt x="1700" y="9064"/>
                  </a:lnTo>
                  <a:lnTo>
                    <a:pt x="2446" y="9064"/>
                  </a:lnTo>
                  <a:lnTo>
                    <a:pt x="2446" y="9837"/>
                  </a:lnTo>
                  <a:lnTo>
                    <a:pt x="2472" y="9965"/>
                  </a:lnTo>
                  <a:lnTo>
                    <a:pt x="2549" y="10068"/>
                  </a:lnTo>
                  <a:lnTo>
                    <a:pt x="2652" y="10120"/>
                  </a:lnTo>
                  <a:lnTo>
                    <a:pt x="2781" y="10146"/>
                  </a:lnTo>
                  <a:lnTo>
                    <a:pt x="4068" y="10146"/>
                  </a:lnTo>
                  <a:lnTo>
                    <a:pt x="4197" y="10120"/>
                  </a:lnTo>
                  <a:lnTo>
                    <a:pt x="4300" y="10068"/>
                  </a:lnTo>
                  <a:lnTo>
                    <a:pt x="4352" y="9965"/>
                  </a:lnTo>
                  <a:lnTo>
                    <a:pt x="4377" y="9837"/>
                  </a:lnTo>
                  <a:lnTo>
                    <a:pt x="4377" y="9064"/>
                  </a:lnTo>
                  <a:lnTo>
                    <a:pt x="5150" y="9064"/>
                  </a:lnTo>
                  <a:lnTo>
                    <a:pt x="5253" y="9038"/>
                  </a:lnTo>
                  <a:lnTo>
                    <a:pt x="5356" y="8987"/>
                  </a:lnTo>
                  <a:lnTo>
                    <a:pt x="5433" y="8884"/>
                  </a:lnTo>
                  <a:lnTo>
                    <a:pt x="5459" y="8755"/>
                  </a:lnTo>
                  <a:lnTo>
                    <a:pt x="5459" y="7468"/>
                  </a:lnTo>
                  <a:lnTo>
                    <a:pt x="5433" y="7339"/>
                  </a:lnTo>
                  <a:lnTo>
                    <a:pt x="5356" y="7236"/>
                  </a:lnTo>
                  <a:lnTo>
                    <a:pt x="5253" y="7159"/>
                  </a:lnTo>
                  <a:lnTo>
                    <a:pt x="5150" y="7133"/>
                  </a:lnTo>
                  <a:lnTo>
                    <a:pt x="4377" y="7133"/>
                  </a:lnTo>
                  <a:lnTo>
                    <a:pt x="4377" y="6695"/>
                  </a:lnTo>
                  <a:lnTo>
                    <a:pt x="4635" y="6592"/>
                  </a:lnTo>
                  <a:lnTo>
                    <a:pt x="4892" y="6489"/>
                  </a:lnTo>
                  <a:lnTo>
                    <a:pt x="5150" y="6361"/>
                  </a:lnTo>
                  <a:lnTo>
                    <a:pt x="5356" y="6206"/>
                  </a:lnTo>
                  <a:lnTo>
                    <a:pt x="5587" y="6052"/>
                  </a:lnTo>
                  <a:lnTo>
                    <a:pt x="5793" y="5871"/>
                  </a:lnTo>
                  <a:lnTo>
                    <a:pt x="5974" y="5665"/>
                  </a:lnTo>
                  <a:lnTo>
                    <a:pt x="6128" y="5460"/>
                  </a:lnTo>
                  <a:lnTo>
                    <a:pt x="6283" y="5228"/>
                  </a:lnTo>
                  <a:lnTo>
                    <a:pt x="6437" y="4996"/>
                  </a:lnTo>
                  <a:lnTo>
                    <a:pt x="6540" y="4764"/>
                  </a:lnTo>
                  <a:lnTo>
                    <a:pt x="6643" y="4507"/>
                  </a:lnTo>
                  <a:lnTo>
                    <a:pt x="6720" y="4249"/>
                  </a:lnTo>
                  <a:lnTo>
                    <a:pt x="6772" y="3966"/>
                  </a:lnTo>
                  <a:lnTo>
                    <a:pt x="6823" y="3709"/>
                  </a:lnTo>
                  <a:lnTo>
                    <a:pt x="6823" y="3425"/>
                  </a:lnTo>
                  <a:lnTo>
                    <a:pt x="6798" y="3065"/>
                  </a:lnTo>
                  <a:lnTo>
                    <a:pt x="6746" y="2730"/>
                  </a:lnTo>
                  <a:lnTo>
                    <a:pt x="6669" y="2396"/>
                  </a:lnTo>
                  <a:lnTo>
                    <a:pt x="6566" y="2087"/>
                  </a:lnTo>
                  <a:lnTo>
                    <a:pt x="6411" y="1803"/>
                  </a:lnTo>
                  <a:lnTo>
                    <a:pt x="6231" y="1520"/>
                  </a:lnTo>
                  <a:lnTo>
                    <a:pt x="6051" y="1263"/>
                  </a:lnTo>
                  <a:lnTo>
                    <a:pt x="5819" y="1005"/>
                  </a:lnTo>
                  <a:lnTo>
                    <a:pt x="5587" y="799"/>
                  </a:lnTo>
                  <a:lnTo>
                    <a:pt x="5330" y="593"/>
                  </a:lnTo>
                  <a:lnTo>
                    <a:pt x="5047" y="413"/>
                  </a:lnTo>
                  <a:lnTo>
                    <a:pt x="4738" y="284"/>
                  </a:lnTo>
                  <a:lnTo>
                    <a:pt x="4429" y="155"/>
                  </a:lnTo>
                  <a:lnTo>
                    <a:pt x="4094" y="78"/>
                  </a:lnTo>
                  <a:lnTo>
                    <a:pt x="3759" y="27"/>
                  </a:lnTo>
                  <a:lnTo>
                    <a:pt x="3425"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46"/>
            <p:cNvSpPr/>
            <p:nvPr/>
          </p:nvSpPr>
          <p:spPr>
            <a:xfrm>
              <a:off x="6371900" y="2041275"/>
              <a:ext cx="106225" cy="106225"/>
            </a:xfrm>
            <a:custGeom>
              <a:rect b="b" l="l" r="r" t="t"/>
              <a:pathLst>
                <a:path extrusionOk="0" h="4249" w="4249">
                  <a:moveTo>
                    <a:pt x="2138" y="644"/>
                  </a:moveTo>
                  <a:lnTo>
                    <a:pt x="2421" y="696"/>
                  </a:lnTo>
                  <a:lnTo>
                    <a:pt x="2704" y="773"/>
                  </a:lnTo>
                  <a:lnTo>
                    <a:pt x="2962" y="902"/>
                  </a:lnTo>
                  <a:lnTo>
                    <a:pt x="3168" y="1082"/>
                  </a:lnTo>
                  <a:lnTo>
                    <a:pt x="3348" y="1314"/>
                  </a:lnTo>
                  <a:lnTo>
                    <a:pt x="3502" y="1545"/>
                  </a:lnTo>
                  <a:lnTo>
                    <a:pt x="3580" y="1828"/>
                  </a:lnTo>
                  <a:lnTo>
                    <a:pt x="3605" y="2137"/>
                  </a:lnTo>
                  <a:lnTo>
                    <a:pt x="3580" y="2421"/>
                  </a:lnTo>
                  <a:lnTo>
                    <a:pt x="3502" y="2704"/>
                  </a:lnTo>
                  <a:lnTo>
                    <a:pt x="3348" y="2961"/>
                  </a:lnTo>
                  <a:lnTo>
                    <a:pt x="3168" y="3167"/>
                  </a:lnTo>
                  <a:lnTo>
                    <a:pt x="2962" y="3348"/>
                  </a:lnTo>
                  <a:lnTo>
                    <a:pt x="2704" y="3502"/>
                  </a:lnTo>
                  <a:lnTo>
                    <a:pt x="2421" y="3579"/>
                  </a:lnTo>
                  <a:lnTo>
                    <a:pt x="2138" y="3605"/>
                  </a:lnTo>
                  <a:lnTo>
                    <a:pt x="1829" y="3579"/>
                  </a:lnTo>
                  <a:lnTo>
                    <a:pt x="1545" y="3502"/>
                  </a:lnTo>
                  <a:lnTo>
                    <a:pt x="1314" y="3348"/>
                  </a:lnTo>
                  <a:lnTo>
                    <a:pt x="1082" y="3167"/>
                  </a:lnTo>
                  <a:lnTo>
                    <a:pt x="902" y="2961"/>
                  </a:lnTo>
                  <a:lnTo>
                    <a:pt x="773" y="2704"/>
                  </a:lnTo>
                  <a:lnTo>
                    <a:pt x="670" y="2421"/>
                  </a:lnTo>
                  <a:lnTo>
                    <a:pt x="644" y="2137"/>
                  </a:lnTo>
                  <a:lnTo>
                    <a:pt x="670" y="1828"/>
                  </a:lnTo>
                  <a:lnTo>
                    <a:pt x="773" y="1545"/>
                  </a:lnTo>
                  <a:lnTo>
                    <a:pt x="902" y="1314"/>
                  </a:lnTo>
                  <a:lnTo>
                    <a:pt x="1082" y="1082"/>
                  </a:lnTo>
                  <a:lnTo>
                    <a:pt x="1314" y="902"/>
                  </a:lnTo>
                  <a:lnTo>
                    <a:pt x="1545" y="773"/>
                  </a:lnTo>
                  <a:lnTo>
                    <a:pt x="1829" y="696"/>
                  </a:lnTo>
                  <a:lnTo>
                    <a:pt x="2138" y="644"/>
                  </a:lnTo>
                  <a:close/>
                  <a:moveTo>
                    <a:pt x="2138" y="0"/>
                  </a:moveTo>
                  <a:lnTo>
                    <a:pt x="1906" y="26"/>
                  </a:lnTo>
                  <a:lnTo>
                    <a:pt x="1700" y="52"/>
                  </a:lnTo>
                  <a:lnTo>
                    <a:pt x="1494" y="103"/>
                  </a:lnTo>
                  <a:lnTo>
                    <a:pt x="1314" y="181"/>
                  </a:lnTo>
                  <a:lnTo>
                    <a:pt x="1133" y="258"/>
                  </a:lnTo>
                  <a:lnTo>
                    <a:pt x="953" y="361"/>
                  </a:lnTo>
                  <a:lnTo>
                    <a:pt x="773" y="490"/>
                  </a:lnTo>
                  <a:lnTo>
                    <a:pt x="644" y="644"/>
                  </a:lnTo>
                  <a:lnTo>
                    <a:pt x="490" y="773"/>
                  </a:lnTo>
                  <a:lnTo>
                    <a:pt x="361" y="953"/>
                  </a:lnTo>
                  <a:lnTo>
                    <a:pt x="258" y="1133"/>
                  </a:lnTo>
                  <a:lnTo>
                    <a:pt x="181" y="1314"/>
                  </a:lnTo>
                  <a:lnTo>
                    <a:pt x="104" y="1494"/>
                  </a:lnTo>
                  <a:lnTo>
                    <a:pt x="52" y="1700"/>
                  </a:lnTo>
                  <a:lnTo>
                    <a:pt x="26" y="1906"/>
                  </a:lnTo>
                  <a:lnTo>
                    <a:pt x="1" y="2137"/>
                  </a:lnTo>
                  <a:lnTo>
                    <a:pt x="26" y="2343"/>
                  </a:lnTo>
                  <a:lnTo>
                    <a:pt x="52" y="2549"/>
                  </a:lnTo>
                  <a:lnTo>
                    <a:pt x="104" y="2755"/>
                  </a:lnTo>
                  <a:lnTo>
                    <a:pt x="181" y="2961"/>
                  </a:lnTo>
                  <a:lnTo>
                    <a:pt x="258" y="3142"/>
                  </a:lnTo>
                  <a:lnTo>
                    <a:pt x="361" y="3322"/>
                  </a:lnTo>
                  <a:lnTo>
                    <a:pt x="490" y="3476"/>
                  </a:lnTo>
                  <a:lnTo>
                    <a:pt x="644" y="3631"/>
                  </a:lnTo>
                  <a:lnTo>
                    <a:pt x="773" y="3760"/>
                  </a:lnTo>
                  <a:lnTo>
                    <a:pt x="953" y="3888"/>
                  </a:lnTo>
                  <a:lnTo>
                    <a:pt x="1133" y="3991"/>
                  </a:lnTo>
                  <a:lnTo>
                    <a:pt x="1314" y="4094"/>
                  </a:lnTo>
                  <a:lnTo>
                    <a:pt x="1494" y="4146"/>
                  </a:lnTo>
                  <a:lnTo>
                    <a:pt x="1700" y="4197"/>
                  </a:lnTo>
                  <a:lnTo>
                    <a:pt x="1906" y="4249"/>
                  </a:lnTo>
                  <a:lnTo>
                    <a:pt x="2344" y="4249"/>
                  </a:lnTo>
                  <a:lnTo>
                    <a:pt x="2550" y="4197"/>
                  </a:lnTo>
                  <a:lnTo>
                    <a:pt x="2756" y="4146"/>
                  </a:lnTo>
                  <a:lnTo>
                    <a:pt x="2962" y="4094"/>
                  </a:lnTo>
                  <a:lnTo>
                    <a:pt x="3142" y="3991"/>
                  </a:lnTo>
                  <a:lnTo>
                    <a:pt x="3322" y="3888"/>
                  </a:lnTo>
                  <a:lnTo>
                    <a:pt x="3477" y="3760"/>
                  </a:lnTo>
                  <a:lnTo>
                    <a:pt x="3631" y="3631"/>
                  </a:lnTo>
                  <a:lnTo>
                    <a:pt x="3760" y="3476"/>
                  </a:lnTo>
                  <a:lnTo>
                    <a:pt x="3889" y="3322"/>
                  </a:lnTo>
                  <a:lnTo>
                    <a:pt x="3992" y="3142"/>
                  </a:lnTo>
                  <a:lnTo>
                    <a:pt x="4094" y="2961"/>
                  </a:lnTo>
                  <a:lnTo>
                    <a:pt x="4146" y="2755"/>
                  </a:lnTo>
                  <a:lnTo>
                    <a:pt x="4197" y="2549"/>
                  </a:lnTo>
                  <a:lnTo>
                    <a:pt x="4249" y="2343"/>
                  </a:lnTo>
                  <a:lnTo>
                    <a:pt x="4249" y="2137"/>
                  </a:lnTo>
                  <a:lnTo>
                    <a:pt x="4249" y="1906"/>
                  </a:lnTo>
                  <a:lnTo>
                    <a:pt x="4197" y="1700"/>
                  </a:lnTo>
                  <a:lnTo>
                    <a:pt x="4146" y="1494"/>
                  </a:lnTo>
                  <a:lnTo>
                    <a:pt x="4094" y="1314"/>
                  </a:lnTo>
                  <a:lnTo>
                    <a:pt x="3992" y="1133"/>
                  </a:lnTo>
                  <a:lnTo>
                    <a:pt x="3889" y="953"/>
                  </a:lnTo>
                  <a:lnTo>
                    <a:pt x="3760" y="773"/>
                  </a:lnTo>
                  <a:lnTo>
                    <a:pt x="3631" y="644"/>
                  </a:lnTo>
                  <a:lnTo>
                    <a:pt x="3477" y="490"/>
                  </a:lnTo>
                  <a:lnTo>
                    <a:pt x="3322" y="361"/>
                  </a:lnTo>
                  <a:lnTo>
                    <a:pt x="3142" y="258"/>
                  </a:lnTo>
                  <a:lnTo>
                    <a:pt x="2962" y="181"/>
                  </a:lnTo>
                  <a:lnTo>
                    <a:pt x="2756" y="103"/>
                  </a:lnTo>
                  <a:lnTo>
                    <a:pt x="2550" y="52"/>
                  </a:lnTo>
                  <a:lnTo>
                    <a:pt x="2344" y="26"/>
                  </a:lnTo>
                  <a:lnTo>
                    <a:pt x="2138"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46"/>
            <p:cNvSpPr/>
            <p:nvPr/>
          </p:nvSpPr>
          <p:spPr>
            <a:xfrm>
              <a:off x="6219350" y="1928625"/>
              <a:ext cx="411350" cy="411350"/>
            </a:xfrm>
            <a:custGeom>
              <a:rect b="b" l="l" r="r" t="t"/>
              <a:pathLst>
                <a:path extrusionOk="0" h="16454" w="16454">
                  <a:moveTo>
                    <a:pt x="1519" y="644"/>
                  </a:moveTo>
                  <a:lnTo>
                    <a:pt x="1700" y="670"/>
                  </a:lnTo>
                  <a:lnTo>
                    <a:pt x="1880" y="721"/>
                  </a:lnTo>
                  <a:lnTo>
                    <a:pt x="2034" y="799"/>
                  </a:lnTo>
                  <a:lnTo>
                    <a:pt x="2163" y="902"/>
                  </a:lnTo>
                  <a:lnTo>
                    <a:pt x="2266" y="1030"/>
                  </a:lnTo>
                  <a:lnTo>
                    <a:pt x="2343" y="1185"/>
                  </a:lnTo>
                  <a:lnTo>
                    <a:pt x="2395" y="1339"/>
                  </a:lnTo>
                  <a:lnTo>
                    <a:pt x="2421" y="1520"/>
                  </a:lnTo>
                  <a:lnTo>
                    <a:pt x="2395" y="1700"/>
                  </a:lnTo>
                  <a:lnTo>
                    <a:pt x="2343" y="1880"/>
                  </a:lnTo>
                  <a:lnTo>
                    <a:pt x="2266" y="2035"/>
                  </a:lnTo>
                  <a:lnTo>
                    <a:pt x="2163" y="2163"/>
                  </a:lnTo>
                  <a:lnTo>
                    <a:pt x="2034" y="2266"/>
                  </a:lnTo>
                  <a:lnTo>
                    <a:pt x="1880" y="2344"/>
                  </a:lnTo>
                  <a:lnTo>
                    <a:pt x="1700" y="2395"/>
                  </a:lnTo>
                  <a:lnTo>
                    <a:pt x="1519" y="2421"/>
                  </a:lnTo>
                  <a:lnTo>
                    <a:pt x="1365" y="2395"/>
                  </a:lnTo>
                  <a:lnTo>
                    <a:pt x="1185" y="2344"/>
                  </a:lnTo>
                  <a:lnTo>
                    <a:pt x="1030" y="2266"/>
                  </a:lnTo>
                  <a:lnTo>
                    <a:pt x="902" y="2163"/>
                  </a:lnTo>
                  <a:lnTo>
                    <a:pt x="799" y="2035"/>
                  </a:lnTo>
                  <a:lnTo>
                    <a:pt x="721" y="1880"/>
                  </a:lnTo>
                  <a:lnTo>
                    <a:pt x="670" y="1700"/>
                  </a:lnTo>
                  <a:lnTo>
                    <a:pt x="644" y="1520"/>
                  </a:lnTo>
                  <a:lnTo>
                    <a:pt x="670" y="1339"/>
                  </a:lnTo>
                  <a:lnTo>
                    <a:pt x="721" y="1185"/>
                  </a:lnTo>
                  <a:lnTo>
                    <a:pt x="799" y="1030"/>
                  </a:lnTo>
                  <a:lnTo>
                    <a:pt x="902" y="902"/>
                  </a:lnTo>
                  <a:lnTo>
                    <a:pt x="1030" y="799"/>
                  </a:lnTo>
                  <a:lnTo>
                    <a:pt x="1185" y="721"/>
                  </a:lnTo>
                  <a:lnTo>
                    <a:pt x="1365" y="670"/>
                  </a:lnTo>
                  <a:lnTo>
                    <a:pt x="1519" y="644"/>
                  </a:lnTo>
                  <a:close/>
                  <a:moveTo>
                    <a:pt x="14934" y="644"/>
                  </a:moveTo>
                  <a:lnTo>
                    <a:pt x="15114" y="670"/>
                  </a:lnTo>
                  <a:lnTo>
                    <a:pt x="15269" y="721"/>
                  </a:lnTo>
                  <a:lnTo>
                    <a:pt x="15423" y="799"/>
                  </a:lnTo>
                  <a:lnTo>
                    <a:pt x="15552" y="902"/>
                  </a:lnTo>
                  <a:lnTo>
                    <a:pt x="15681" y="1030"/>
                  </a:lnTo>
                  <a:lnTo>
                    <a:pt x="15758" y="1185"/>
                  </a:lnTo>
                  <a:lnTo>
                    <a:pt x="15810" y="1339"/>
                  </a:lnTo>
                  <a:lnTo>
                    <a:pt x="15810" y="1520"/>
                  </a:lnTo>
                  <a:lnTo>
                    <a:pt x="15810" y="1700"/>
                  </a:lnTo>
                  <a:lnTo>
                    <a:pt x="15758" y="1880"/>
                  </a:lnTo>
                  <a:lnTo>
                    <a:pt x="15681" y="2035"/>
                  </a:lnTo>
                  <a:lnTo>
                    <a:pt x="15552" y="2163"/>
                  </a:lnTo>
                  <a:lnTo>
                    <a:pt x="15423" y="2266"/>
                  </a:lnTo>
                  <a:lnTo>
                    <a:pt x="15269" y="2344"/>
                  </a:lnTo>
                  <a:lnTo>
                    <a:pt x="15114" y="2395"/>
                  </a:lnTo>
                  <a:lnTo>
                    <a:pt x="14934" y="2421"/>
                  </a:lnTo>
                  <a:lnTo>
                    <a:pt x="14754" y="2395"/>
                  </a:lnTo>
                  <a:lnTo>
                    <a:pt x="14599" y="2344"/>
                  </a:lnTo>
                  <a:lnTo>
                    <a:pt x="14445" y="2266"/>
                  </a:lnTo>
                  <a:lnTo>
                    <a:pt x="14316" y="2163"/>
                  </a:lnTo>
                  <a:lnTo>
                    <a:pt x="14213" y="2035"/>
                  </a:lnTo>
                  <a:lnTo>
                    <a:pt x="14110" y="1880"/>
                  </a:lnTo>
                  <a:lnTo>
                    <a:pt x="14059" y="1700"/>
                  </a:lnTo>
                  <a:lnTo>
                    <a:pt x="14059" y="1520"/>
                  </a:lnTo>
                  <a:lnTo>
                    <a:pt x="14059" y="1339"/>
                  </a:lnTo>
                  <a:lnTo>
                    <a:pt x="14110" y="1185"/>
                  </a:lnTo>
                  <a:lnTo>
                    <a:pt x="14213" y="1030"/>
                  </a:lnTo>
                  <a:lnTo>
                    <a:pt x="14316" y="902"/>
                  </a:lnTo>
                  <a:lnTo>
                    <a:pt x="14445" y="799"/>
                  </a:lnTo>
                  <a:lnTo>
                    <a:pt x="14599" y="721"/>
                  </a:lnTo>
                  <a:lnTo>
                    <a:pt x="14754" y="670"/>
                  </a:lnTo>
                  <a:lnTo>
                    <a:pt x="14934" y="644"/>
                  </a:lnTo>
                  <a:close/>
                  <a:moveTo>
                    <a:pt x="1700" y="14059"/>
                  </a:moveTo>
                  <a:lnTo>
                    <a:pt x="1880" y="14110"/>
                  </a:lnTo>
                  <a:lnTo>
                    <a:pt x="2034" y="14213"/>
                  </a:lnTo>
                  <a:lnTo>
                    <a:pt x="2163" y="14316"/>
                  </a:lnTo>
                  <a:lnTo>
                    <a:pt x="2266" y="14445"/>
                  </a:lnTo>
                  <a:lnTo>
                    <a:pt x="2343" y="14599"/>
                  </a:lnTo>
                  <a:lnTo>
                    <a:pt x="2395" y="14754"/>
                  </a:lnTo>
                  <a:lnTo>
                    <a:pt x="2421" y="14934"/>
                  </a:lnTo>
                  <a:lnTo>
                    <a:pt x="2395" y="15114"/>
                  </a:lnTo>
                  <a:lnTo>
                    <a:pt x="2343" y="15269"/>
                  </a:lnTo>
                  <a:lnTo>
                    <a:pt x="2266" y="15423"/>
                  </a:lnTo>
                  <a:lnTo>
                    <a:pt x="2163" y="15552"/>
                  </a:lnTo>
                  <a:lnTo>
                    <a:pt x="2034" y="15655"/>
                  </a:lnTo>
                  <a:lnTo>
                    <a:pt x="1880" y="15758"/>
                  </a:lnTo>
                  <a:lnTo>
                    <a:pt x="1700" y="15810"/>
                  </a:lnTo>
                  <a:lnTo>
                    <a:pt x="1365" y="15810"/>
                  </a:lnTo>
                  <a:lnTo>
                    <a:pt x="1185" y="15758"/>
                  </a:lnTo>
                  <a:lnTo>
                    <a:pt x="1030" y="15655"/>
                  </a:lnTo>
                  <a:lnTo>
                    <a:pt x="902" y="15552"/>
                  </a:lnTo>
                  <a:lnTo>
                    <a:pt x="799" y="15423"/>
                  </a:lnTo>
                  <a:lnTo>
                    <a:pt x="721" y="15269"/>
                  </a:lnTo>
                  <a:lnTo>
                    <a:pt x="670" y="15114"/>
                  </a:lnTo>
                  <a:lnTo>
                    <a:pt x="644" y="14934"/>
                  </a:lnTo>
                  <a:lnTo>
                    <a:pt x="670" y="14754"/>
                  </a:lnTo>
                  <a:lnTo>
                    <a:pt x="721" y="14599"/>
                  </a:lnTo>
                  <a:lnTo>
                    <a:pt x="799" y="14445"/>
                  </a:lnTo>
                  <a:lnTo>
                    <a:pt x="902" y="14316"/>
                  </a:lnTo>
                  <a:lnTo>
                    <a:pt x="1030" y="14213"/>
                  </a:lnTo>
                  <a:lnTo>
                    <a:pt x="1185" y="14110"/>
                  </a:lnTo>
                  <a:lnTo>
                    <a:pt x="1365" y="14059"/>
                  </a:lnTo>
                  <a:close/>
                  <a:moveTo>
                    <a:pt x="15114" y="14059"/>
                  </a:moveTo>
                  <a:lnTo>
                    <a:pt x="15269" y="14110"/>
                  </a:lnTo>
                  <a:lnTo>
                    <a:pt x="15423" y="14213"/>
                  </a:lnTo>
                  <a:lnTo>
                    <a:pt x="15552" y="14316"/>
                  </a:lnTo>
                  <a:lnTo>
                    <a:pt x="15681" y="14445"/>
                  </a:lnTo>
                  <a:lnTo>
                    <a:pt x="15758" y="14599"/>
                  </a:lnTo>
                  <a:lnTo>
                    <a:pt x="15810" y="14754"/>
                  </a:lnTo>
                  <a:lnTo>
                    <a:pt x="15810" y="14934"/>
                  </a:lnTo>
                  <a:lnTo>
                    <a:pt x="15810" y="15114"/>
                  </a:lnTo>
                  <a:lnTo>
                    <a:pt x="15758" y="15269"/>
                  </a:lnTo>
                  <a:lnTo>
                    <a:pt x="15681" y="15423"/>
                  </a:lnTo>
                  <a:lnTo>
                    <a:pt x="15552" y="15552"/>
                  </a:lnTo>
                  <a:lnTo>
                    <a:pt x="15423" y="15655"/>
                  </a:lnTo>
                  <a:lnTo>
                    <a:pt x="15269" y="15758"/>
                  </a:lnTo>
                  <a:lnTo>
                    <a:pt x="15114" y="15810"/>
                  </a:lnTo>
                  <a:lnTo>
                    <a:pt x="14754" y="15810"/>
                  </a:lnTo>
                  <a:lnTo>
                    <a:pt x="14599" y="15758"/>
                  </a:lnTo>
                  <a:lnTo>
                    <a:pt x="14445" y="15655"/>
                  </a:lnTo>
                  <a:lnTo>
                    <a:pt x="14316" y="15552"/>
                  </a:lnTo>
                  <a:lnTo>
                    <a:pt x="14213" y="15423"/>
                  </a:lnTo>
                  <a:lnTo>
                    <a:pt x="14110" y="15269"/>
                  </a:lnTo>
                  <a:lnTo>
                    <a:pt x="14059" y="15114"/>
                  </a:lnTo>
                  <a:lnTo>
                    <a:pt x="14059" y="14934"/>
                  </a:lnTo>
                  <a:lnTo>
                    <a:pt x="14059" y="14754"/>
                  </a:lnTo>
                  <a:lnTo>
                    <a:pt x="14110" y="14599"/>
                  </a:lnTo>
                  <a:lnTo>
                    <a:pt x="14213" y="14445"/>
                  </a:lnTo>
                  <a:lnTo>
                    <a:pt x="14316" y="14316"/>
                  </a:lnTo>
                  <a:lnTo>
                    <a:pt x="14445" y="14213"/>
                  </a:lnTo>
                  <a:lnTo>
                    <a:pt x="14599" y="14110"/>
                  </a:lnTo>
                  <a:lnTo>
                    <a:pt x="14754" y="14059"/>
                  </a:lnTo>
                  <a:close/>
                  <a:moveTo>
                    <a:pt x="1365" y="1"/>
                  </a:moveTo>
                  <a:lnTo>
                    <a:pt x="1236" y="26"/>
                  </a:lnTo>
                  <a:lnTo>
                    <a:pt x="927" y="129"/>
                  </a:lnTo>
                  <a:lnTo>
                    <a:pt x="670" y="258"/>
                  </a:lnTo>
                  <a:lnTo>
                    <a:pt x="464" y="438"/>
                  </a:lnTo>
                  <a:lnTo>
                    <a:pt x="258" y="670"/>
                  </a:lnTo>
                  <a:lnTo>
                    <a:pt x="129" y="927"/>
                  </a:lnTo>
                  <a:lnTo>
                    <a:pt x="26" y="1211"/>
                  </a:lnTo>
                  <a:lnTo>
                    <a:pt x="0" y="1365"/>
                  </a:lnTo>
                  <a:lnTo>
                    <a:pt x="0" y="1520"/>
                  </a:lnTo>
                  <a:lnTo>
                    <a:pt x="0" y="1674"/>
                  </a:lnTo>
                  <a:lnTo>
                    <a:pt x="26" y="1829"/>
                  </a:lnTo>
                  <a:lnTo>
                    <a:pt x="129" y="2112"/>
                  </a:lnTo>
                  <a:lnTo>
                    <a:pt x="258" y="2395"/>
                  </a:lnTo>
                  <a:lnTo>
                    <a:pt x="464" y="2601"/>
                  </a:lnTo>
                  <a:lnTo>
                    <a:pt x="670" y="2807"/>
                  </a:lnTo>
                  <a:lnTo>
                    <a:pt x="927" y="2936"/>
                  </a:lnTo>
                  <a:lnTo>
                    <a:pt x="1236" y="3013"/>
                  </a:lnTo>
                  <a:lnTo>
                    <a:pt x="1365" y="3039"/>
                  </a:lnTo>
                  <a:lnTo>
                    <a:pt x="1519" y="3064"/>
                  </a:lnTo>
                  <a:lnTo>
                    <a:pt x="1751" y="3039"/>
                  </a:lnTo>
                  <a:lnTo>
                    <a:pt x="1957" y="2987"/>
                  </a:lnTo>
                  <a:lnTo>
                    <a:pt x="2163" y="2910"/>
                  </a:lnTo>
                  <a:lnTo>
                    <a:pt x="2369" y="2807"/>
                  </a:lnTo>
                  <a:lnTo>
                    <a:pt x="3425" y="3863"/>
                  </a:lnTo>
                  <a:lnTo>
                    <a:pt x="3039" y="4326"/>
                  </a:lnTo>
                  <a:lnTo>
                    <a:pt x="2730" y="4815"/>
                  </a:lnTo>
                  <a:lnTo>
                    <a:pt x="2421" y="5330"/>
                  </a:lnTo>
                  <a:lnTo>
                    <a:pt x="2189" y="5845"/>
                  </a:lnTo>
                  <a:lnTo>
                    <a:pt x="2009" y="6412"/>
                  </a:lnTo>
                  <a:lnTo>
                    <a:pt x="1854" y="7004"/>
                  </a:lnTo>
                  <a:lnTo>
                    <a:pt x="1777" y="7622"/>
                  </a:lnTo>
                  <a:lnTo>
                    <a:pt x="1751" y="8240"/>
                  </a:lnTo>
                  <a:lnTo>
                    <a:pt x="1777" y="8858"/>
                  </a:lnTo>
                  <a:lnTo>
                    <a:pt x="1854" y="9450"/>
                  </a:lnTo>
                  <a:lnTo>
                    <a:pt x="2009" y="10042"/>
                  </a:lnTo>
                  <a:lnTo>
                    <a:pt x="2189" y="10609"/>
                  </a:lnTo>
                  <a:lnTo>
                    <a:pt x="2421" y="11149"/>
                  </a:lnTo>
                  <a:lnTo>
                    <a:pt x="2730" y="11664"/>
                  </a:lnTo>
                  <a:lnTo>
                    <a:pt x="3039" y="12128"/>
                  </a:lnTo>
                  <a:lnTo>
                    <a:pt x="3425" y="12591"/>
                  </a:lnTo>
                  <a:lnTo>
                    <a:pt x="2369" y="13647"/>
                  </a:lnTo>
                  <a:lnTo>
                    <a:pt x="2163" y="13544"/>
                  </a:lnTo>
                  <a:lnTo>
                    <a:pt x="1957" y="13467"/>
                  </a:lnTo>
                  <a:lnTo>
                    <a:pt x="1751" y="13415"/>
                  </a:lnTo>
                  <a:lnTo>
                    <a:pt x="1365" y="13415"/>
                  </a:lnTo>
                  <a:lnTo>
                    <a:pt x="1236" y="13441"/>
                  </a:lnTo>
                  <a:lnTo>
                    <a:pt x="927" y="13518"/>
                  </a:lnTo>
                  <a:lnTo>
                    <a:pt x="670" y="13673"/>
                  </a:lnTo>
                  <a:lnTo>
                    <a:pt x="464" y="13853"/>
                  </a:lnTo>
                  <a:lnTo>
                    <a:pt x="258" y="14085"/>
                  </a:lnTo>
                  <a:lnTo>
                    <a:pt x="129" y="14342"/>
                  </a:lnTo>
                  <a:lnTo>
                    <a:pt x="26" y="14625"/>
                  </a:lnTo>
                  <a:lnTo>
                    <a:pt x="0" y="14780"/>
                  </a:lnTo>
                  <a:lnTo>
                    <a:pt x="0" y="14934"/>
                  </a:lnTo>
                  <a:lnTo>
                    <a:pt x="0" y="15089"/>
                  </a:lnTo>
                  <a:lnTo>
                    <a:pt x="26" y="15243"/>
                  </a:lnTo>
                  <a:lnTo>
                    <a:pt x="129" y="15526"/>
                  </a:lnTo>
                  <a:lnTo>
                    <a:pt x="258" y="15784"/>
                  </a:lnTo>
                  <a:lnTo>
                    <a:pt x="464" y="16016"/>
                  </a:lnTo>
                  <a:lnTo>
                    <a:pt x="670" y="16196"/>
                  </a:lnTo>
                  <a:lnTo>
                    <a:pt x="927" y="16350"/>
                  </a:lnTo>
                  <a:lnTo>
                    <a:pt x="1236" y="16428"/>
                  </a:lnTo>
                  <a:lnTo>
                    <a:pt x="1365" y="16453"/>
                  </a:lnTo>
                  <a:lnTo>
                    <a:pt x="1700" y="16453"/>
                  </a:lnTo>
                  <a:lnTo>
                    <a:pt x="1828" y="16428"/>
                  </a:lnTo>
                  <a:lnTo>
                    <a:pt x="2137" y="16350"/>
                  </a:lnTo>
                  <a:lnTo>
                    <a:pt x="2395" y="16196"/>
                  </a:lnTo>
                  <a:lnTo>
                    <a:pt x="2601" y="16016"/>
                  </a:lnTo>
                  <a:lnTo>
                    <a:pt x="2807" y="15784"/>
                  </a:lnTo>
                  <a:lnTo>
                    <a:pt x="2936" y="15526"/>
                  </a:lnTo>
                  <a:lnTo>
                    <a:pt x="3039" y="15243"/>
                  </a:lnTo>
                  <a:lnTo>
                    <a:pt x="3039" y="15089"/>
                  </a:lnTo>
                  <a:lnTo>
                    <a:pt x="3064" y="14934"/>
                  </a:lnTo>
                  <a:lnTo>
                    <a:pt x="3039" y="14702"/>
                  </a:lnTo>
                  <a:lnTo>
                    <a:pt x="2987" y="14496"/>
                  </a:lnTo>
                  <a:lnTo>
                    <a:pt x="2910" y="14291"/>
                  </a:lnTo>
                  <a:lnTo>
                    <a:pt x="2807" y="14110"/>
                  </a:lnTo>
                  <a:lnTo>
                    <a:pt x="3888" y="13055"/>
                  </a:lnTo>
                  <a:lnTo>
                    <a:pt x="4326" y="13415"/>
                  </a:lnTo>
                  <a:lnTo>
                    <a:pt x="4815" y="13750"/>
                  </a:lnTo>
                  <a:lnTo>
                    <a:pt x="5330" y="14033"/>
                  </a:lnTo>
                  <a:lnTo>
                    <a:pt x="5871" y="14265"/>
                  </a:lnTo>
                  <a:lnTo>
                    <a:pt x="6412" y="14471"/>
                  </a:lnTo>
                  <a:lnTo>
                    <a:pt x="7004" y="14599"/>
                  </a:lnTo>
                  <a:lnTo>
                    <a:pt x="7622" y="14702"/>
                  </a:lnTo>
                  <a:lnTo>
                    <a:pt x="8240" y="14728"/>
                  </a:lnTo>
                  <a:lnTo>
                    <a:pt x="8780" y="14702"/>
                  </a:lnTo>
                  <a:lnTo>
                    <a:pt x="9321" y="14625"/>
                  </a:lnTo>
                  <a:lnTo>
                    <a:pt x="9862" y="14522"/>
                  </a:lnTo>
                  <a:lnTo>
                    <a:pt x="10377" y="14368"/>
                  </a:lnTo>
                  <a:lnTo>
                    <a:pt x="10892" y="14162"/>
                  </a:lnTo>
                  <a:lnTo>
                    <a:pt x="11381" y="13904"/>
                  </a:lnTo>
                  <a:lnTo>
                    <a:pt x="11844" y="13621"/>
                  </a:lnTo>
                  <a:lnTo>
                    <a:pt x="12282" y="13312"/>
                  </a:lnTo>
                  <a:lnTo>
                    <a:pt x="12591" y="13055"/>
                  </a:lnTo>
                  <a:lnTo>
                    <a:pt x="13647" y="14110"/>
                  </a:lnTo>
                  <a:lnTo>
                    <a:pt x="13544" y="14291"/>
                  </a:lnTo>
                  <a:lnTo>
                    <a:pt x="13466" y="14496"/>
                  </a:lnTo>
                  <a:lnTo>
                    <a:pt x="13415" y="14702"/>
                  </a:lnTo>
                  <a:lnTo>
                    <a:pt x="13415" y="14934"/>
                  </a:lnTo>
                  <a:lnTo>
                    <a:pt x="13415" y="15089"/>
                  </a:lnTo>
                  <a:lnTo>
                    <a:pt x="13441" y="15243"/>
                  </a:lnTo>
                  <a:lnTo>
                    <a:pt x="13518" y="15526"/>
                  </a:lnTo>
                  <a:lnTo>
                    <a:pt x="13672" y="15784"/>
                  </a:lnTo>
                  <a:lnTo>
                    <a:pt x="13853" y="16016"/>
                  </a:lnTo>
                  <a:lnTo>
                    <a:pt x="14084" y="16196"/>
                  </a:lnTo>
                  <a:lnTo>
                    <a:pt x="14342" y="16350"/>
                  </a:lnTo>
                  <a:lnTo>
                    <a:pt x="14625" y="16428"/>
                  </a:lnTo>
                  <a:lnTo>
                    <a:pt x="14780" y="16453"/>
                  </a:lnTo>
                  <a:lnTo>
                    <a:pt x="15089" y="16453"/>
                  </a:lnTo>
                  <a:lnTo>
                    <a:pt x="15243" y="16428"/>
                  </a:lnTo>
                  <a:lnTo>
                    <a:pt x="15526" y="16350"/>
                  </a:lnTo>
                  <a:lnTo>
                    <a:pt x="15784" y="16196"/>
                  </a:lnTo>
                  <a:lnTo>
                    <a:pt x="16016" y="16016"/>
                  </a:lnTo>
                  <a:lnTo>
                    <a:pt x="16196" y="15784"/>
                  </a:lnTo>
                  <a:lnTo>
                    <a:pt x="16350" y="15526"/>
                  </a:lnTo>
                  <a:lnTo>
                    <a:pt x="16427" y="15243"/>
                  </a:lnTo>
                  <a:lnTo>
                    <a:pt x="16453" y="15089"/>
                  </a:lnTo>
                  <a:lnTo>
                    <a:pt x="16453" y="14934"/>
                  </a:lnTo>
                  <a:lnTo>
                    <a:pt x="16453" y="14780"/>
                  </a:lnTo>
                  <a:lnTo>
                    <a:pt x="16427" y="14625"/>
                  </a:lnTo>
                  <a:lnTo>
                    <a:pt x="16350" y="14342"/>
                  </a:lnTo>
                  <a:lnTo>
                    <a:pt x="16196" y="14085"/>
                  </a:lnTo>
                  <a:lnTo>
                    <a:pt x="16016" y="13853"/>
                  </a:lnTo>
                  <a:lnTo>
                    <a:pt x="15784" y="13673"/>
                  </a:lnTo>
                  <a:lnTo>
                    <a:pt x="15526" y="13518"/>
                  </a:lnTo>
                  <a:lnTo>
                    <a:pt x="15243" y="13441"/>
                  </a:lnTo>
                  <a:lnTo>
                    <a:pt x="15089" y="13415"/>
                  </a:lnTo>
                  <a:lnTo>
                    <a:pt x="14702" y="13415"/>
                  </a:lnTo>
                  <a:lnTo>
                    <a:pt x="14496" y="13467"/>
                  </a:lnTo>
                  <a:lnTo>
                    <a:pt x="14290" y="13544"/>
                  </a:lnTo>
                  <a:lnTo>
                    <a:pt x="14110" y="13647"/>
                  </a:lnTo>
                  <a:lnTo>
                    <a:pt x="13055" y="12591"/>
                  </a:lnTo>
                  <a:lnTo>
                    <a:pt x="13312" y="12282"/>
                  </a:lnTo>
                  <a:lnTo>
                    <a:pt x="13544" y="11947"/>
                  </a:lnTo>
                  <a:lnTo>
                    <a:pt x="13775" y="11613"/>
                  </a:lnTo>
                  <a:lnTo>
                    <a:pt x="13981" y="11252"/>
                  </a:lnTo>
                  <a:lnTo>
                    <a:pt x="14162" y="10892"/>
                  </a:lnTo>
                  <a:lnTo>
                    <a:pt x="14316" y="10531"/>
                  </a:lnTo>
                  <a:lnTo>
                    <a:pt x="14445" y="10145"/>
                  </a:lnTo>
                  <a:lnTo>
                    <a:pt x="14548" y="9733"/>
                  </a:lnTo>
                  <a:lnTo>
                    <a:pt x="14548" y="9604"/>
                  </a:lnTo>
                  <a:lnTo>
                    <a:pt x="14522" y="9501"/>
                  </a:lnTo>
                  <a:lnTo>
                    <a:pt x="14419" y="9398"/>
                  </a:lnTo>
                  <a:lnTo>
                    <a:pt x="14316" y="9347"/>
                  </a:lnTo>
                  <a:lnTo>
                    <a:pt x="14187" y="9347"/>
                  </a:lnTo>
                  <a:lnTo>
                    <a:pt x="14059" y="9398"/>
                  </a:lnTo>
                  <a:lnTo>
                    <a:pt x="13981" y="9476"/>
                  </a:lnTo>
                  <a:lnTo>
                    <a:pt x="13930" y="9604"/>
                  </a:lnTo>
                  <a:lnTo>
                    <a:pt x="13775" y="10068"/>
                  </a:lnTo>
                  <a:lnTo>
                    <a:pt x="13621" y="10557"/>
                  </a:lnTo>
                  <a:lnTo>
                    <a:pt x="13389" y="10995"/>
                  </a:lnTo>
                  <a:lnTo>
                    <a:pt x="13157" y="11407"/>
                  </a:lnTo>
                  <a:lnTo>
                    <a:pt x="12874" y="11793"/>
                  </a:lnTo>
                  <a:lnTo>
                    <a:pt x="12565" y="12179"/>
                  </a:lnTo>
                  <a:lnTo>
                    <a:pt x="12231" y="12514"/>
                  </a:lnTo>
                  <a:lnTo>
                    <a:pt x="11870" y="12823"/>
                  </a:lnTo>
                  <a:lnTo>
                    <a:pt x="11484" y="13106"/>
                  </a:lnTo>
                  <a:lnTo>
                    <a:pt x="11072" y="13364"/>
                  </a:lnTo>
                  <a:lnTo>
                    <a:pt x="10634" y="13570"/>
                  </a:lnTo>
                  <a:lnTo>
                    <a:pt x="10171" y="13750"/>
                  </a:lnTo>
                  <a:lnTo>
                    <a:pt x="9707" y="13904"/>
                  </a:lnTo>
                  <a:lnTo>
                    <a:pt x="9244" y="14007"/>
                  </a:lnTo>
                  <a:lnTo>
                    <a:pt x="8729" y="14059"/>
                  </a:lnTo>
                  <a:lnTo>
                    <a:pt x="8240" y="14085"/>
                  </a:lnTo>
                  <a:lnTo>
                    <a:pt x="7647" y="14059"/>
                  </a:lnTo>
                  <a:lnTo>
                    <a:pt x="7055" y="13956"/>
                  </a:lnTo>
                  <a:lnTo>
                    <a:pt x="6489" y="13827"/>
                  </a:lnTo>
                  <a:lnTo>
                    <a:pt x="5948" y="13621"/>
                  </a:lnTo>
                  <a:lnTo>
                    <a:pt x="5459" y="13364"/>
                  </a:lnTo>
                  <a:lnTo>
                    <a:pt x="4970" y="13080"/>
                  </a:lnTo>
                  <a:lnTo>
                    <a:pt x="4506" y="12746"/>
                  </a:lnTo>
                  <a:lnTo>
                    <a:pt x="4094" y="12359"/>
                  </a:lnTo>
                  <a:lnTo>
                    <a:pt x="3708" y="11947"/>
                  </a:lnTo>
                  <a:lnTo>
                    <a:pt x="3373" y="11510"/>
                  </a:lnTo>
                  <a:lnTo>
                    <a:pt x="3090" y="11021"/>
                  </a:lnTo>
                  <a:lnTo>
                    <a:pt x="2833" y="10506"/>
                  </a:lnTo>
                  <a:lnTo>
                    <a:pt x="2652" y="9965"/>
                  </a:lnTo>
                  <a:lnTo>
                    <a:pt x="2498" y="9398"/>
                  </a:lnTo>
                  <a:lnTo>
                    <a:pt x="2421" y="8832"/>
                  </a:lnTo>
                  <a:lnTo>
                    <a:pt x="2395" y="8240"/>
                  </a:lnTo>
                  <a:lnTo>
                    <a:pt x="2421" y="7622"/>
                  </a:lnTo>
                  <a:lnTo>
                    <a:pt x="2498" y="7055"/>
                  </a:lnTo>
                  <a:lnTo>
                    <a:pt x="2652" y="6489"/>
                  </a:lnTo>
                  <a:lnTo>
                    <a:pt x="2833" y="5948"/>
                  </a:lnTo>
                  <a:lnTo>
                    <a:pt x="3090" y="5433"/>
                  </a:lnTo>
                  <a:lnTo>
                    <a:pt x="3373" y="4970"/>
                  </a:lnTo>
                  <a:lnTo>
                    <a:pt x="3708" y="4506"/>
                  </a:lnTo>
                  <a:lnTo>
                    <a:pt x="4094" y="4094"/>
                  </a:lnTo>
                  <a:lnTo>
                    <a:pt x="4506" y="3708"/>
                  </a:lnTo>
                  <a:lnTo>
                    <a:pt x="4970" y="3373"/>
                  </a:lnTo>
                  <a:lnTo>
                    <a:pt x="5459" y="3090"/>
                  </a:lnTo>
                  <a:lnTo>
                    <a:pt x="5948" y="2833"/>
                  </a:lnTo>
                  <a:lnTo>
                    <a:pt x="6489" y="2653"/>
                  </a:lnTo>
                  <a:lnTo>
                    <a:pt x="7055" y="2498"/>
                  </a:lnTo>
                  <a:lnTo>
                    <a:pt x="7647" y="2421"/>
                  </a:lnTo>
                  <a:lnTo>
                    <a:pt x="8240" y="2369"/>
                  </a:lnTo>
                  <a:lnTo>
                    <a:pt x="8729" y="2395"/>
                  </a:lnTo>
                  <a:lnTo>
                    <a:pt x="9244" y="2472"/>
                  </a:lnTo>
                  <a:lnTo>
                    <a:pt x="9707" y="2575"/>
                  </a:lnTo>
                  <a:lnTo>
                    <a:pt x="10171" y="2704"/>
                  </a:lnTo>
                  <a:lnTo>
                    <a:pt x="10634" y="2884"/>
                  </a:lnTo>
                  <a:lnTo>
                    <a:pt x="11072" y="3116"/>
                  </a:lnTo>
                  <a:lnTo>
                    <a:pt x="11484" y="3348"/>
                  </a:lnTo>
                  <a:lnTo>
                    <a:pt x="11870" y="3631"/>
                  </a:lnTo>
                  <a:lnTo>
                    <a:pt x="12231" y="3940"/>
                  </a:lnTo>
                  <a:lnTo>
                    <a:pt x="12565" y="4300"/>
                  </a:lnTo>
                  <a:lnTo>
                    <a:pt x="12874" y="4661"/>
                  </a:lnTo>
                  <a:lnTo>
                    <a:pt x="13157" y="5047"/>
                  </a:lnTo>
                  <a:lnTo>
                    <a:pt x="13389" y="5485"/>
                  </a:lnTo>
                  <a:lnTo>
                    <a:pt x="13621" y="5922"/>
                  </a:lnTo>
                  <a:lnTo>
                    <a:pt x="13775" y="6386"/>
                  </a:lnTo>
                  <a:lnTo>
                    <a:pt x="13930" y="6875"/>
                  </a:lnTo>
                  <a:lnTo>
                    <a:pt x="13981" y="6978"/>
                  </a:lnTo>
                  <a:lnTo>
                    <a:pt x="14059" y="7055"/>
                  </a:lnTo>
                  <a:lnTo>
                    <a:pt x="14187" y="7107"/>
                  </a:lnTo>
                  <a:lnTo>
                    <a:pt x="14316" y="7107"/>
                  </a:lnTo>
                  <a:lnTo>
                    <a:pt x="14419" y="7055"/>
                  </a:lnTo>
                  <a:lnTo>
                    <a:pt x="14522" y="6952"/>
                  </a:lnTo>
                  <a:lnTo>
                    <a:pt x="14548" y="6849"/>
                  </a:lnTo>
                  <a:lnTo>
                    <a:pt x="14548" y="6721"/>
                  </a:lnTo>
                  <a:lnTo>
                    <a:pt x="14445" y="6334"/>
                  </a:lnTo>
                  <a:lnTo>
                    <a:pt x="14316" y="5948"/>
                  </a:lnTo>
                  <a:lnTo>
                    <a:pt x="14162" y="5562"/>
                  </a:lnTo>
                  <a:lnTo>
                    <a:pt x="13981" y="5202"/>
                  </a:lnTo>
                  <a:lnTo>
                    <a:pt x="13775" y="4841"/>
                  </a:lnTo>
                  <a:lnTo>
                    <a:pt x="13544" y="4506"/>
                  </a:lnTo>
                  <a:lnTo>
                    <a:pt x="13312" y="4172"/>
                  </a:lnTo>
                  <a:lnTo>
                    <a:pt x="13055" y="3863"/>
                  </a:lnTo>
                  <a:lnTo>
                    <a:pt x="14110" y="2807"/>
                  </a:lnTo>
                  <a:lnTo>
                    <a:pt x="14290" y="2910"/>
                  </a:lnTo>
                  <a:lnTo>
                    <a:pt x="14496" y="2987"/>
                  </a:lnTo>
                  <a:lnTo>
                    <a:pt x="14702" y="3039"/>
                  </a:lnTo>
                  <a:lnTo>
                    <a:pt x="14934" y="3064"/>
                  </a:lnTo>
                  <a:lnTo>
                    <a:pt x="15089" y="3039"/>
                  </a:lnTo>
                  <a:lnTo>
                    <a:pt x="15243" y="3013"/>
                  </a:lnTo>
                  <a:lnTo>
                    <a:pt x="15526" y="2936"/>
                  </a:lnTo>
                  <a:lnTo>
                    <a:pt x="15784" y="2807"/>
                  </a:lnTo>
                  <a:lnTo>
                    <a:pt x="16016" y="2601"/>
                  </a:lnTo>
                  <a:lnTo>
                    <a:pt x="16196" y="2395"/>
                  </a:lnTo>
                  <a:lnTo>
                    <a:pt x="16350" y="2112"/>
                  </a:lnTo>
                  <a:lnTo>
                    <a:pt x="16427" y="1829"/>
                  </a:lnTo>
                  <a:lnTo>
                    <a:pt x="16453" y="1674"/>
                  </a:lnTo>
                  <a:lnTo>
                    <a:pt x="16453" y="1520"/>
                  </a:lnTo>
                  <a:lnTo>
                    <a:pt x="16453" y="1365"/>
                  </a:lnTo>
                  <a:lnTo>
                    <a:pt x="16427" y="1211"/>
                  </a:lnTo>
                  <a:lnTo>
                    <a:pt x="16350" y="927"/>
                  </a:lnTo>
                  <a:lnTo>
                    <a:pt x="16196" y="670"/>
                  </a:lnTo>
                  <a:lnTo>
                    <a:pt x="16016" y="438"/>
                  </a:lnTo>
                  <a:lnTo>
                    <a:pt x="15784" y="258"/>
                  </a:lnTo>
                  <a:lnTo>
                    <a:pt x="15526" y="129"/>
                  </a:lnTo>
                  <a:lnTo>
                    <a:pt x="15243" y="26"/>
                  </a:lnTo>
                  <a:lnTo>
                    <a:pt x="15089" y="1"/>
                  </a:lnTo>
                  <a:lnTo>
                    <a:pt x="14780" y="1"/>
                  </a:lnTo>
                  <a:lnTo>
                    <a:pt x="14625" y="26"/>
                  </a:lnTo>
                  <a:lnTo>
                    <a:pt x="14342" y="129"/>
                  </a:lnTo>
                  <a:lnTo>
                    <a:pt x="14084" y="258"/>
                  </a:lnTo>
                  <a:lnTo>
                    <a:pt x="13853" y="438"/>
                  </a:lnTo>
                  <a:lnTo>
                    <a:pt x="13672" y="670"/>
                  </a:lnTo>
                  <a:lnTo>
                    <a:pt x="13518" y="927"/>
                  </a:lnTo>
                  <a:lnTo>
                    <a:pt x="13441" y="1211"/>
                  </a:lnTo>
                  <a:lnTo>
                    <a:pt x="13415" y="1365"/>
                  </a:lnTo>
                  <a:lnTo>
                    <a:pt x="13415" y="1520"/>
                  </a:lnTo>
                  <a:lnTo>
                    <a:pt x="13415" y="1751"/>
                  </a:lnTo>
                  <a:lnTo>
                    <a:pt x="13466" y="1957"/>
                  </a:lnTo>
                  <a:lnTo>
                    <a:pt x="13544" y="2163"/>
                  </a:lnTo>
                  <a:lnTo>
                    <a:pt x="13647" y="2369"/>
                  </a:lnTo>
                  <a:lnTo>
                    <a:pt x="12591" y="3425"/>
                  </a:lnTo>
                  <a:lnTo>
                    <a:pt x="12282" y="3167"/>
                  </a:lnTo>
                  <a:lnTo>
                    <a:pt x="11844" y="2833"/>
                  </a:lnTo>
                  <a:lnTo>
                    <a:pt x="11381" y="2550"/>
                  </a:lnTo>
                  <a:lnTo>
                    <a:pt x="10892" y="2318"/>
                  </a:lnTo>
                  <a:lnTo>
                    <a:pt x="10377" y="2112"/>
                  </a:lnTo>
                  <a:lnTo>
                    <a:pt x="9862" y="1957"/>
                  </a:lnTo>
                  <a:lnTo>
                    <a:pt x="9321" y="1829"/>
                  </a:lnTo>
                  <a:lnTo>
                    <a:pt x="8780" y="1751"/>
                  </a:lnTo>
                  <a:lnTo>
                    <a:pt x="8240" y="1726"/>
                  </a:lnTo>
                  <a:lnTo>
                    <a:pt x="7622" y="1777"/>
                  </a:lnTo>
                  <a:lnTo>
                    <a:pt x="7004" y="1854"/>
                  </a:lnTo>
                  <a:lnTo>
                    <a:pt x="6412" y="1983"/>
                  </a:lnTo>
                  <a:lnTo>
                    <a:pt x="5871" y="2189"/>
                  </a:lnTo>
                  <a:lnTo>
                    <a:pt x="5330" y="2421"/>
                  </a:lnTo>
                  <a:lnTo>
                    <a:pt x="4815" y="2730"/>
                  </a:lnTo>
                  <a:lnTo>
                    <a:pt x="4326" y="3039"/>
                  </a:lnTo>
                  <a:lnTo>
                    <a:pt x="3888" y="3425"/>
                  </a:lnTo>
                  <a:lnTo>
                    <a:pt x="2807" y="2369"/>
                  </a:lnTo>
                  <a:lnTo>
                    <a:pt x="2910" y="2163"/>
                  </a:lnTo>
                  <a:lnTo>
                    <a:pt x="2987" y="1957"/>
                  </a:lnTo>
                  <a:lnTo>
                    <a:pt x="3039" y="1751"/>
                  </a:lnTo>
                  <a:lnTo>
                    <a:pt x="3064" y="1520"/>
                  </a:lnTo>
                  <a:lnTo>
                    <a:pt x="3039" y="1365"/>
                  </a:lnTo>
                  <a:lnTo>
                    <a:pt x="3039" y="1211"/>
                  </a:lnTo>
                  <a:lnTo>
                    <a:pt x="2936" y="927"/>
                  </a:lnTo>
                  <a:lnTo>
                    <a:pt x="2807" y="670"/>
                  </a:lnTo>
                  <a:lnTo>
                    <a:pt x="2601" y="438"/>
                  </a:lnTo>
                  <a:lnTo>
                    <a:pt x="2395" y="258"/>
                  </a:lnTo>
                  <a:lnTo>
                    <a:pt x="2137" y="129"/>
                  </a:lnTo>
                  <a:lnTo>
                    <a:pt x="1828" y="26"/>
                  </a:lnTo>
                  <a:lnTo>
                    <a:pt x="1700"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46"/>
            <p:cNvSpPr/>
            <p:nvPr/>
          </p:nvSpPr>
          <p:spPr>
            <a:xfrm>
              <a:off x="6571450" y="2126250"/>
              <a:ext cx="16125" cy="16100"/>
            </a:xfrm>
            <a:custGeom>
              <a:rect b="b" l="l" r="r" t="t"/>
              <a:pathLst>
                <a:path extrusionOk="0" h="644" w="645">
                  <a:moveTo>
                    <a:pt x="309" y="0"/>
                  </a:moveTo>
                  <a:lnTo>
                    <a:pt x="206" y="26"/>
                  </a:lnTo>
                  <a:lnTo>
                    <a:pt x="103" y="103"/>
                  </a:lnTo>
                  <a:lnTo>
                    <a:pt x="26" y="206"/>
                  </a:lnTo>
                  <a:lnTo>
                    <a:pt x="0" y="335"/>
                  </a:lnTo>
                  <a:lnTo>
                    <a:pt x="26" y="438"/>
                  </a:lnTo>
                  <a:lnTo>
                    <a:pt x="103" y="541"/>
                  </a:lnTo>
                  <a:lnTo>
                    <a:pt x="206" y="618"/>
                  </a:lnTo>
                  <a:lnTo>
                    <a:pt x="309" y="644"/>
                  </a:lnTo>
                  <a:lnTo>
                    <a:pt x="438" y="618"/>
                  </a:lnTo>
                  <a:lnTo>
                    <a:pt x="541" y="541"/>
                  </a:lnTo>
                  <a:lnTo>
                    <a:pt x="618" y="438"/>
                  </a:lnTo>
                  <a:lnTo>
                    <a:pt x="644" y="335"/>
                  </a:lnTo>
                  <a:lnTo>
                    <a:pt x="618" y="206"/>
                  </a:lnTo>
                  <a:lnTo>
                    <a:pt x="541" y="103"/>
                  </a:lnTo>
                  <a:lnTo>
                    <a:pt x="438" y="26"/>
                  </a:lnTo>
                  <a:lnTo>
                    <a:pt x="30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70" name="Google Shape;570;p46"/>
          <p:cNvPicPr preferRelativeResize="0"/>
          <p:nvPr/>
        </p:nvPicPr>
        <p:blipFill>
          <a:blip r:embed="rId3">
            <a:alphaModFix/>
          </a:blip>
          <a:stretch>
            <a:fillRect/>
          </a:stretch>
        </p:blipFill>
        <p:spPr>
          <a:xfrm>
            <a:off x="6668053" y="3645325"/>
            <a:ext cx="2231797" cy="1249800"/>
          </a:xfrm>
          <a:prstGeom prst="rect">
            <a:avLst/>
          </a:prstGeom>
          <a:noFill/>
          <a:ln>
            <a:noFill/>
          </a:ln>
        </p:spPr>
      </p:pic>
      <p:sp>
        <p:nvSpPr>
          <p:cNvPr id="571" name="Google Shape;571;p46"/>
          <p:cNvSpPr txBox="1"/>
          <p:nvPr/>
        </p:nvSpPr>
        <p:spPr>
          <a:xfrm>
            <a:off x="455275" y="948300"/>
            <a:ext cx="6298500" cy="4863900"/>
          </a:xfrm>
          <a:prstGeom prst="rect">
            <a:avLst/>
          </a:prstGeom>
          <a:noFill/>
          <a:ln>
            <a:noFill/>
          </a:ln>
        </p:spPr>
        <p:txBody>
          <a:bodyPr anchorCtr="0" anchor="t" bIns="91425" lIns="91425" spcFirstLastPara="1" rIns="91425" wrap="square" tIns="91425">
            <a:spAutoFit/>
          </a:bodyPr>
          <a:lstStyle/>
          <a:p>
            <a:pPr indent="-304800" lvl="0" marL="685800" rtl="0" algn="l">
              <a:lnSpc>
                <a:spcPct val="115000"/>
              </a:lnSpc>
              <a:spcBef>
                <a:spcPts val="0"/>
              </a:spcBef>
              <a:spcAft>
                <a:spcPts val="0"/>
              </a:spcAft>
              <a:buClr>
                <a:schemeClr val="lt1"/>
              </a:buClr>
              <a:buSzPts val="1200"/>
              <a:buFont typeface="Arial"/>
              <a:buChar char="●"/>
            </a:pPr>
            <a:r>
              <a:rPr lang="en" sz="1200">
                <a:solidFill>
                  <a:schemeClr val="lt1"/>
                </a:solidFill>
                <a:latin typeface="Times New Roman"/>
                <a:ea typeface="Times New Roman"/>
                <a:cs typeface="Times New Roman"/>
                <a:sym typeface="Times New Roman"/>
              </a:rPr>
              <a:t>During any political campaigns, gender remains a key factor in influencing voter behavior. Voters rely on traditional norms to evaluate </a:t>
            </a:r>
            <a:r>
              <a:rPr lang="en" sz="1200">
                <a:solidFill>
                  <a:schemeClr val="lt1"/>
                </a:solidFill>
                <a:latin typeface="Times New Roman"/>
                <a:ea typeface="Times New Roman"/>
                <a:cs typeface="Times New Roman"/>
                <a:sym typeface="Times New Roman"/>
              </a:rPr>
              <a:t>candidates.</a:t>
            </a:r>
            <a:endParaRPr sz="1200">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rPr lang="en" sz="1200">
                <a:solidFill>
                  <a:srgbClr val="2B2B2B"/>
                </a:solidFill>
                <a:latin typeface="Times New Roman"/>
                <a:ea typeface="Times New Roman"/>
                <a:cs typeface="Times New Roman"/>
                <a:sym typeface="Times New Roman"/>
              </a:rPr>
              <a:t>“...voters are more likely to project feminine characteristics (such as compassion) onto women candidates while also expecting masculine traits (such as strength) to align with male candidates” (Irving, 2019). </a:t>
            </a:r>
            <a:endParaRPr sz="1200">
              <a:latin typeface="Times New Roman"/>
              <a:ea typeface="Times New Roman"/>
              <a:cs typeface="Times New Roman"/>
              <a:sym typeface="Times New Roman"/>
            </a:endParaRPr>
          </a:p>
          <a:p>
            <a:pPr indent="-304800" lvl="0" marL="685800" rtl="0" algn="l">
              <a:lnSpc>
                <a:spcPct val="115000"/>
              </a:lnSpc>
              <a:spcBef>
                <a:spcPts val="0"/>
              </a:spcBef>
              <a:spcAft>
                <a:spcPts val="0"/>
              </a:spcAft>
              <a:buClr>
                <a:schemeClr val="lt1"/>
              </a:buClr>
              <a:buSzPts val="1200"/>
              <a:buFont typeface="Arial"/>
              <a:buChar char="●"/>
            </a:pPr>
            <a:r>
              <a:rPr lang="en" sz="1200">
                <a:solidFill>
                  <a:schemeClr val="lt1"/>
                </a:solidFill>
                <a:latin typeface="Times New Roman"/>
                <a:ea typeface="Times New Roman"/>
                <a:cs typeface="Times New Roman"/>
                <a:sym typeface="Times New Roman"/>
              </a:rPr>
              <a:t>Male or female; voters observe their political stance is viewed through the traditional lens of gender norms.  </a:t>
            </a:r>
            <a:endParaRPr sz="1200">
              <a:solidFill>
                <a:schemeClr val="lt1"/>
              </a:solidFill>
              <a:latin typeface="Times New Roman"/>
              <a:ea typeface="Times New Roman"/>
              <a:cs typeface="Times New Roman"/>
              <a:sym typeface="Times New Roman"/>
            </a:endParaRPr>
          </a:p>
          <a:p>
            <a:pPr indent="-304800" lvl="0" marL="1143000" rtl="0" algn="l">
              <a:lnSpc>
                <a:spcPct val="115000"/>
              </a:lnSpc>
              <a:spcBef>
                <a:spcPts val="0"/>
              </a:spcBef>
              <a:spcAft>
                <a:spcPts val="0"/>
              </a:spcAft>
              <a:buClr>
                <a:schemeClr val="lt1"/>
              </a:buClr>
              <a:buSzPts val="1200"/>
              <a:buFont typeface="Arial"/>
              <a:buChar char="○"/>
            </a:pPr>
            <a:r>
              <a:rPr lang="en" sz="1200">
                <a:solidFill>
                  <a:schemeClr val="lt1"/>
                </a:solidFill>
                <a:latin typeface="Times New Roman"/>
                <a:ea typeface="Times New Roman"/>
                <a:cs typeface="Times New Roman"/>
                <a:sym typeface="Times New Roman"/>
              </a:rPr>
              <a:t>Female candidates are expected to present themselves to be more appealing to those feminine traits as well as masculine traits to prove their abilities. An attempt to maintain this balance makes obtaining support more challenging for female candidates compared to their male counterparts.   </a:t>
            </a:r>
            <a:endParaRPr sz="1200">
              <a:solidFill>
                <a:schemeClr val="lt1"/>
              </a:solidFill>
              <a:latin typeface="Times New Roman"/>
              <a:ea typeface="Times New Roman"/>
              <a:cs typeface="Times New Roman"/>
              <a:sym typeface="Times New Roman"/>
            </a:endParaRPr>
          </a:p>
          <a:p>
            <a:pPr indent="-304800" lvl="0" marL="1143000" rtl="0" algn="l">
              <a:lnSpc>
                <a:spcPct val="115000"/>
              </a:lnSpc>
              <a:spcBef>
                <a:spcPts val="0"/>
              </a:spcBef>
              <a:spcAft>
                <a:spcPts val="0"/>
              </a:spcAft>
              <a:buClr>
                <a:schemeClr val="lt1"/>
              </a:buClr>
              <a:buSzPts val="1200"/>
              <a:buFont typeface="Arial"/>
              <a:buChar char="○"/>
            </a:pPr>
            <a:r>
              <a:rPr lang="en" sz="1200">
                <a:solidFill>
                  <a:schemeClr val="lt1"/>
                </a:solidFill>
                <a:latin typeface="Times New Roman"/>
                <a:ea typeface="Times New Roman"/>
                <a:cs typeface="Times New Roman"/>
                <a:sym typeface="Times New Roman"/>
              </a:rPr>
              <a:t> Irving in her research defines these masculine traits as being associated with certain political issues such as economic or military reform compared to feminine political issues which can be described as education, health care or child care.  </a:t>
            </a:r>
            <a:endParaRPr sz="1200">
              <a:solidFill>
                <a:schemeClr val="lt1"/>
              </a:solidFill>
              <a:latin typeface="Times New Roman"/>
              <a:ea typeface="Times New Roman"/>
              <a:cs typeface="Times New Roman"/>
              <a:sym typeface="Times New Roman"/>
            </a:endParaRPr>
          </a:p>
          <a:p>
            <a:pPr indent="-304800" lvl="0" marL="1143000" rtl="0" algn="l">
              <a:lnSpc>
                <a:spcPct val="115000"/>
              </a:lnSpc>
              <a:spcBef>
                <a:spcPts val="0"/>
              </a:spcBef>
              <a:spcAft>
                <a:spcPts val="0"/>
              </a:spcAft>
              <a:buClr>
                <a:schemeClr val="lt1"/>
              </a:buClr>
              <a:buSzPts val="1200"/>
              <a:buFont typeface="Arial"/>
              <a:buChar char="○"/>
            </a:pPr>
            <a:r>
              <a:rPr lang="en" sz="1200">
                <a:solidFill>
                  <a:schemeClr val="lt1"/>
                </a:solidFill>
                <a:latin typeface="Times New Roman"/>
                <a:ea typeface="Times New Roman"/>
                <a:cs typeface="Times New Roman"/>
                <a:sym typeface="Times New Roman"/>
              </a:rPr>
              <a:t>Women in politics are highly scrutinized for how they present their masculine traits. “... they can’t behave too masculine without seeming unwomanly, while if they are too feminine, they don’t fit the expectations we have of leadership. To get elected, candidates need to play the gender game carefully” (Irving, 2019). </a:t>
            </a:r>
            <a:endParaRPr sz="1200">
              <a:solidFill>
                <a:schemeClr val="lt1"/>
              </a:solidFill>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t/>
            </a:r>
            <a:endParaRPr sz="12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a:latin typeface="Quattrocento Sans"/>
              <a:ea typeface="Quattrocento Sans"/>
              <a:cs typeface="Quattrocento Sans"/>
              <a:sym typeface="Quattrocento Sans"/>
            </a:endParaRPr>
          </a:p>
          <a:p>
            <a:pPr indent="0" lvl="0" marL="0" rtl="0" algn="l">
              <a:spcBef>
                <a:spcPts val="0"/>
              </a:spcBef>
              <a:spcAft>
                <a:spcPts val="0"/>
              </a:spcAft>
              <a:buNone/>
            </a:pPr>
            <a:r>
              <a:t/>
            </a:r>
            <a:endParaRPr>
              <a:latin typeface="Quattrocento Sans"/>
              <a:ea typeface="Quattrocento Sans"/>
              <a:cs typeface="Quattrocento Sans"/>
              <a:sym typeface="Quattrocento Sans"/>
            </a:endParaRPr>
          </a:p>
        </p:txBody>
      </p:sp>
      <p:pic>
        <p:nvPicPr>
          <p:cNvPr id="572" name="Google Shape;572;p46"/>
          <p:cNvPicPr preferRelativeResize="0"/>
          <p:nvPr/>
        </p:nvPicPr>
        <p:blipFill>
          <a:blip r:embed="rId4">
            <a:alphaModFix/>
          </a:blip>
          <a:stretch>
            <a:fillRect/>
          </a:stretch>
        </p:blipFill>
        <p:spPr>
          <a:xfrm>
            <a:off x="7263300" y="996700"/>
            <a:ext cx="1616276" cy="16162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47"/>
          <p:cNvSpPr txBox="1"/>
          <p:nvPr>
            <p:ph type="title"/>
          </p:nvPr>
        </p:nvSpPr>
        <p:spPr>
          <a:xfrm>
            <a:off x="720000" y="539500"/>
            <a:ext cx="7704000" cy="45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Politics Continued…</a:t>
            </a:r>
            <a:endParaRPr/>
          </a:p>
        </p:txBody>
      </p:sp>
      <p:sp>
        <p:nvSpPr>
          <p:cNvPr id="578" name="Google Shape;578;p47"/>
          <p:cNvSpPr txBox="1"/>
          <p:nvPr/>
        </p:nvSpPr>
        <p:spPr>
          <a:xfrm>
            <a:off x="1030925" y="1431150"/>
            <a:ext cx="6340800" cy="33255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Clr>
                <a:schemeClr val="lt1"/>
              </a:buClr>
              <a:buSzPts val="1200"/>
              <a:buFont typeface="Times New Roman"/>
              <a:buChar char="❖"/>
            </a:pPr>
            <a:r>
              <a:rPr lang="en" sz="1200">
                <a:solidFill>
                  <a:srgbClr val="FFFFFF"/>
                </a:solidFill>
                <a:latin typeface="Times New Roman"/>
                <a:ea typeface="Times New Roman"/>
                <a:cs typeface="Times New Roman"/>
                <a:sym typeface="Times New Roman"/>
              </a:rPr>
              <a:t>Male candidates are seen more fit for a presidential race because  masculine political issues are evaluated as being more important than “feminine” tasks. </a:t>
            </a:r>
            <a:endParaRPr sz="1200">
              <a:solidFill>
                <a:srgbClr val="FFFFFF"/>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lt1"/>
              </a:buClr>
              <a:buSzPts val="1200"/>
              <a:buFont typeface="Times New Roman"/>
              <a:buChar char="❖"/>
            </a:pPr>
            <a:r>
              <a:rPr lang="en" sz="1200">
                <a:solidFill>
                  <a:schemeClr val="lt1"/>
                </a:solidFill>
                <a:latin typeface="Times New Roman"/>
                <a:ea typeface="Times New Roman"/>
                <a:cs typeface="Times New Roman"/>
                <a:sym typeface="Times New Roman"/>
              </a:rPr>
              <a:t>Media plays a significant role in promoting the stereotype that women are unfit to be politicians</a:t>
            </a:r>
            <a:endParaRPr sz="1200">
              <a:solidFill>
                <a:schemeClr val="lt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lt1"/>
              </a:buClr>
              <a:buSzPts val="1200"/>
              <a:buFont typeface="Times New Roman"/>
              <a:buChar char="-"/>
            </a:pPr>
            <a:r>
              <a:rPr lang="en" sz="1200">
                <a:solidFill>
                  <a:schemeClr val="lt1"/>
                </a:solidFill>
                <a:latin typeface="Times New Roman"/>
                <a:ea typeface="Times New Roman"/>
                <a:cs typeface="Times New Roman"/>
                <a:sym typeface="Times New Roman"/>
              </a:rPr>
              <a:t>The traditional stereotype of leadership being a masiuline trait influences media to see women politicians as less viable</a:t>
            </a:r>
            <a:endParaRPr sz="1200">
              <a:solidFill>
                <a:schemeClr val="lt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lt1"/>
              </a:buClr>
              <a:buSzPts val="1200"/>
              <a:buFont typeface="Times New Roman"/>
              <a:buChar char="-"/>
            </a:pPr>
            <a:r>
              <a:rPr lang="en" sz="1150">
                <a:solidFill>
                  <a:schemeClr val="lt1"/>
                </a:solidFill>
                <a:latin typeface="Times New Roman"/>
                <a:ea typeface="Times New Roman"/>
                <a:cs typeface="Times New Roman"/>
                <a:sym typeface="Times New Roman"/>
              </a:rPr>
              <a:t>“The association of women with private life, physical beauty, and nurturing, supporting roles can find its reflection in coverage focusing more on the personal background, physical appearance, marital status, and children (or lack thereof) of women politicians.” </a:t>
            </a:r>
            <a:endParaRPr sz="1200">
              <a:solidFill>
                <a:schemeClr val="lt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lt1"/>
              </a:buClr>
              <a:buSzPts val="1200"/>
              <a:buFont typeface="Times New Roman"/>
              <a:buChar char="-"/>
            </a:pPr>
            <a:r>
              <a:rPr lang="en" sz="1200">
                <a:solidFill>
                  <a:schemeClr val="lt1"/>
                </a:solidFill>
                <a:latin typeface="Times New Roman"/>
                <a:ea typeface="Times New Roman"/>
                <a:cs typeface="Times New Roman"/>
                <a:sym typeface="Times New Roman"/>
              </a:rPr>
              <a:t>campaigning strategies </a:t>
            </a:r>
            <a:endParaRPr sz="1200">
              <a:solidFill>
                <a:schemeClr val="lt1"/>
              </a:solidFill>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rPr lang="en" sz="1200">
                <a:highlight>
                  <a:srgbClr val="FFFFFF"/>
                </a:highlight>
                <a:latin typeface="Times New Roman"/>
                <a:ea typeface="Times New Roman"/>
                <a:cs typeface="Times New Roman"/>
                <a:sym typeface="Times New Roman"/>
              </a:rPr>
              <a:t>Women candidates are judged harsher for negative advertisement as they are expected to be more “nicer” than the men because of the stereotypical image of women. Such negative advertisement is often a key strategy for winning office but it can be disadvantageous for women candidates.</a:t>
            </a:r>
            <a:endParaRPr sz="1200">
              <a:highlight>
                <a:srgbClr val="FFFFFF"/>
              </a:highlight>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t/>
            </a:r>
            <a:endParaRPr sz="1200">
              <a:solidFill>
                <a:schemeClr val="lt1"/>
              </a:solidFill>
              <a:latin typeface="Times New Roman"/>
              <a:ea typeface="Times New Roman"/>
              <a:cs typeface="Times New Roman"/>
              <a:sym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48"/>
          <p:cNvSpPr txBox="1"/>
          <p:nvPr>
            <p:ph type="title"/>
          </p:nvPr>
        </p:nvSpPr>
        <p:spPr>
          <a:xfrm>
            <a:off x="720000" y="539500"/>
            <a:ext cx="7704000" cy="45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Politics Continued…</a:t>
            </a:r>
            <a:endParaRPr/>
          </a:p>
        </p:txBody>
      </p:sp>
      <p:pic>
        <p:nvPicPr>
          <p:cNvPr id="584" name="Google Shape;584;p48"/>
          <p:cNvPicPr preferRelativeResize="0"/>
          <p:nvPr/>
        </p:nvPicPr>
        <p:blipFill>
          <a:blip r:embed="rId3">
            <a:alphaModFix/>
          </a:blip>
          <a:stretch>
            <a:fillRect/>
          </a:stretch>
        </p:blipFill>
        <p:spPr>
          <a:xfrm>
            <a:off x="835175" y="1142450"/>
            <a:ext cx="3413100" cy="3413100"/>
          </a:xfrm>
          <a:prstGeom prst="rect">
            <a:avLst/>
          </a:prstGeom>
          <a:noFill/>
          <a:ln>
            <a:noFill/>
          </a:ln>
        </p:spPr>
      </p:pic>
      <p:pic>
        <p:nvPicPr>
          <p:cNvPr id="585" name="Google Shape;585;p48"/>
          <p:cNvPicPr preferRelativeResize="0"/>
          <p:nvPr/>
        </p:nvPicPr>
        <p:blipFill>
          <a:blip r:embed="rId4">
            <a:alphaModFix/>
          </a:blip>
          <a:stretch>
            <a:fillRect/>
          </a:stretch>
        </p:blipFill>
        <p:spPr>
          <a:xfrm>
            <a:off x="4711075" y="1142450"/>
            <a:ext cx="3470724" cy="35168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49"/>
          <p:cNvSpPr txBox="1"/>
          <p:nvPr>
            <p:ph idx="1" type="subTitle"/>
          </p:nvPr>
        </p:nvSpPr>
        <p:spPr>
          <a:xfrm>
            <a:off x="1226400" y="1302025"/>
            <a:ext cx="6725700" cy="216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Prata"/>
                <a:ea typeface="Prata"/>
                <a:cs typeface="Prata"/>
                <a:sym typeface="Prata"/>
              </a:rPr>
              <a:t>“Both men and </a:t>
            </a:r>
            <a:r>
              <a:rPr lang="en">
                <a:latin typeface="Prata"/>
                <a:ea typeface="Prata"/>
                <a:cs typeface="Prata"/>
                <a:sym typeface="Prata"/>
              </a:rPr>
              <a:t>women</a:t>
            </a:r>
            <a:r>
              <a:rPr lang="en">
                <a:latin typeface="Prata"/>
                <a:ea typeface="Prata"/>
                <a:cs typeface="Prata"/>
                <a:sym typeface="Prata"/>
              </a:rPr>
              <a:t> should feel free to be sensitive, both men and </a:t>
            </a:r>
            <a:r>
              <a:rPr lang="en">
                <a:latin typeface="Prata"/>
                <a:ea typeface="Prata"/>
                <a:cs typeface="Prata"/>
                <a:sym typeface="Prata"/>
              </a:rPr>
              <a:t>women</a:t>
            </a:r>
            <a:r>
              <a:rPr lang="en">
                <a:latin typeface="Prata"/>
                <a:ea typeface="Prata"/>
                <a:cs typeface="Prata"/>
                <a:sym typeface="Prata"/>
              </a:rPr>
              <a:t> should be free to be strong...it is </a:t>
            </a:r>
            <a:r>
              <a:rPr lang="en">
                <a:latin typeface="Prata"/>
                <a:ea typeface="Prata"/>
                <a:cs typeface="Prata"/>
                <a:sym typeface="Prata"/>
              </a:rPr>
              <a:t>time</a:t>
            </a:r>
            <a:r>
              <a:rPr lang="en">
                <a:latin typeface="Prata"/>
                <a:ea typeface="Prata"/>
                <a:cs typeface="Prata"/>
                <a:sym typeface="Prata"/>
              </a:rPr>
              <a:t> that we all view gender on a spectrum not as two opposing sets of ideals ”</a:t>
            </a:r>
            <a:endParaRPr>
              <a:latin typeface="Prata"/>
              <a:ea typeface="Prata"/>
              <a:cs typeface="Prata"/>
              <a:sym typeface="Prata"/>
            </a:endParaRPr>
          </a:p>
        </p:txBody>
      </p:sp>
      <p:sp>
        <p:nvSpPr>
          <p:cNvPr id="591" name="Google Shape;591;p49"/>
          <p:cNvSpPr txBox="1"/>
          <p:nvPr>
            <p:ph type="title"/>
          </p:nvPr>
        </p:nvSpPr>
        <p:spPr>
          <a:xfrm>
            <a:off x="3145125" y="3820330"/>
            <a:ext cx="4398000" cy="462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-Emma Watson</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pic>
        <p:nvPicPr>
          <p:cNvPr id="596" name="Google Shape;596;p50"/>
          <p:cNvPicPr preferRelativeResize="0"/>
          <p:nvPr/>
        </p:nvPicPr>
        <p:blipFill>
          <a:blip r:embed="rId3">
            <a:alphaModFix/>
          </a:blip>
          <a:stretch>
            <a:fillRect/>
          </a:stretch>
        </p:blipFill>
        <p:spPr>
          <a:xfrm>
            <a:off x="266050" y="259808"/>
            <a:ext cx="1183125" cy="711775"/>
          </a:xfrm>
          <a:prstGeom prst="rect">
            <a:avLst/>
          </a:prstGeom>
          <a:noFill/>
          <a:ln>
            <a:noFill/>
          </a:ln>
        </p:spPr>
      </p:pic>
      <p:sp>
        <p:nvSpPr>
          <p:cNvPr id="597" name="Google Shape;597;p50"/>
          <p:cNvSpPr/>
          <p:nvPr/>
        </p:nvSpPr>
        <p:spPr>
          <a:xfrm flipH="1">
            <a:off x="7055138" y="921213"/>
            <a:ext cx="1760830" cy="583275"/>
          </a:xfrm>
          <a:custGeom>
            <a:rect b="b" l="l" r="r" t="t"/>
            <a:pathLst>
              <a:path extrusionOk="0" h="40386" w="121920">
                <a:moveTo>
                  <a:pt x="0" y="13335"/>
                </a:moveTo>
                <a:lnTo>
                  <a:pt x="6477" y="40386"/>
                </a:lnTo>
                <a:lnTo>
                  <a:pt x="121920" y="29718"/>
                </a:lnTo>
                <a:lnTo>
                  <a:pt x="62103" y="0"/>
                </a:lnTo>
                <a:close/>
              </a:path>
            </a:pathLst>
          </a:custGeom>
          <a:solidFill>
            <a:schemeClr val="dk1"/>
          </a:solidFill>
          <a:ln>
            <a:noFill/>
          </a:ln>
        </p:spPr>
      </p:sp>
      <p:pic>
        <p:nvPicPr>
          <p:cNvPr id="598" name="Google Shape;598;p50"/>
          <p:cNvPicPr preferRelativeResize="0"/>
          <p:nvPr/>
        </p:nvPicPr>
        <p:blipFill rotWithShape="1">
          <a:blip r:embed="rId4">
            <a:alphaModFix/>
          </a:blip>
          <a:srcRect b="0" l="0" r="24236" t="0"/>
          <a:stretch/>
        </p:blipFill>
        <p:spPr>
          <a:xfrm>
            <a:off x="7718900" y="2721850"/>
            <a:ext cx="1425100" cy="1293150"/>
          </a:xfrm>
          <a:prstGeom prst="rect">
            <a:avLst/>
          </a:prstGeom>
          <a:noFill/>
          <a:ln>
            <a:noFill/>
          </a:ln>
        </p:spPr>
      </p:pic>
      <p:pic>
        <p:nvPicPr>
          <p:cNvPr id="599" name="Google Shape;599;p50"/>
          <p:cNvPicPr preferRelativeResize="0"/>
          <p:nvPr/>
        </p:nvPicPr>
        <p:blipFill>
          <a:blip r:embed="rId5">
            <a:alphaModFix/>
          </a:blip>
          <a:stretch>
            <a:fillRect/>
          </a:stretch>
        </p:blipFill>
        <p:spPr>
          <a:xfrm flipH="1">
            <a:off x="-17074" y="1731050"/>
            <a:ext cx="1749350" cy="1018275"/>
          </a:xfrm>
          <a:prstGeom prst="rect">
            <a:avLst/>
          </a:prstGeom>
          <a:noFill/>
          <a:ln>
            <a:noFill/>
          </a:ln>
        </p:spPr>
      </p:pic>
      <p:sp>
        <p:nvSpPr>
          <p:cNvPr id="600" name="Google Shape;600;p50"/>
          <p:cNvSpPr txBox="1"/>
          <p:nvPr/>
        </p:nvSpPr>
        <p:spPr>
          <a:xfrm>
            <a:off x="3225025" y="2177275"/>
            <a:ext cx="41445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5000">
                <a:solidFill>
                  <a:schemeClr val="dk1"/>
                </a:solidFill>
                <a:latin typeface="Prata"/>
                <a:ea typeface="Prata"/>
                <a:cs typeface="Prata"/>
                <a:sym typeface="Prata"/>
              </a:rPr>
              <a:t>Nursing</a:t>
            </a:r>
            <a:endParaRPr/>
          </a:p>
        </p:txBody>
      </p:sp>
      <p:sp>
        <p:nvSpPr>
          <p:cNvPr id="601" name="Google Shape;601;p50"/>
          <p:cNvSpPr/>
          <p:nvPr/>
        </p:nvSpPr>
        <p:spPr>
          <a:xfrm>
            <a:off x="2214325" y="2149063"/>
            <a:ext cx="1010700" cy="1010700"/>
          </a:xfrm>
          <a:prstGeom prst="rect">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4500">
                <a:solidFill>
                  <a:schemeClr val="dk1"/>
                </a:solidFill>
                <a:latin typeface="Prata"/>
                <a:ea typeface="Prata"/>
                <a:cs typeface="Prata"/>
                <a:sym typeface="Prata"/>
              </a:rPr>
              <a:t>04</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51"/>
          <p:cNvSpPr txBox="1"/>
          <p:nvPr>
            <p:ph type="title"/>
          </p:nvPr>
        </p:nvSpPr>
        <p:spPr>
          <a:xfrm>
            <a:off x="720000" y="539500"/>
            <a:ext cx="7704000" cy="45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What was Nursing like before Stereotypes? </a:t>
            </a:r>
            <a:endParaRPr/>
          </a:p>
        </p:txBody>
      </p:sp>
      <p:sp>
        <p:nvSpPr>
          <p:cNvPr id="607" name="Google Shape;607;p51"/>
          <p:cNvSpPr txBox="1"/>
          <p:nvPr/>
        </p:nvSpPr>
        <p:spPr>
          <a:xfrm>
            <a:off x="1352975" y="1193175"/>
            <a:ext cx="5993100" cy="33294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lt1"/>
              </a:buClr>
              <a:buSzPts val="1800"/>
              <a:buFont typeface="EB Garamond ExtraBold"/>
              <a:buChar char="●"/>
            </a:pPr>
            <a:r>
              <a:rPr lang="en" sz="1800">
                <a:solidFill>
                  <a:srgbClr val="191919"/>
                </a:solidFill>
                <a:latin typeface="EB Garamond ExtraBold"/>
                <a:ea typeface="EB Garamond ExtraBold"/>
                <a:cs typeface="EB Garamond ExtraBold"/>
                <a:sym typeface="EB Garamond ExtraBold"/>
              </a:rPr>
              <a:t>By the 1900s, nurses were given the stereotype of being feminine, middle class, Christian and white. This reflected Victorian ideas about femininity and imperialism. A source mentioned, “Female stars of stage and screen played nurses, while men are courageous soldiers and handsome doctors.” Men weren’t seen as nurses until later on.</a:t>
            </a:r>
            <a:endParaRPr sz="1800">
              <a:solidFill>
                <a:srgbClr val="191919"/>
              </a:solidFill>
              <a:latin typeface="EB Garamond ExtraBold"/>
              <a:ea typeface="EB Garamond ExtraBold"/>
              <a:cs typeface="EB Garamond ExtraBold"/>
              <a:sym typeface="EB Garamond ExtraBold"/>
            </a:endParaRPr>
          </a:p>
          <a:p>
            <a:pPr indent="-342900" lvl="0" marL="457200" rtl="0" algn="l">
              <a:lnSpc>
                <a:spcPct val="115000"/>
              </a:lnSpc>
              <a:spcBef>
                <a:spcPts val="0"/>
              </a:spcBef>
              <a:spcAft>
                <a:spcPts val="0"/>
              </a:spcAft>
              <a:buClr>
                <a:schemeClr val="lt1"/>
              </a:buClr>
              <a:buSzPts val="1800"/>
              <a:buFont typeface="EB Garamond ExtraBold"/>
              <a:buChar char="●"/>
            </a:pPr>
            <a:r>
              <a:rPr lang="en" sz="1800">
                <a:solidFill>
                  <a:srgbClr val="191919"/>
                </a:solidFill>
                <a:latin typeface="EB Garamond ExtraBold"/>
                <a:ea typeface="EB Garamond ExtraBold"/>
                <a:cs typeface="EB Garamond ExtraBold"/>
                <a:sym typeface="EB Garamond ExtraBold"/>
              </a:rPr>
              <a:t>One of the first male nurses in the United States is St. Cammilus de Lellis. The current red cross sign was authorized by Lellis himself </a:t>
            </a:r>
            <a:endParaRPr sz="1800">
              <a:solidFill>
                <a:srgbClr val="191919"/>
              </a:solidFill>
              <a:latin typeface="EB Garamond ExtraBold"/>
              <a:ea typeface="EB Garamond ExtraBold"/>
              <a:cs typeface="EB Garamond ExtraBold"/>
              <a:sym typeface="EB Garamond ExtraBo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52"/>
          <p:cNvSpPr txBox="1"/>
          <p:nvPr>
            <p:ph idx="8" type="title"/>
          </p:nvPr>
        </p:nvSpPr>
        <p:spPr>
          <a:xfrm>
            <a:off x="373400" y="493775"/>
            <a:ext cx="7704000" cy="45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Male Nursing Stereotypes   </a:t>
            </a:r>
            <a:endParaRPr/>
          </a:p>
        </p:txBody>
      </p:sp>
      <p:sp>
        <p:nvSpPr>
          <p:cNvPr id="613" name="Google Shape;613;p52"/>
          <p:cNvSpPr txBox="1"/>
          <p:nvPr/>
        </p:nvSpPr>
        <p:spPr>
          <a:xfrm>
            <a:off x="585825" y="883350"/>
            <a:ext cx="6078300" cy="46794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0"/>
              </a:spcBef>
              <a:spcAft>
                <a:spcPts val="0"/>
              </a:spcAft>
              <a:buClr>
                <a:schemeClr val="lt1"/>
              </a:buClr>
              <a:buSzPts val="1600"/>
              <a:buFont typeface="EB Garamond"/>
              <a:buChar char="●"/>
            </a:pPr>
            <a:r>
              <a:rPr b="1" lang="en" sz="1600">
                <a:solidFill>
                  <a:srgbClr val="191919"/>
                </a:solidFill>
                <a:latin typeface="EB Garamond"/>
                <a:ea typeface="EB Garamond"/>
                <a:cs typeface="EB Garamond"/>
                <a:sym typeface="EB Garamond"/>
              </a:rPr>
              <a:t>Believe it or not, men are stereotyped more in this field than women</a:t>
            </a:r>
            <a:endParaRPr b="1" sz="1600">
              <a:solidFill>
                <a:srgbClr val="191919"/>
              </a:solidFill>
              <a:latin typeface="EB Garamond"/>
              <a:ea typeface="EB Garamond"/>
              <a:cs typeface="EB Garamond"/>
              <a:sym typeface="EB Garamond"/>
            </a:endParaRPr>
          </a:p>
          <a:p>
            <a:pPr indent="-330200" lvl="0" marL="457200" rtl="0" algn="l">
              <a:lnSpc>
                <a:spcPct val="115000"/>
              </a:lnSpc>
              <a:spcBef>
                <a:spcPts val="0"/>
              </a:spcBef>
              <a:spcAft>
                <a:spcPts val="0"/>
              </a:spcAft>
              <a:buClr>
                <a:schemeClr val="lt1"/>
              </a:buClr>
              <a:buSzPts val="1600"/>
              <a:buFont typeface="EB Garamond"/>
              <a:buChar char="●"/>
            </a:pPr>
            <a:r>
              <a:rPr b="1" lang="en" sz="1600">
                <a:solidFill>
                  <a:srgbClr val="191919"/>
                </a:solidFill>
                <a:latin typeface="EB Garamond"/>
                <a:ea typeface="EB Garamond"/>
                <a:cs typeface="EB Garamond"/>
                <a:sym typeface="EB Garamond"/>
              </a:rPr>
              <a:t>According to sources, many assume that nurses are supposed to be women because of their compassionate, caring and nursing spirit </a:t>
            </a:r>
            <a:endParaRPr b="1" sz="1600">
              <a:solidFill>
                <a:srgbClr val="191919"/>
              </a:solidFill>
              <a:latin typeface="EB Garamond"/>
              <a:ea typeface="EB Garamond"/>
              <a:cs typeface="EB Garamond"/>
              <a:sym typeface="EB Garamond"/>
            </a:endParaRPr>
          </a:p>
          <a:p>
            <a:pPr indent="-330200" lvl="0" marL="457200" rtl="0" algn="l">
              <a:lnSpc>
                <a:spcPct val="115000"/>
              </a:lnSpc>
              <a:spcBef>
                <a:spcPts val="0"/>
              </a:spcBef>
              <a:spcAft>
                <a:spcPts val="0"/>
              </a:spcAft>
              <a:buClr>
                <a:schemeClr val="lt1"/>
              </a:buClr>
              <a:buSzPts val="1600"/>
              <a:buFont typeface="EB Garamond"/>
              <a:buChar char="●"/>
            </a:pPr>
            <a:r>
              <a:rPr b="1" lang="en" sz="1600">
                <a:solidFill>
                  <a:srgbClr val="191919"/>
                </a:solidFill>
                <a:latin typeface="EB Garamond"/>
                <a:ea typeface="EB Garamond"/>
                <a:cs typeface="EB Garamond"/>
                <a:sym typeface="EB Garamond"/>
              </a:rPr>
              <a:t>Patients also assume that they are only in this profession to “see women naked” </a:t>
            </a:r>
            <a:endParaRPr b="1" sz="1600">
              <a:solidFill>
                <a:srgbClr val="191919"/>
              </a:solidFill>
              <a:latin typeface="EB Garamond"/>
              <a:ea typeface="EB Garamond"/>
              <a:cs typeface="EB Garamond"/>
              <a:sym typeface="EB Garamond"/>
            </a:endParaRPr>
          </a:p>
          <a:p>
            <a:pPr indent="-330200" lvl="0" marL="457200" rtl="0" algn="l">
              <a:lnSpc>
                <a:spcPct val="115000"/>
              </a:lnSpc>
              <a:spcBef>
                <a:spcPts val="0"/>
              </a:spcBef>
              <a:spcAft>
                <a:spcPts val="0"/>
              </a:spcAft>
              <a:buClr>
                <a:schemeClr val="lt1"/>
              </a:buClr>
              <a:buSzPts val="1600"/>
              <a:buFont typeface="EB Garamond"/>
              <a:buChar char="●"/>
            </a:pPr>
            <a:r>
              <a:rPr b="1" lang="en" sz="1600">
                <a:solidFill>
                  <a:srgbClr val="191919"/>
                </a:solidFill>
                <a:latin typeface="EB Garamond"/>
                <a:ea typeface="EB Garamond"/>
                <a:cs typeface="EB Garamond"/>
                <a:sym typeface="EB Garamond"/>
              </a:rPr>
              <a:t>Male nurses have a stigma placed on them because of the fact that most nurses are indeed women</a:t>
            </a:r>
            <a:endParaRPr b="1" sz="1600">
              <a:solidFill>
                <a:srgbClr val="191919"/>
              </a:solidFill>
              <a:latin typeface="EB Garamond"/>
              <a:ea typeface="EB Garamond"/>
              <a:cs typeface="EB Garamond"/>
              <a:sym typeface="EB Garamond"/>
            </a:endParaRPr>
          </a:p>
          <a:p>
            <a:pPr indent="-330200" lvl="0" marL="457200" rtl="0" algn="l">
              <a:lnSpc>
                <a:spcPct val="115000"/>
              </a:lnSpc>
              <a:spcBef>
                <a:spcPts val="0"/>
              </a:spcBef>
              <a:spcAft>
                <a:spcPts val="0"/>
              </a:spcAft>
              <a:buClr>
                <a:schemeClr val="lt1"/>
              </a:buClr>
              <a:buSzPts val="1600"/>
              <a:buFont typeface="EB Garamond"/>
              <a:buChar char="●"/>
            </a:pPr>
            <a:r>
              <a:rPr b="1" lang="en" sz="1600">
                <a:solidFill>
                  <a:srgbClr val="191919"/>
                </a:solidFill>
                <a:latin typeface="EB Garamond"/>
                <a:ea typeface="EB Garamond"/>
                <a:cs typeface="EB Garamond"/>
                <a:sym typeface="EB Garamond"/>
              </a:rPr>
              <a:t>Some stereotypes placed on male nurses are “Male nurses are a joke”, “Men become nurses because its easier”, “Male nurses are homosexual” and “Male nurses are failed doctors”</a:t>
            </a:r>
            <a:endParaRPr b="1" sz="1600">
              <a:solidFill>
                <a:srgbClr val="191919"/>
              </a:solidFill>
              <a:latin typeface="EB Garamond"/>
              <a:ea typeface="EB Garamond"/>
              <a:cs typeface="EB Garamond"/>
              <a:sym typeface="EB Garamond"/>
            </a:endParaRPr>
          </a:p>
          <a:p>
            <a:pPr indent="-330200" lvl="0" marL="457200" rtl="0" algn="l">
              <a:lnSpc>
                <a:spcPct val="115000"/>
              </a:lnSpc>
              <a:spcBef>
                <a:spcPts val="0"/>
              </a:spcBef>
              <a:spcAft>
                <a:spcPts val="0"/>
              </a:spcAft>
              <a:buClr>
                <a:schemeClr val="lt1"/>
              </a:buClr>
              <a:buSzPts val="1600"/>
              <a:buFont typeface="EB Garamond"/>
              <a:buChar char="●"/>
            </a:pPr>
            <a:r>
              <a:rPr b="1" lang="en" sz="1600">
                <a:solidFill>
                  <a:srgbClr val="191919"/>
                </a:solidFill>
                <a:latin typeface="EB Garamond"/>
                <a:ea typeface="EB Garamond"/>
                <a:cs typeface="EB Garamond"/>
                <a:sym typeface="EB Garamond"/>
              </a:rPr>
              <a:t>Male nurses have higher expectations than women; they must work harder to prove that they are just as capable as the women in the profession </a:t>
            </a:r>
            <a:endParaRPr b="1" sz="1600">
              <a:solidFill>
                <a:srgbClr val="191919"/>
              </a:solidFill>
              <a:latin typeface="EB Garamond"/>
              <a:ea typeface="EB Garamond"/>
              <a:cs typeface="EB Garamond"/>
              <a:sym typeface="EB Garamond"/>
            </a:endParaRPr>
          </a:p>
          <a:p>
            <a:pPr indent="-330200" lvl="0" marL="457200" rtl="0" algn="l">
              <a:lnSpc>
                <a:spcPct val="115000"/>
              </a:lnSpc>
              <a:spcBef>
                <a:spcPts val="0"/>
              </a:spcBef>
              <a:spcAft>
                <a:spcPts val="0"/>
              </a:spcAft>
              <a:buClr>
                <a:schemeClr val="lt1"/>
              </a:buClr>
              <a:buSzPts val="1600"/>
              <a:buFont typeface="EB Garamond"/>
              <a:buChar char="●"/>
            </a:pPr>
            <a:r>
              <a:t/>
            </a:r>
            <a:endParaRPr b="1" sz="1600">
              <a:solidFill>
                <a:srgbClr val="191919"/>
              </a:solidFill>
              <a:latin typeface="EB Garamond"/>
              <a:ea typeface="EB Garamond"/>
              <a:cs typeface="EB Garamond"/>
              <a:sym typeface="EB Garamond"/>
            </a:endParaRPr>
          </a:p>
        </p:txBody>
      </p:sp>
      <p:pic>
        <p:nvPicPr>
          <p:cNvPr id="614" name="Google Shape;614;p52"/>
          <p:cNvPicPr preferRelativeResize="0"/>
          <p:nvPr/>
        </p:nvPicPr>
        <p:blipFill>
          <a:blip r:embed="rId3">
            <a:alphaModFix/>
          </a:blip>
          <a:stretch>
            <a:fillRect/>
          </a:stretch>
        </p:blipFill>
        <p:spPr>
          <a:xfrm>
            <a:off x="6664175" y="1101250"/>
            <a:ext cx="2291224" cy="18171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53"/>
          <p:cNvSpPr txBox="1"/>
          <p:nvPr>
            <p:ph type="title"/>
          </p:nvPr>
        </p:nvSpPr>
        <p:spPr>
          <a:xfrm>
            <a:off x="720000" y="539500"/>
            <a:ext cx="7704000" cy="45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How has the </a:t>
            </a:r>
            <a:r>
              <a:rPr lang="en"/>
              <a:t>stereotype</a:t>
            </a:r>
            <a:r>
              <a:rPr lang="en"/>
              <a:t> Evolved ? </a:t>
            </a:r>
            <a:endParaRPr/>
          </a:p>
        </p:txBody>
      </p:sp>
      <p:sp>
        <p:nvSpPr>
          <p:cNvPr id="620" name="Google Shape;620;p53"/>
          <p:cNvSpPr txBox="1"/>
          <p:nvPr/>
        </p:nvSpPr>
        <p:spPr>
          <a:xfrm>
            <a:off x="816250" y="1632500"/>
            <a:ext cx="6150000" cy="29553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lt1"/>
              </a:buClr>
              <a:buSzPts val="1800"/>
              <a:buFont typeface="EB Garamond"/>
              <a:buChar char="●"/>
            </a:pPr>
            <a:r>
              <a:rPr b="1" lang="en" sz="1800">
                <a:latin typeface="EB Garamond"/>
                <a:ea typeface="EB Garamond"/>
                <a:cs typeface="EB Garamond"/>
                <a:sym typeface="EB Garamond"/>
              </a:rPr>
              <a:t>According to the U.S. Bureau of Statistics, from 1970 to 2021, 12 % of registered nurses are male, which is 2.7% more than what it was in 1970</a:t>
            </a:r>
            <a:endParaRPr b="1" sz="1800">
              <a:latin typeface="EB Garamond"/>
              <a:ea typeface="EB Garamond"/>
              <a:cs typeface="EB Garamond"/>
              <a:sym typeface="EB Garamond"/>
            </a:endParaRPr>
          </a:p>
          <a:p>
            <a:pPr indent="0" lvl="0" marL="0" rtl="0" algn="l">
              <a:spcBef>
                <a:spcPts val="0"/>
              </a:spcBef>
              <a:spcAft>
                <a:spcPts val="0"/>
              </a:spcAft>
              <a:buNone/>
            </a:pPr>
            <a:r>
              <a:t/>
            </a:r>
            <a:endParaRPr b="1" sz="1800">
              <a:latin typeface="EB Garamond"/>
              <a:ea typeface="EB Garamond"/>
              <a:cs typeface="EB Garamond"/>
              <a:sym typeface="EB Garamond"/>
            </a:endParaRPr>
          </a:p>
          <a:p>
            <a:pPr indent="-342900" lvl="0" marL="457200" rtl="0" algn="l">
              <a:spcBef>
                <a:spcPts val="0"/>
              </a:spcBef>
              <a:spcAft>
                <a:spcPts val="0"/>
              </a:spcAft>
              <a:buClr>
                <a:schemeClr val="lt1"/>
              </a:buClr>
              <a:buSzPts val="1800"/>
              <a:buFont typeface="EB Garamond"/>
              <a:buChar char="●"/>
            </a:pPr>
            <a:r>
              <a:rPr b="1" lang="en" sz="1800">
                <a:latin typeface="EB Garamond"/>
                <a:ea typeface="EB Garamond"/>
                <a:cs typeface="EB Garamond"/>
                <a:sym typeface="EB Garamond"/>
              </a:rPr>
              <a:t>Enjoy </a:t>
            </a:r>
            <a:r>
              <a:rPr b="1" lang="en" sz="1800">
                <a:latin typeface="EB Garamond"/>
                <a:ea typeface="EB Garamond"/>
                <a:cs typeface="EB Garamond"/>
                <a:sym typeface="EB Garamond"/>
              </a:rPr>
              <a:t>this</a:t>
            </a:r>
            <a:r>
              <a:rPr b="1" lang="en" sz="1800">
                <a:latin typeface="EB Garamond"/>
                <a:ea typeface="EB Garamond"/>
                <a:cs typeface="EB Garamond"/>
                <a:sym typeface="EB Garamond"/>
              </a:rPr>
              <a:t> Tik Tok: </a:t>
            </a:r>
            <a:r>
              <a:rPr b="1" lang="en" sz="1800" u="sng">
                <a:solidFill>
                  <a:srgbClr val="191919"/>
                </a:solidFill>
                <a:latin typeface="EB Garamond"/>
                <a:ea typeface="EB Garamond"/>
                <a:cs typeface="EB Garamond"/>
                <a:sym typeface="EB Garamond"/>
                <a:hlinkClick r:id="rId3">
                  <a:extLst>
                    <a:ext uri="{A12FA001-AC4F-418D-AE19-62706E023703}">
                      <ahyp:hlinkClr val="tx"/>
                    </a:ext>
                  </a:extLst>
                </a:hlinkClick>
              </a:rPr>
              <a:t>https://www.tiktok.com/@ayyyobishop/video/6992954061326667014?lang=en&amp;is_copy_url=0&amp;is_from_webapp=v1&amp;sender_device=pc&amp;sender_web_id=703677105306724096</a:t>
            </a:r>
            <a:endParaRPr b="1" sz="1800">
              <a:solidFill>
                <a:srgbClr val="191919"/>
              </a:solidFill>
              <a:latin typeface="EB Garamond"/>
              <a:ea typeface="EB Garamond"/>
              <a:cs typeface="EB Garamond"/>
              <a:sym typeface="EB Garamond"/>
            </a:endParaRPr>
          </a:p>
          <a:p>
            <a:pPr indent="0" lvl="0" marL="0" rtl="0" algn="l">
              <a:spcBef>
                <a:spcPts val="0"/>
              </a:spcBef>
              <a:spcAft>
                <a:spcPts val="0"/>
              </a:spcAft>
              <a:buNone/>
            </a:pPr>
            <a:r>
              <a:t/>
            </a:r>
            <a:endParaRPr b="1" sz="1800">
              <a:latin typeface="EB Garamond"/>
              <a:ea typeface="EB Garamond"/>
              <a:cs typeface="EB Garamond"/>
              <a:sym typeface="EB Garamon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54"/>
          <p:cNvSpPr txBox="1"/>
          <p:nvPr/>
        </p:nvSpPr>
        <p:spPr>
          <a:xfrm>
            <a:off x="3225025" y="2177275"/>
            <a:ext cx="41445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5000">
                <a:solidFill>
                  <a:schemeClr val="dk1"/>
                </a:solidFill>
                <a:latin typeface="Prata"/>
                <a:ea typeface="Prata"/>
                <a:cs typeface="Prata"/>
                <a:sym typeface="Prata"/>
              </a:rPr>
              <a:t>Firefighter</a:t>
            </a:r>
            <a:endParaRPr/>
          </a:p>
        </p:txBody>
      </p:sp>
      <p:sp>
        <p:nvSpPr>
          <p:cNvPr id="626" name="Google Shape;626;p54"/>
          <p:cNvSpPr/>
          <p:nvPr/>
        </p:nvSpPr>
        <p:spPr>
          <a:xfrm>
            <a:off x="2214325" y="2149063"/>
            <a:ext cx="1010700" cy="1010700"/>
          </a:xfrm>
          <a:prstGeom prst="rect">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4500">
                <a:solidFill>
                  <a:schemeClr val="dk1"/>
                </a:solidFill>
                <a:latin typeface="Prata"/>
                <a:ea typeface="Prata"/>
                <a:cs typeface="Prata"/>
                <a:sym typeface="Prata"/>
              </a:rPr>
              <a:t>05</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pic>
        <p:nvPicPr>
          <p:cNvPr id="631" name="Google Shape;631;p55"/>
          <p:cNvPicPr preferRelativeResize="0"/>
          <p:nvPr/>
        </p:nvPicPr>
        <p:blipFill rotWithShape="1">
          <a:blip r:embed="rId3">
            <a:alphaModFix/>
          </a:blip>
          <a:srcRect b="41042" l="0" r="0" t="-2604"/>
          <a:stretch/>
        </p:blipFill>
        <p:spPr>
          <a:xfrm>
            <a:off x="1784975" y="897575"/>
            <a:ext cx="2186600" cy="1293150"/>
          </a:xfrm>
          <a:prstGeom prst="rect">
            <a:avLst/>
          </a:prstGeom>
          <a:noFill/>
          <a:ln>
            <a:noFill/>
          </a:ln>
        </p:spPr>
      </p:pic>
      <p:pic>
        <p:nvPicPr>
          <p:cNvPr id="632" name="Google Shape;632;p55"/>
          <p:cNvPicPr preferRelativeResize="0"/>
          <p:nvPr/>
        </p:nvPicPr>
        <p:blipFill>
          <a:blip r:embed="rId4">
            <a:alphaModFix/>
          </a:blip>
          <a:stretch>
            <a:fillRect/>
          </a:stretch>
        </p:blipFill>
        <p:spPr>
          <a:xfrm>
            <a:off x="1507925" y="835300"/>
            <a:ext cx="1880950" cy="1293150"/>
          </a:xfrm>
          <a:prstGeom prst="rect">
            <a:avLst/>
          </a:prstGeom>
          <a:noFill/>
          <a:ln>
            <a:noFill/>
          </a:ln>
        </p:spPr>
      </p:pic>
      <p:sp>
        <p:nvSpPr>
          <p:cNvPr id="633" name="Google Shape;633;p55"/>
          <p:cNvSpPr txBox="1"/>
          <p:nvPr>
            <p:ph type="title"/>
          </p:nvPr>
        </p:nvSpPr>
        <p:spPr>
          <a:xfrm>
            <a:off x="1952825" y="227075"/>
            <a:ext cx="4641900" cy="544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Women In Firefighting</a:t>
            </a:r>
            <a:endParaRPr/>
          </a:p>
        </p:txBody>
      </p:sp>
      <p:sp>
        <p:nvSpPr>
          <p:cNvPr id="634" name="Google Shape;634;p55"/>
          <p:cNvSpPr txBox="1"/>
          <p:nvPr>
            <p:ph idx="1" type="subTitle"/>
          </p:nvPr>
        </p:nvSpPr>
        <p:spPr>
          <a:xfrm>
            <a:off x="4186500" y="897575"/>
            <a:ext cx="3836100" cy="40218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a:t>Today, there are still some occupations that are considered “non traditional” for women. </a:t>
            </a:r>
            <a:endParaRPr/>
          </a:p>
          <a:p>
            <a:pPr indent="-330200" lvl="0" marL="457200" rtl="0" algn="l">
              <a:spcBef>
                <a:spcPts val="0"/>
              </a:spcBef>
              <a:spcAft>
                <a:spcPts val="0"/>
              </a:spcAft>
              <a:buSzPts val="1600"/>
              <a:buChar char="●"/>
            </a:pPr>
            <a:r>
              <a:rPr lang="en"/>
              <a:t>Firefighting is seen as a masculine occupation or as some may call it, a “man’s job.”</a:t>
            </a:r>
            <a:endParaRPr/>
          </a:p>
          <a:p>
            <a:pPr indent="-330200" lvl="0" marL="457200" rtl="0" algn="l">
              <a:spcBef>
                <a:spcPts val="0"/>
              </a:spcBef>
              <a:spcAft>
                <a:spcPts val="0"/>
              </a:spcAft>
              <a:buSzPts val="1600"/>
              <a:buChar char="●"/>
            </a:pPr>
            <a:r>
              <a:rPr lang="en"/>
              <a:t>All-women fire companies developed in King County, California and Woodbine, Texas, in the 1960’s.</a:t>
            </a:r>
            <a:endParaRPr/>
          </a:p>
          <a:p>
            <a:pPr indent="-330200" lvl="0" marL="457200" rtl="0" algn="l">
              <a:spcBef>
                <a:spcPts val="0"/>
              </a:spcBef>
              <a:spcAft>
                <a:spcPts val="0"/>
              </a:spcAft>
              <a:buSzPts val="1600"/>
              <a:buChar char="●"/>
            </a:pPr>
            <a:r>
              <a:rPr lang="en"/>
              <a:t>In the United States, less than 5% of women have careers in </a:t>
            </a:r>
            <a:r>
              <a:rPr lang="en"/>
              <a:t>firefighting. </a:t>
            </a:r>
            <a:endParaRPr/>
          </a:p>
          <a:p>
            <a:pPr indent="-330200" lvl="0" marL="457200" rtl="0" algn="l">
              <a:spcBef>
                <a:spcPts val="0"/>
              </a:spcBef>
              <a:spcAft>
                <a:spcPts val="0"/>
              </a:spcAft>
              <a:buSzPts val="1600"/>
              <a:buChar char="●"/>
            </a:pPr>
            <a:r>
              <a:rPr lang="en"/>
              <a:t>When it comes to saving lives, gender should never be an issue.</a:t>
            </a:r>
            <a:endParaRPr/>
          </a:p>
          <a:p>
            <a:pPr indent="-330200" lvl="0" marL="457200" rtl="0" algn="l">
              <a:spcBef>
                <a:spcPts val="0"/>
              </a:spcBef>
              <a:spcAft>
                <a:spcPts val="0"/>
              </a:spcAft>
              <a:buSzPts val="1600"/>
              <a:buChar char="●"/>
            </a:pPr>
            <a:r>
              <a:rPr lang="en"/>
              <a:t>Women are able to do the same jobs that men can do if they receive the proper training.</a:t>
            </a:r>
            <a:endParaRPr/>
          </a:p>
        </p:txBody>
      </p:sp>
      <p:grpSp>
        <p:nvGrpSpPr>
          <p:cNvPr id="635" name="Google Shape;635;p55"/>
          <p:cNvGrpSpPr/>
          <p:nvPr/>
        </p:nvGrpSpPr>
        <p:grpSpPr>
          <a:xfrm>
            <a:off x="1236807" y="1555914"/>
            <a:ext cx="2575638" cy="2013278"/>
            <a:chOff x="4794566" y="1229221"/>
            <a:chExt cx="3492864" cy="2730238"/>
          </a:xfrm>
        </p:grpSpPr>
        <p:sp>
          <p:nvSpPr>
            <p:cNvPr id="636" name="Google Shape;636;p55"/>
            <p:cNvSpPr/>
            <p:nvPr/>
          </p:nvSpPr>
          <p:spPr>
            <a:xfrm>
              <a:off x="6010192" y="3526822"/>
              <a:ext cx="1061612" cy="432637"/>
            </a:xfrm>
            <a:custGeom>
              <a:rect b="b" l="l" r="r" t="t"/>
              <a:pathLst>
                <a:path extrusionOk="0" h="6128" w="15037">
                  <a:moveTo>
                    <a:pt x="2443" y="1"/>
                  </a:moveTo>
                  <a:lnTo>
                    <a:pt x="2222" y="2875"/>
                  </a:lnTo>
                  <a:cubicBezTo>
                    <a:pt x="2222" y="2875"/>
                    <a:pt x="2339" y="3398"/>
                    <a:pt x="1529" y="4116"/>
                  </a:cubicBezTo>
                  <a:cubicBezTo>
                    <a:pt x="732" y="4835"/>
                    <a:pt x="92" y="5500"/>
                    <a:pt x="92" y="5500"/>
                  </a:cubicBezTo>
                  <a:cubicBezTo>
                    <a:pt x="92" y="5500"/>
                    <a:pt x="1" y="5657"/>
                    <a:pt x="1" y="5892"/>
                  </a:cubicBezTo>
                  <a:cubicBezTo>
                    <a:pt x="1" y="6115"/>
                    <a:pt x="131" y="6127"/>
                    <a:pt x="693" y="6127"/>
                  </a:cubicBezTo>
                  <a:lnTo>
                    <a:pt x="14345" y="6127"/>
                  </a:lnTo>
                  <a:cubicBezTo>
                    <a:pt x="14906" y="6127"/>
                    <a:pt x="15037" y="6115"/>
                    <a:pt x="15037" y="5892"/>
                  </a:cubicBezTo>
                  <a:cubicBezTo>
                    <a:pt x="15037" y="5657"/>
                    <a:pt x="14946" y="5500"/>
                    <a:pt x="14946" y="5500"/>
                  </a:cubicBezTo>
                  <a:cubicBezTo>
                    <a:pt x="14946" y="5500"/>
                    <a:pt x="14305" y="4835"/>
                    <a:pt x="13495" y="4116"/>
                  </a:cubicBezTo>
                  <a:cubicBezTo>
                    <a:pt x="12699" y="3398"/>
                    <a:pt x="12804" y="2875"/>
                    <a:pt x="12804" y="2875"/>
                  </a:cubicBezTo>
                  <a:lnTo>
                    <a:pt x="12595"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55"/>
            <p:cNvSpPr/>
            <p:nvPr/>
          </p:nvSpPr>
          <p:spPr>
            <a:xfrm>
              <a:off x="4794566" y="1229221"/>
              <a:ext cx="3492864" cy="2297606"/>
            </a:xfrm>
            <a:custGeom>
              <a:rect b="b" l="l" r="r" t="t"/>
              <a:pathLst>
                <a:path extrusionOk="0" h="32544" w="49474">
                  <a:moveTo>
                    <a:pt x="2509" y="0"/>
                  </a:moveTo>
                  <a:cubicBezTo>
                    <a:pt x="1124" y="0"/>
                    <a:pt x="0" y="1124"/>
                    <a:pt x="0" y="2509"/>
                  </a:cubicBezTo>
                  <a:lnTo>
                    <a:pt x="0" y="30035"/>
                  </a:lnTo>
                  <a:cubicBezTo>
                    <a:pt x="0" y="31420"/>
                    <a:pt x="1124" y="32544"/>
                    <a:pt x="2509" y="32544"/>
                  </a:cubicBezTo>
                  <a:lnTo>
                    <a:pt x="46965" y="32544"/>
                  </a:lnTo>
                  <a:cubicBezTo>
                    <a:pt x="48350" y="32544"/>
                    <a:pt x="49474" y="31420"/>
                    <a:pt x="49474" y="30035"/>
                  </a:cubicBezTo>
                  <a:lnTo>
                    <a:pt x="49474" y="2509"/>
                  </a:lnTo>
                  <a:cubicBezTo>
                    <a:pt x="49474" y="1124"/>
                    <a:pt x="48350" y="0"/>
                    <a:pt x="4696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55"/>
            <p:cNvSpPr/>
            <p:nvPr/>
          </p:nvSpPr>
          <p:spPr>
            <a:xfrm>
              <a:off x="6472417" y="3323532"/>
              <a:ext cx="137163" cy="137161"/>
            </a:xfrm>
            <a:custGeom>
              <a:rect b="b" l="l" r="r" t="t"/>
              <a:pathLst>
                <a:path extrusionOk="0" h="3020" w="3005">
                  <a:moveTo>
                    <a:pt x="1503" y="1"/>
                  </a:moveTo>
                  <a:cubicBezTo>
                    <a:pt x="667" y="1"/>
                    <a:pt x="0" y="680"/>
                    <a:pt x="0" y="1504"/>
                  </a:cubicBezTo>
                  <a:cubicBezTo>
                    <a:pt x="0" y="2340"/>
                    <a:pt x="667" y="3019"/>
                    <a:pt x="1503" y="3019"/>
                  </a:cubicBezTo>
                  <a:cubicBezTo>
                    <a:pt x="2326" y="3019"/>
                    <a:pt x="3005" y="2340"/>
                    <a:pt x="3005" y="1504"/>
                  </a:cubicBezTo>
                  <a:cubicBezTo>
                    <a:pt x="3005" y="680"/>
                    <a:pt x="2326" y="1"/>
                    <a:pt x="15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39" name="Google Shape;639;p55"/>
          <p:cNvPicPr preferRelativeResize="0"/>
          <p:nvPr/>
        </p:nvPicPr>
        <p:blipFill rotWithShape="1">
          <a:blip r:embed="rId5">
            <a:alphaModFix/>
          </a:blip>
          <a:srcRect b="0" l="3984" r="3984" t="0"/>
          <a:stretch/>
        </p:blipFill>
        <p:spPr>
          <a:xfrm>
            <a:off x="1344408" y="1659547"/>
            <a:ext cx="2360400" cy="1313400"/>
          </a:xfrm>
          <a:prstGeom prst="roundRect">
            <a:avLst>
              <a:gd fmla="val 0" name="adj"/>
            </a:avLst>
          </a:prstGeom>
          <a:noFill/>
          <a:ln>
            <a:noFill/>
          </a:ln>
        </p:spPr>
      </p:pic>
      <p:grpSp>
        <p:nvGrpSpPr>
          <p:cNvPr id="640" name="Google Shape;640;p55"/>
          <p:cNvGrpSpPr/>
          <p:nvPr/>
        </p:nvGrpSpPr>
        <p:grpSpPr>
          <a:xfrm>
            <a:off x="886657" y="2545823"/>
            <a:ext cx="685145" cy="1041763"/>
            <a:chOff x="1724135" y="1120426"/>
            <a:chExt cx="1909015" cy="2902655"/>
          </a:xfrm>
        </p:grpSpPr>
        <p:sp>
          <p:nvSpPr>
            <p:cNvPr id="641" name="Google Shape;641;p55"/>
            <p:cNvSpPr/>
            <p:nvPr/>
          </p:nvSpPr>
          <p:spPr>
            <a:xfrm>
              <a:off x="1724135" y="1120426"/>
              <a:ext cx="1909015" cy="2902655"/>
            </a:xfrm>
            <a:custGeom>
              <a:rect b="b" l="l" r="r" t="t"/>
              <a:pathLst>
                <a:path extrusionOk="0" h="51329" w="33758">
                  <a:moveTo>
                    <a:pt x="2587" y="0"/>
                  </a:moveTo>
                  <a:cubicBezTo>
                    <a:pt x="1162" y="0"/>
                    <a:pt x="0" y="1163"/>
                    <a:pt x="0" y="2600"/>
                  </a:cubicBezTo>
                  <a:lnTo>
                    <a:pt x="0" y="48730"/>
                  </a:lnTo>
                  <a:cubicBezTo>
                    <a:pt x="0" y="50167"/>
                    <a:pt x="1162" y="51329"/>
                    <a:pt x="2587" y="51329"/>
                  </a:cubicBezTo>
                  <a:lnTo>
                    <a:pt x="31158" y="51329"/>
                  </a:lnTo>
                  <a:cubicBezTo>
                    <a:pt x="32595" y="51329"/>
                    <a:pt x="33758" y="50167"/>
                    <a:pt x="33758" y="48730"/>
                  </a:cubicBezTo>
                  <a:lnTo>
                    <a:pt x="33758" y="2600"/>
                  </a:lnTo>
                  <a:cubicBezTo>
                    <a:pt x="33758" y="1163"/>
                    <a:pt x="32595" y="0"/>
                    <a:pt x="3115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55"/>
            <p:cNvSpPr/>
            <p:nvPr/>
          </p:nvSpPr>
          <p:spPr>
            <a:xfrm>
              <a:off x="2593676" y="3695332"/>
              <a:ext cx="169933" cy="170781"/>
            </a:xfrm>
            <a:custGeom>
              <a:rect b="b" l="l" r="r" t="t"/>
              <a:pathLst>
                <a:path extrusionOk="0" h="3020" w="3005">
                  <a:moveTo>
                    <a:pt x="1503" y="1"/>
                  </a:moveTo>
                  <a:cubicBezTo>
                    <a:pt x="667" y="1"/>
                    <a:pt x="0" y="680"/>
                    <a:pt x="0" y="1504"/>
                  </a:cubicBezTo>
                  <a:cubicBezTo>
                    <a:pt x="0" y="2340"/>
                    <a:pt x="667" y="3019"/>
                    <a:pt x="1503" y="3019"/>
                  </a:cubicBezTo>
                  <a:cubicBezTo>
                    <a:pt x="2326" y="3019"/>
                    <a:pt x="3005" y="2340"/>
                    <a:pt x="3005" y="1504"/>
                  </a:cubicBezTo>
                  <a:cubicBezTo>
                    <a:pt x="3005" y="680"/>
                    <a:pt x="2326" y="1"/>
                    <a:pt x="15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43" name="Google Shape;643;p55"/>
          <p:cNvPicPr preferRelativeResize="0"/>
          <p:nvPr/>
        </p:nvPicPr>
        <p:blipFill rotWithShape="1">
          <a:blip r:embed="rId6">
            <a:alphaModFix/>
          </a:blip>
          <a:srcRect b="5555" l="0" r="0" t="5555"/>
          <a:stretch/>
        </p:blipFill>
        <p:spPr>
          <a:xfrm>
            <a:off x="925406" y="2587518"/>
            <a:ext cx="607800" cy="804000"/>
          </a:xfrm>
          <a:prstGeom prst="roundRect">
            <a:avLst>
              <a:gd fmla="val 0" name="adj"/>
            </a:avLst>
          </a:prstGeom>
          <a:noFill/>
          <a:ln>
            <a:noFill/>
          </a:ln>
        </p:spPr>
      </p:pic>
      <p:grpSp>
        <p:nvGrpSpPr>
          <p:cNvPr id="644" name="Google Shape;644;p55"/>
          <p:cNvGrpSpPr/>
          <p:nvPr/>
        </p:nvGrpSpPr>
        <p:grpSpPr>
          <a:xfrm>
            <a:off x="3521218" y="2734613"/>
            <a:ext cx="450411" cy="852784"/>
            <a:chOff x="5831933" y="1426049"/>
            <a:chExt cx="1401841" cy="2653341"/>
          </a:xfrm>
        </p:grpSpPr>
        <p:sp>
          <p:nvSpPr>
            <p:cNvPr id="645" name="Google Shape;645;p55"/>
            <p:cNvSpPr/>
            <p:nvPr/>
          </p:nvSpPr>
          <p:spPr>
            <a:xfrm>
              <a:off x="5831933" y="1426049"/>
              <a:ext cx="1401841" cy="2653341"/>
            </a:xfrm>
            <a:custGeom>
              <a:rect b="b" l="l" r="r" t="t"/>
              <a:pathLst>
                <a:path extrusionOk="0" h="42212" w="22301">
                  <a:moveTo>
                    <a:pt x="1712" y="1"/>
                  </a:moveTo>
                  <a:cubicBezTo>
                    <a:pt x="771" y="1"/>
                    <a:pt x="1" y="967"/>
                    <a:pt x="1" y="2143"/>
                  </a:cubicBezTo>
                  <a:lnTo>
                    <a:pt x="1" y="40082"/>
                  </a:lnTo>
                  <a:cubicBezTo>
                    <a:pt x="1" y="41257"/>
                    <a:pt x="771" y="42212"/>
                    <a:pt x="1712" y="42212"/>
                  </a:cubicBezTo>
                  <a:lnTo>
                    <a:pt x="20590" y="42212"/>
                  </a:lnTo>
                  <a:cubicBezTo>
                    <a:pt x="21531" y="42212"/>
                    <a:pt x="22301" y="41257"/>
                    <a:pt x="22301" y="40082"/>
                  </a:cubicBezTo>
                  <a:lnTo>
                    <a:pt x="22301" y="2143"/>
                  </a:lnTo>
                  <a:cubicBezTo>
                    <a:pt x="22301" y="967"/>
                    <a:pt x="21531" y="1"/>
                    <a:pt x="2059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55"/>
            <p:cNvSpPr/>
            <p:nvPr/>
          </p:nvSpPr>
          <p:spPr>
            <a:xfrm>
              <a:off x="6434698" y="3711415"/>
              <a:ext cx="196312" cy="196367"/>
            </a:xfrm>
            <a:custGeom>
              <a:rect b="b" l="l" r="r" t="t"/>
              <a:pathLst>
                <a:path extrusionOk="0" h="3124" w="3123">
                  <a:moveTo>
                    <a:pt x="1555" y="1"/>
                  </a:moveTo>
                  <a:cubicBezTo>
                    <a:pt x="693" y="1"/>
                    <a:pt x="1" y="694"/>
                    <a:pt x="1" y="1556"/>
                  </a:cubicBezTo>
                  <a:cubicBezTo>
                    <a:pt x="1" y="2418"/>
                    <a:pt x="693" y="3124"/>
                    <a:pt x="1555" y="3124"/>
                  </a:cubicBezTo>
                  <a:cubicBezTo>
                    <a:pt x="2431" y="3124"/>
                    <a:pt x="3123" y="2418"/>
                    <a:pt x="3123" y="1556"/>
                  </a:cubicBezTo>
                  <a:cubicBezTo>
                    <a:pt x="3123" y="694"/>
                    <a:pt x="2431" y="1"/>
                    <a:pt x="15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47" name="Google Shape;647;p55"/>
          <p:cNvPicPr preferRelativeResize="0"/>
          <p:nvPr/>
        </p:nvPicPr>
        <p:blipFill rotWithShape="1">
          <a:blip r:embed="rId7">
            <a:alphaModFix/>
          </a:blip>
          <a:srcRect b="0" l="10834" r="10826" t="0"/>
          <a:stretch/>
        </p:blipFill>
        <p:spPr>
          <a:xfrm>
            <a:off x="3552118" y="2766839"/>
            <a:ext cx="389100" cy="639300"/>
          </a:xfrm>
          <a:prstGeom prst="roundRect">
            <a:avLst>
              <a:gd fmla="val 0" name="adj"/>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29"/>
          <p:cNvSpPr txBox="1"/>
          <p:nvPr>
            <p:ph type="title"/>
          </p:nvPr>
        </p:nvSpPr>
        <p:spPr>
          <a:xfrm>
            <a:off x="720000" y="539500"/>
            <a:ext cx="7704000" cy="45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Historical Background of Stereotypes</a:t>
            </a:r>
            <a:endParaRPr/>
          </a:p>
        </p:txBody>
      </p:sp>
      <p:sp>
        <p:nvSpPr>
          <p:cNvPr id="275" name="Google Shape;275;p29"/>
          <p:cNvSpPr txBox="1"/>
          <p:nvPr>
            <p:ph idx="1" type="body"/>
          </p:nvPr>
        </p:nvSpPr>
        <p:spPr>
          <a:xfrm>
            <a:off x="720000" y="1215750"/>
            <a:ext cx="6122400" cy="3444900"/>
          </a:xfrm>
          <a:prstGeom prst="rect">
            <a:avLst/>
          </a:prstGeom>
        </p:spPr>
        <p:txBody>
          <a:bodyPr anchorCtr="0" anchor="ctr" bIns="91425" lIns="91425" spcFirstLastPara="1" rIns="91425" wrap="square" tIns="91425">
            <a:noAutofit/>
          </a:bodyPr>
          <a:lstStyle/>
          <a:p>
            <a:pPr indent="-292100" lvl="0" marL="457200" rtl="0" algn="l">
              <a:spcBef>
                <a:spcPts val="0"/>
              </a:spcBef>
              <a:spcAft>
                <a:spcPts val="0"/>
              </a:spcAft>
              <a:buSzPts val="1000"/>
              <a:buChar char="-"/>
            </a:pPr>
            <a:r>
              <a:rPr lang="en" sz="1000"/>
              <a:t>In Ancient Times, the idea of gender did not have as heavy of a negative stigma. In fact, women were often put on a pedestal because they were deemed as essential for society, primarily because of fertility.  </a:t>
            </a:r>
            <a:endParaRPr sz="1000"/>
          </a:p>
          <a:p>
            <a:pPr indent="-292100" lvl="0" marL="457200" rtl="0" algn="l">
              <a:spcBef>
                <a:spcPts val="0"/>
              </a:spcBef>
              <a:spcAft>
                <a:spcPts val="0"/>
              </a:spcAft>
              <a:buSzPts val="1000"/>
              <a:buChar char="-"/>
            </a:pPr>
            <a:r>
              <a:rPr lang="en" sz="1000"/>
              <a:t>However, once different governmental systems came to be and the first great awakening introduced more stricter religious structures, the treatment of gender changed. </a:t>
            </a:r>
            <a:endParaRPr sz="1000"/>
          </a:p>
          <a:p>
            <a:pPr indent="-292100" lvl="0" marL="457200" rtl="0" algn="l">
              <a:spcBef>
                <a:spcPts val="0"/>
              </a:spcBef>
              <a:spcAft>
                <a:spcPts val="0"/>
              </a:spcAft>
              <a:buSzPts val="1000"/>
              <a:buChar char="-"/>
            </a:pPr>
            <a:r>
              <a:rPr lang="en" sz="1000"/>
              <a:t>Hegemonic masculinity became an integral part of society, institutionalizing masculinity as a whole. Women were automatically deemed as inferior as a result. </a:t>
            </a:r>
            <a:endParaRPr sz="1000"/>
          </a:p>
          <a:p>
            <a:pPr indent="-292100" lvl="0" marL="457200" rtl="0" algn="l">
              <a:spcBef>
                <a:spcPts val="0"/>
              </a:spcBef>
              <a:spcAft>
                <a:spcPts val="0"/>
              </a:spcAft>
              <a:buSzPts val="1000"/>
              <a:buChar char="-"/>
            </a:pPr>
            <a:r>
              <a:rPr lang="en" sz="1000"/>
              <a:t>Women were told to stay at home and cook, while the men became the breadwinners. In early monarchies, a queen’s role was to produce an heir, while a king ran the country. </a:t>
            </a:r>
            <a:endParaRPr sz="1000"/>
          </a:p>
          <a:p>
            <a:pPr indent="-292100" lvl="0" marL="457200" rtl="0" algn="l">
              <a:spcBef>
                <a:spcPts val="0"/>
              </a:spcBef>
              <a:spcAft>
                <a:spcPts val="0"/>
              </a:spcAft>
              <a:buSzPts val="1000"/>
              <a:buChar char="-"/>
            </a:pPr>
            <a:r>
              <a:rPr lang="en" sz="1000"/>
              <a:t>With that in mind, it can only be assumed that men were also the ones who set these societal norms. Men gave other men the “okay” to act on a certain degree of masculinity, the way that the men acted towards women was then just an aftermath to those rules.</a:t>
            </a:r>
            <a:endParaRPr sz="1000"/>
          </a:p>
          <a:p>
            <a:pPr indent="-292100" lvl="1" marL="914400" rtl="0" algn="l">
              <a:spcBef>
                <a:spcPts val="0"/>
              </a:spcBef>
              <a:spcAft>
                <a:spcPts val="0"/>
              </a:spcAft>
              <a:buSzPts val="1000"/>
              <a:buChar char="-"/>
            </a:pPr>
            <a:r>
              <a:rPr lang="en" sz="1000"/>
              <a:t> “Competition with other men provides a stage for establishing self both as an individual and as appropriately masculine. Competition also contributes to the perpetuation of male dominance” (Bird 127). </a:t>
            </a:r>
            <a:endParaRPr sz="1000"/>
          </a:p>
          <a:p>
            <a:pPr indent="-292100" lvl="1" marL="914400" rtl="0" algn="l">
              <a:spcBef>
                <a:spcPts val="0"/>
              </a:spcBef>
              <a:spcAft>
                <a:spcPts val="0"/>
              </a:spcAft>
              <a:buSzPts val="1000"/>
              <a:buChar char="-"/>
            </a:pPr>
            <a:r>
              <a:rPr lang="en" sz="1000"/>
              <a:t>Men set the standard, and in order to achieve the highest level of so-called masculinity, men would compete to see who was the manliest. Women would endure toxic male dominance, that resulted from men wanting to achieve the highest level of masculinity. As explained by Bird, masculinity is not always directly related to sex. Nonsexual interpersonal communication and attractions play a very important role in the way that men perceive themselves. Ego-related competition becomes an avid part of the way that many men choose to live their manhood.  </a:t>
            </a:r>
            <a:endParaRPr sz="1000"/>
          </a:p>
        </p:txBody>
      </p:sp>
      <p:pic>
        <p:nvPicPr>
          <p:cNvPr descr="Venus von Willendorf 01.jpg" id="276" name="Google Shape;276;p29"/>
          <p:cNvPicPr preferRelativeResize="0"/>
          <p:nvPr/>
        </p:nvPicPr>
        <p:blipFill>
          <a:blip r:embed="rId3">
            <a:alphaModFix/>
          </a:blip>
          <a:stretch>
            <a:fillRect/>
          </a:stretch>
        </p:blipFill>
        <p:spPr>
          <a:xfrm>
            <a:off x="6991075" y="2070400"/>
            <a:ext cx="971950" cy="1829025"/>
          </a:xfrm>
          <a:prstGeom prst="rect">
            <a:avLst/>
          </a:prstGeom>
          <a:noFill/>
          <a:ln>
            <a:noFill/>
          </a:ln>
        </p:spPr>
      </p:pic>
      <p:sp>
        <p:nvSpPr>
          <p:cNvPr id="277" name="Google Shape;277;p29"/>
          <p:cNvSpPr txBox="1"/>
          <p:nvPr/>
        </p:nvSpPr>
        <p:spPr>
          <a:xfrm>
            <a:off x="6901350" y="3973675"/>
            <a:ext cx="11514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Quattrocento Sans"/>
                <a:ea typeface="Quattrocento Sans"/>
                <a:cs typeface="Quattrocento Sans"/>
                <a:sym typeface="Quattrocento Sans"/>
              </a:rPr>
              <a:t>The Venus of Willendorf dates back to Paleolithic Period and its purpose was to show women as powerful. </a:t>
            </a:r>
            <a:endParaRPr sz="800">
              <a:solidFill>
                <a:schemeClr val="lt1"/>
              </a:solidFill>
              <a:latin typeface="Quattrocento Sans"/>
              <a:ea typeface="Quattrocento Sans"/>
              <a:cs typeface="Quattrocento Sans"/>
              <a:sym typeface="Quattrocento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56"/>
          <p:cNvSpPr txBox="1"/>
          <p:nvPr>
            <p:ph type="title"/>
          </p:nvPr>
        </p:nvSpPr>
        <p:spPr>
          <a:xfrm>
            <a:off x="1349250" y="1429925"/>
            <a:ext cx="6445500" cy="2854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“How important it is for us to recognize and celebrate our heroes and she-roes!”</a:t>
            </a:r>
            <a:endParaRPr/>
          </a:p>
          <a:p>
            <a:pPr indent="0" lvl="0" marL="0" rtl="0" algn="l">
              <a:spcBef>
                <a:spcPts val="0"/>
              </a:spcBef>
              <a:spcAft>
                <a:spcPts val="0"/>
              </a:spcAft>
              <a:buNone/>
            </a:pPr>
            <a:r>
              <a:rPr lang="en"/>
              <a:t>			-Maya Angelou</a:t>
            </a:r>
            <a:endParaRPr/>
          </a:p>
        </p:txBody>
      </p:sp>
      <p:pic>
        <p:nvPicPr>
          <p:cNvPr descr="COVID-19 recovery is an opportunity for gender equality | UNDRR" id="653" name="Google Shape;653;p56"/>
          <p:cNvPicPr preferRelativeResize="0"/>
          <p:nvPr/>
        </p:nvPicPr>
        <p:blipFill>
          <a:blip r:embed="rId3">
            <a:alphaModFix/>
          </a:blip>
          <a:stretch>
            <a:fillRect/>
          </a:stretch>
        </p:blipFill>
        <p:spPr>
          <a:xfrm>
            <a:off x="192075" y="170750"/>
            <a:ext cx="2549175" cy="1568650"/>
          </a:xfrm>
          <a:prstGeom prst="rect">
            <a:avLst/>
          </a:prstGeom>
          <a:noFill/>
          <a:ln>
            <a:noFill/>
          </a:ln>
        </p:spPr>
      </p:pic>
      <p:pic>
        <p:nvPicPr>
          <p:cNvPr descr="Commission for Gender Equality in the Public Sector | mbav.com.au" id="654" name="Google Shape;654;p56"/>
          <p:cNvPicPr preferRelativeResize="0"/>
          <p:nvPr/>
        </p:nvPicPr>
        <p:blipFill>
          <a:blip r:embed="rId4">
            <a:alphaModFix/>
          </a:blip>
          <a:stretch>
            <a:fillRect/>
          </a:stretch>
        </p:blipFill>
        <p:spPr>
          <a:xfrm>
            <a:off x="6414592" y="3542825"/>
            <a:ext cx="2549183" cy="14228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57"/>
          <p:cNvSpPr txBox="1"/>
          <p:nvPr>
            <p:ph type="title"/>
          </p:nvPr>
        </p:nvSpPr>
        <p:spPr>
          <a:xfrm>
            <a:off x="720000" y="166000"/>
            <a:ext cx="7704000" cy="45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Works Cited</a:t>
            </a:r>
            <a:endParaRPr/>
          </a:p>
        </p:txBody>
      </p:sp>
      <p:sp>
        <p:nvSpPr>
          <p:cNvPr id="660" name="Google Shape;660;p57"/>
          <p:cNvSpPr txBox="1"/>
          <p:nvPr/>
        </p:nvSpPr>
        <p:spPr>
          <a:xfrm>
            <a:off x="1237850" y="1245214"/>
            <a:ext cx="614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Quattrocento Sans"/>
              <a:ea typeface="Quattrocento Sans"/>
              <a:cs typeface="Quattrocento Sans"/>
              <a:sym typeface="Quattrocento Sans"/>
            </a:endParaRPr>
          </a:p>
        </p:txBody>
      </p:sp>
      <p:sp>
        <p:nvSpPr>
          <p:cNvPr id="661" name="Google Shape;661;p57"/>
          <p:cNvSpPr txBox="1"/>
          <p:nvPr/>
        </p:nvSpPr>
        <p:spPr>
          <a:xfrm>
            <a:off x="768325" y="1760750"/>
            <a:ext cx="614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Quattrocento Sans"/>
              <a:ea typeface="Quattrocento Sans"/>
              <a:cs typeface="Quattrocento Sans"/>
              <a:sym typeface="Quattrocento Sans"/>
            </a:endParaRPr>
          </a:p>
        </p:txBody>
      </p:sp>
      <p:sp>
        <p:nvSpPr>
          <p:cNvPr id="662" name="Google Shape;662;p57"/>
          <p:cNvSpPr txBox="1"/>
          <p:nvPr/>
        </p:nvSpPr>
        <p:spPr>
          <a:xfrm>
            <a:off x="1248525" y="1245225"/>
            <a:ext cx="614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Quattrocento Sans"/>
              <a:ea typeface="Quattrocento Sans"/>
              <a:cs typeface="Quattrocento Sans"/>
              <a:sym typeface="Quattrocento Sans"/>
            </a:endParaRPr>
          </a:p>
        </p:txBody>
      </p:sp>
      <p:sp>
        <p:nvSpPr>
          <p:cNvPr id="663" name="Google Shape;663;p57"/>
          <p:cNvSpPr txBox="1"/>
          <p:nvPr/>
        </p:nvSpPr>
        <p:spPr>
          <a:xfrm>
            <a:off x="944300" y="623200"/>
            <a:ext cx="7539600" cy="45006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Clr>
                <a:schemeClr val="lt1"/>
              </a:buClr>
              <a:buSzPts val="1200"/>
              <a:buFont typeface="Times New Roman"/>
              <a:buChar char="●"/>
            </a:pPr>
            <a:r>
              <a:rPr lang="en" sz="1200">
                <a:solidFill>
                  <a:schemeClr val="lt1"/>
                </a:solidFill>
                <a:latin typeface="Times New Roman"/>
                <a:ea typeface="Times New Roman"/>
                <a:cs typeface="Times New Roman"/>
                <a:sym typeface="Times New Roman"/>
              </a:rPr>
              <a:t>Pacholok, Shelley. </a:t>
            </a:r>
            <a:r>
              <a:rPr i="1" lang="en" sz="1200">
                <a:solidFill>
                  <a:schemeClr val="lt1"/>
                </a:solidFill>
                <a:latin typeface="Times New Roman"/>
                <a:ea typeface="Times New Roman"/>
                <a:cs typeface="Times New Roman"/>
                <a:sym typeface="Times New Roman"/>
              </a:rPr>
              <a:t>Into the Fire : Disaster and the Remaking of Gender</a:t>
            </a:r>
            <a:r>
              <a:rPr lang="en" sz="1200">
                <a:solidFill>
                  <a:schemeClr val="lt1"/>
                </a:solidFill>
                <a:latin typeface="Times New Roman"/>
                <a:ea typeface="Times New Roman"/>
                <a:cs typeface="Times New Roman"/>
                <a:sym typeface="Times New Roman"/>
              </a:rPr>
              <a:t>, University of Toronto Press, 2013.</a:t>
            </a:r>
            <a:r>
              <a:rPr i="1" lang="en" sz="1200">
                <a:solidFill>
                  <a:schemeClr val="lt1"/>
                </a:solidFill>
                <a:latin typeface="Times New Roman"/>
                <a:ea typeface="Times New Roman"/>
                <a:cs typeface="Times New Roman"/>
                <a:sym typeface="Times New Roman"/>
              </a:rPr>
              <a:t> ProQuest Ebook Central</a:t>
            </a:r>
            <a:r>
              <a:rPr lang="en" sz="1200">
                <a:solidFill>
                  <a:schemeClr val="lt1"/>
                </a:solidFill>
                <a:latin typeface="Times New Roman"/>
                <a:ea typeface="Times New Roman"/>
                <a:cs typeface="Times New Roman"/>
                <a:sym typeface="Times New Roman"/>
              </a:rPr>
              <a:t>, </a:t>
            </a:r>
            <a:r>
              <a:rPr lang="en" sz="1200" u="sng">
                <a:solidFill>
                  <a:schemeClr val="lt1"/>
                </a:solidFill>
                <a:latin typeface="Times New Roman"/>
                <a:ea typeface="Times New Roman"/>
                <a:cs typeface="Times New Roman"/>
                <a:sym typeface="Times New Roman"/>
                <a:hlinkClick r:id="rId3">
                  <a:extLst>
                    <a:ext uri="{A12FA001-AC4F-418D-AE19-62706E023703}">
                      <ahyp:hlinkClr val="tx"/>
                    </a:ext>
                  </a:extLst>
                </a:hlinkClick>
              </a:rPr>
              <a:t>https://ebookcentral.proquest.com/lib/brooklyn-ebooks/detail.action?docID=4669209</a:t>
            </a:r>
            <a:endParaRPr sz="1200">
              <a:solidFill>
                <a:schemeClr val="lt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lt1"/>
              </a:buClr>
              <a:buSzPts val="1200"/>
              <a:buFont typeface="Times New Roman"/>
              <a:buChar char="●"/>
            </a:pPr>
            <a:r>
              <a:rPr lang="en" sz="1200">
                <a:solidFill>
                  <a:schemeClr val="lt1"/>
                </a:solidFill>
                <a:latin typeface="Times New Roman"/>
                <a:ea typeface="Times New Roman"/>
                <a:cs typeface="Times New Roman"/>
                <a:sym typeface="Times New Roman"/>
              </a:rPr>
              <a:t>“History of Women in Firefighting.” </a:t>
            </a:r>
            <a:r>
              <a:rPr i="1" lang="en" sz="1200">
                <a:solidFill>
                  <a:schemeClr val="lt1"/>
                </a:solidFill>
                <a:latin typeface="Times New Roman"/>
                <a:ea typeface="Times New Roman"/>
                <a:cs typeface="Times New Roman"/>
                <a:sym typeface="Times New Roman"/>
              </a:rPr>
              <a:t>Women in Fire</a:t>
            </a:r>
            <a:r>
              <a:rPr lang="en" sz="1200">
                <a:solidFill>
                  <a:schemeClr val="lt1"/>
                </a:solidFill>
                <a:latin typeface="Times New Roman"/>
                <a:ea typeface="Times New Roman"/>
                <a:cs typeface="Times New Roman"/>
                <a:sym typeface="Times New Roman"/>
              </a:rPr>
              <a:t>, 23 Dec. 2016, https://www.womeninfire.org/firefighters/history-of-women-in-firefighting/. </a:t>
            </a:r>
            <a:endParaRPr sz="1200">
              <a:solidFill>
                <a:schemeClr val="lt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lt1"/>
              </a:buClr>
              <a:buSzPts val="1200"/>
              <a:buFont typeface="Times New Roman"/>
              <a:buChar char="●"/>
            </a:pPr>
            <a:r>
              <a:rPr lang="en" sz="1200">
                <a:solidFill>
                  <a:schemeClr val="lt1"/>
                </a:solidFill>
                <a:latin typeface="Times New Roman"/>
                <a:ea typeface="Times New Roman"/>
                <a:cs typeface="Times New Roman"/>
                <a:sym typeface="Times New Roman"/>
              </a:rPr>
              <a:t>Ainsworth, Susan, Alex Batty, and Rosaria Burchielli. “Women Constructing Masculinity in Voluntary Firefighting.” </a:t>
            </a:r>
            <a:r>
              <a:rPr i="1" lang="en" sz="1200">
                <a:solidFill>
                  <a:schemeClr val="lt1"/>
                </a:solidFill>
                <a:latin typeface="Times New Roman"/>
                <a:ea typeface="Times New Roman"/>
                <a:cs typeface="Times New Roman"/>
                <a:sym typeface="Times New Roman"/>
              </a:rPr>
              <a:t>Gender, work, and organization</a:t>
            </a:r>
            <a:r>
              <a:rPr lang="en" sz="1200">
                <a:solidFill>
                  <a:schemeClr val="lt1"/>
                </a:solidFill>
                <a:latin typeface="Times New Roman"/>
                <a:ea typeface="Times New Roman"/>
                <a:cs typeface="Times New Roman"/>
                <a:sym typeface="Times New Roman"/>
              </a:rPr>
              <a:t> 21.1 (2014): 37–56. Web.</a:t>
            </a:r>
            <a:endParaRPr sz="1200">
              <a:solidFill>
                <a:schemeClr val="lt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lt1"/>
              </a:buClr>
              <a:buSzPts val="1200"/>
              <a:buFont typeface="Times New Roman"/>
              <a:buChar char="●"/>
            </a:pPr>
            <a:r>
              <a:rPr lang="en" sz="1200">
                <a:solidFill>
                  <a:schemeClr val="lt1"/>
                </a:solidFill>
                <a:latin typeface="Times New Roman"/>
                <a:ea typeface="Times New Roman"/>
                <a:cs typeface="Times New Roman"/>
                <a:sym typeface="Times New Roman"/>
              </a:rPr>
              <a:t>Magazine, Smithsonian. “The Evolution of the Nurse Stereotype via Postcards: From Drunk to Saint to Sexpot to Modern Medical Professional.” </a:t>
            </a:r>
            <a:r>
              <a:rPr i="1" lang="en" sz="1200">
                <a:solidFill>
                  <a:schemeClr val="lt1"/>
                </a:solidFill>
                <a:latin typeface="Times New Roman"/>
                <a:ea typeface="Times New Roman"/>
                <a:cs typeface="Times New Roman"/>
                <a:sym typeface="Times New Roman"/>
              </a:rPr>
              <a:t>Smithsonian.com</a:t>
            </a:r>
            <a:r>
              <a:rPr lang="en" sz="1200">
                <a:solidFill>
                  <a:schemeClr val="lt1"/>
                </a:solidFill>
                <a:latin typeface="Times New Roman"/>
                <a:ea typeface="Times New Roman"/>
                <a:cs typeface="Times New Roman"/>
                <a:sym typeface="Times New Roman"/>
              </a:rPr>
              <a:t>, Smithsonian Institution, 24 Sept. 2014, </a:t>
            </a:r>
            <a:r>
              <a:rPr lang="en" sz="1200" u="sng">
                <a:solidFill>
                  <a:schemeClr val="lt1"/>
                </a:solidFill>
                <a:latin typeface="Times New Roman"/>
                <a:ea typeface="Times New Roman"/>
                <a:cs typeface="Times New Roman"/>
                <a:sym typeface="Times New Roman"/>
                <a:hlinkClick r:id="rId4">
                  <a:extLst>
                    <a:ext uri="{A12FA001-AC4F-418D-AE19-62706E023703}">
                      <ahyp:hlinkClr val="tx"/>
                    </a:ext>
                  </a:extLst>
                </a:hlinkClick>
              </a:rPr>
              <a:t>https://www.smithsonianmag.com/history/evolution-nurse-stereotype-postcards-drunk-saint-sexpot-modern-medical-professional-180952725/#:~:text=By%20the%20early%201900s%2C%20nurses%20had%20a%20distinct,World%20War%20I%2C%20only%20added%20to%20this%20image</a:t>
            </a:r>
            <a:endParaRPr sz="1200">
              <a:solidFill>
                <a:schemeClr val="lt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lt1"/>
              </a:buClr>
              <a:buSzPts val="1200"/>
              <a:buFont typeface="Times New Roman"/>
              <a:buChar char="●"/>
            </a:pPr>
            <a:r>
              <a:rPr lang="en" sz="1200">
                <a:solidFill>
                  <a:schemeClr val="lt1"/>
                </a:solidFill>
                <a:latin typeface="Times New Roman"/>
                <a:ea typeface="Times New Roman"/>
                <a:cs typeface="Times New Roman"/>
                <a:sym typeface="Times New Roman"/>
              </a:rPr>
              <a:t>“Home.” </a:t>
            </a:r>
            <a:r>
              <a:rPr i="1" lang="en" sz="1200">
                <a:solidFill>
                  <a:schemeClr val="lt1"/>
                </a:solidFill>
                <a:latin typeface="Times New Roman"/>
                <a:ea typeface="Times New Roman"/>
                <a:cs typeface="Times New Roman"/>
                <a:sym typeface="Times New Roman"/>
              </a:rPr>
              <a:t>TravelNursing</a:t>
            </a:r>
            <a:r>
              <a:rPr lang="en" sz="1200">
                <a:solidFill>
                  <a:schemeClr val="lt1"/>
                </a:solidFill>
                <a:latin typeface="Times New Roman"/>
                <a:ea typeface="Times New Roman"/>
                <a:cs typeface="Times New Roman"/>
                <a:sym typeface="Times New Roman"/>
              </a:rPr>
              <a:t>, </a:t>
            </a:r>
            <a:r>
              <a:rPr lang="en" sz="1200" u="sng">
                <a:solidFill>
                  <a:schemeClr val="lt1"/>
                </a:solidFill>
                <a:latin typeface="Times New Roman"/>
                <a:ea typeface="Times New Roman"/>
                <a:cs typeface="Times New Roman"/>
                <a:sym typeface="Times New Roman"/>
                <a:hlinkClick r:id="rId5">
                  <a:extLst>
                    <a:ext uri="{A12FA001-AC4F-418D-AE19-62706E023703}">
                      <ahyp:hlinkClr val="tx"/>
                    </a:ext>
                  </a:extLst>
                </a:hlinkClick>
              </a:rPr>
              <a:t>https://www.travelnursing.com/news/nurse-news/shattering-male-nurse-stereotypes/</a:t>
            </a:r>
            <a:endParaRPr sz="1200">
              <a:solidFill>
                <a:schemeClr val="lt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lt1"/>
              </a:buClr>
              <a:buSzPts val="1200"/>
              <a:buFont typeface="Times New Roman"/>
              <a:buChar char="●"/>
            </a:pPr>
            <a:r>
              <a:rPr lang="en" sz="1200">
                <a:solidFill>
                  <a:schemeClr val="lt1"/>
                </a:solidFill>
                <a:latin typeface="Times New Roman"/>
                <a:ea typeface="Times New Roman"/>
                <a:cs typeface="Times New Roman"/>
                <a:sym typeface="Times New Roman"/>
              </a:rPr>
              <a:t>“Child Care Worker - Demographics and Statistics in the US”. Zippia. https://www.zippia.com/child-care-worker-jobs/demographics/ </a:t>
            </a:r>
            <a:endParaRPr sz="1200">
              <a:solidFill>
                <a:schemeClr val="lt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lt1"/>
              </a:buClr>
              <a:buSzPts val="1200"/>
              <a:buFont typeface="Times New Roman"/>
              <a:buChar char="●"/>
            </a:pPr>
            <a:r>
              <a:rPr lang="en" sz="1200">
                <a:solidFill>
                  <a:schemeClr val="lt1"/>
                </a:solidFill>
                <a:latin typeface="Times New Roman"/>
                <a:ea typeface="Times New Roman"/>
                <a:cs typeface="Times New Roman"/>
                <a:sym typeface="Times New Roman"/>
              </a:rPr>
              <a:t>Deborah SwansonDeborah Swanson is a Coordinator for the Real Caregivers Program at allheart.com. “Shattering Male Nursing Stereotypes.” </a:t>
            </a:r>
            <a:r>
              <a:rPr i="1" lang="en" sz="1200">
                <a:solidFill>
                  <a:schemeClr val="lt1"/>
                </a:solidFill>
                <a:latin typeface="Times New Roman"/>
                <a:ea typeface="Times New Roman"/>
                <a:cs typeface="Times New Roman"/>
                <a:sym typeface="Times New Roman"/>
              </a:rPr>
              <a:t>Minority Nurse</a:t>
            </a:r>
            <a:r>
              <a:rPr lang="en" sz="1200">
                <a:solidFill>
                  <a:schemeClr val="lt1"/>
                </a:solidFill>
                <a:latin typeface="Times New Roman"/>
                <a:ea typeface="Times New Roman"/>
                <a:cs typeface="Times New Roman"/>
                <a:sym typeface="Times New Roman"/>
              </a:rPr>
              <a:t>, 12 Nov. 2020, </a:t>
            </a:r>
            <a:r>
              <a:rPr lang="en" sz="1200" u="sng">
                <a:solidFill>
                  <a:schemeClr val="lt1"/>
                </a:solidFill>
                <a:latin typeface="Times New Roman"/>
                <a:ea typeface="Times New Roman"/>
                <a:cs typeface="Times New Roman"/>
                <a:sym typeface="Times New Roman"/>
                <a:hlinkClick r:id="rId6">
                  <a:extLst>
                    <a:ext uri="{A12FA001-AC4F-418D-AE19-62706E023703}">
                      <ahyp:hlinkClr val="tx"/>
                    </a:ext>
                  </a:extLst>
                </a:hlinkClick>
              </a:rPr>
              <a:t>https://minoritynurse.com/shattering-male-nursing-stereotypes/</a:t>
            </a:r>
            <a:endParaRPr sz="1200">
              <a:solidFill>
                <a:schemeClr val="lt1"/>
              </a:solidFill>
              <a:latin typeface="Times New Roman"/>
              <a:ea typeface="Times New Roman"/>
              <a:cs typeface="Times New Roman"/>
              <a:sym typeface="Times New Roman"/>
            </a:endParaRPr>
          </a:p>
          <a:p>
            <a:pPr indent="0" lvl="0" marL="457200" rtl="0" algn="l">
              <a:lnSpc>
                <a:spcPct val="115000"/>
              </a:lnSpc>
              <a:spcBef>
                <a:spcPts val="1200"/>
              </a:spcBef>
              <a:spcAft>
                <a:spcPts val="0"/>
              </a:spcAft>
              <a:buNone/>
            </a:pPr>
            <a:r>
              <a:t/>
            </a:r>
            <a:endParaRPr sz="1200">
              <a:solidFill>
                <a:schemeClr val="lt1"/>
              </a:solidFill>
              <a:latin typeface="Times New Roman"/>
              <a:ea typeface="Times New Roman"/>
              <a:cs typeface="Times New Roman"/>
              <a:sym typeface="Times New Roman"/>
            </a:endParaRPr>
          </a:p>
          <a:p>
            <a:pPr indent="0" lvl="0" marL="457200" rtl="0" algn="l">
              <a:lnSpc>
                <a:spcPct val="115000"/>
              </a:lnSpc>
              <a:spcBef>
                <a:spcPts val="1200"/>
              </a:spcBef>
              <a:spcAft>
                <a:spcPts val="1200"/>
              </a:spcAft>
              <a:buNone/>
            </a:pPr>
            <a:r>
              <a:t/>
            </a:r>
            <a:endParaRPr sz="1200">
              <a:latin typeface="Times New Roman"/>
              <a:ea typeface="Times New Roman"/>
              <a:cs typeface="Times New Roman"/>
              <a:sym typeface="Times New Roman"/>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58"/>
          <p:cNvSpPr txBox="1"/>
          <p:nvPr>
            <p:ph type="title"/>
          </p:nvPr>
        </p:nvSpPr>
        <p:spPr>
          <a:xfrm>
            <a:off x="720000" y="539500"/>
            <a:ext cx="7704000" cy="45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Works Cited Cont.  </a:t>
            </a:r>
            <a:endParaRPr/>
          </a:p>
        </p:txBody>
      </p:sp>
      <p:sp>
        <p:nvSpPr>
          <p:cNvPr id="669" name="Google Shape;669;p58"/>
          <p:cNvSpPr txBox="1"/>
          <p:nvPr/>
        </p:nvSpPr>
        <p:spPr>
          <a:xfrm>
            <a:off x="999350" y="996700"/>
            <a:ext cx="6458700" cy="42882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1200"/>
              </a:spcBef>
              <a:spcAft>
                <a:spcPts val="0"/>
              </a:spcAft>
              <a:buClr>
                <a:schemeClr val="lt1"/>
              </a:buClr>
              <a:buSzPts val="1200"/>
              <a:buFont typeface="Times New Roman"/>
              <a:buChar char="●"/>
            </a:pPr>
            <a:r>
              <a:rPr lang="en" sz="1200">
                <a:solidFill>
                  <a:schemeClr val="lt1"/>
                </a:solidFill>
                <a:latin typeface="Times New Roman"/>
                <a:ea typeface="Times New Roman"/>
                <a:cs typeface="Times New Roman"/>
                <a:sym typeface="Times New Roman"/>
              </a:rPr>
              <a:t>“The Male Nurse: Benefits and Percentages of Men in Nursing.” </a:t>
            </a:r>
            <a:r>
              <a:rPr i="1" lang="en" sz="1200">
                <a:solidFill>
                  <a:schemeClr val="lt1"/>
                </a:solidFill>
                <a:latin typeface="Times New Roman"/>
                <a:ea typeface="Times New Roman"/>
                <a:cs typeface="Times New Roman"/>
                <a:sym typeface="Times New Roman"/>
              </a:rPr>
              <a:t>Southern New Hampshire University</a:t>
            </a:r>
            <a:r>
              <a:rPr lang="en" sz="1200">
                <a:solidFill>
                  <a:schemeClr val="lt1"/>
                </a:solidFill>
                <a:latin typeface="Times New Roman"/>
                <a:ea typeface="Times New Roman"/>
                <a:cs typeface="Times New Roman"/>
                <a:sym typeface="Times New Roman"/>
              </a:rPr>
              <a:t>, </a:t>
            </a:r>
            <a:r>
              <a:rPr lang="en" sz="1200" u="sng">
                <a:solidFill>
                  <a:schemeClr val="lt1"/>
                </a:solidFill>
                <a:latin typeface="Times New Roman"/>
                <a:ea typeface="Times New Roman"/>
                <a:cs typeface="Times New Roman"/>
                <a:sym typeface="Times New Roman"/>
                <a:hlinkClick r:id="rId3">
                  <a:extLst>
                    <a:ext uri="{A12FA001-AC4F-418D-AE19-62706E023703}">
                      <ahyp:hlinkClr val="tx"/>
                    </a:ext>
                  </a:extLst>
                </a:hlinkClick>
              </a:rPr>
              <a:t>https://www.snhu.edu/about-us/newsroom/health/male-nurse</a:t>
            </a:r>
            <a:endParaRPr sz="1200">
              <a:solidFill>
                <a:schemeClr val="lt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lt1"/>
              </a:buClr>
              <a:buSzPts val="1200"/>
              <a:buFont typeface="Times New Roman"/>
              <a:buChar char="●"/>
            </a:pPr>
            <a:r>
              <a:rPr lang="en" sz="1200">
                <a:solidFill>
                  <a:schemeClr val="lt1"/>
                </a:solidFill>
                <a:latin typeface="Times New Roman"/>
                <a:ea typeface="Times New Roman"/>
                <a:cs typeface="Times New Roman"/>
                <a:sym typeface="Times New Roman"/>
              </a:rPr>
              <a:t>.Mary. “6 Male Nurses in History You Should Know (but Probably Don't).” </a:t>
            </a:r>
            <a:r>
              <a:rPr i="1" lang="en" sz="1200">
                <a:solidFill>
                  <a:schemeClr val="lt1"/>
                </a:solidFill>
                <a:latin typeface="Times New Roman"/>
                <a:ea typeface="Times New Roman"/>
                <a:cs typeface="Times New Roman"/>
                <a:sym typeface="Times New Roman"/>
              </a:rPr>
              <a:t>NurseBuff</a:t>
            </a:r>
            <a:r>
              <a:rPr lang="en" sz="1200">
                <a:solidFill>
                  <a:schemeClr val="lt1"/>
                </a:solidFill>
                <a:latin typeface="Times New Roman"/>
                <a:ea typeface="Times New Roman"/>
                <a:cs typeface="Times New Roman"/>
                <a:sym typeface="Times New Roman"/>
              </a:rPr>
              <a:t>, 24 Aug. 2021, </a:t>
            </a:r>
            <a:r>
              <a:rPr lang="en" sz="1200" u="sng">
                <a:solidFill>
                  <a:schemeClr val="lt1"/>
                </a:solidFill>
                <a:latin typeface="Times New Roman"/>
                <a:ea typeface="Times New Roman"/>
                <a:cs typeface="Times New Roman"/>
                <a:sym typeface="Times New Roman"/>
                <a:hlinkClick r:id="rId4">
                  <a:extLst>
                    <a:ext uri="{A12FA001-AC4F-418D-AE19-62706E023703}">
                      <ahyp:hlinkClr val="tx"/>
                    </a:ext>
                  </a:extLst>
                </a:hlinkClick>
              </a:rPr>
              <a:t>https://www.nursebuff.com/male-nurses-in-history/#:~:text=In%201955%2C%202nd%20Lt.%20Edward%20T.%20Lyon%20became,joining%20over%203%2C500%20commiss</a:t>
            </a:r>
            <a:r>
              <a:rPr lang="en" sz="1200" u="sng">
                <a:solidFill>
                  <a:schemeClr val="lt1"/>
                </a:solidFill>
                <a:latin typeface="Times New Roman"/>
                <a:ea typeface="Times New Roman"/>
                <a:cs typeface="Times New Roman"/>
                <a:sym typeface="Times New Roman"/>
                <a:hlinkClick r:id="rId5">
                  <a:extLst>
                    <a:ext uri="{A12FA001-AC4F-418D-AE19-62706E023703}">
                      <ahyp:hlinkClr val="tx"/>
                    </a:ext>
                  </a:extLst>
                </a:hlinkClick>
              </a:rPr>
              <a:t>i</a:t>
            </a:r>
            <a:r>
              <a:rPr lang="en" sz="1200">
                <a:solidFill>
                  <a:schemeClr val="lt1"/>
                </a:solidFill>
                <a:latin typeface="Times New Roman"/>
                <a:ea typeface="Times New Roman"/>
                <a:cs typeface="Times New Roman"/>
                <a:sym typeface="Times New Roman"/>
              </a:rPr>
              <a:t>.</a:t>
            </a:r>
            <a:endParaRPr sz="1200">
              <a:solidFill>
                <a:schemeClr val="lt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lt1"/>
              </a:buClr>
              <a:buSzPts val="1200"/>
              <a:buFont typeface="Times New Roman"/>
              <a:buChar char="●"/>
            </a:pPr>
            <a:r>
              <a:rPr lang="en" sz="1200">
                <a:solidFill>
                  <a:schemeClr val="lt1"/>
                </a:solidFill>
                <a:latin typeface="Times New Roman"/>
                <a:ea typeface="Times New Roman"/>
                <a:cs typeface="Times New Roman"/>
                <a:sym typeface="Times New Roman"/>
              </a:rPr>
              <a:t>  Bird, Barbara, and Candida Brush. “A Gendered Perspective on Organizational Creation.” Entrepreneurship Theory and Practice, vol. 26, no. 3, Apr. 2002, pp. 41–65, doi:10.1177/104225870202600303.</a:t>
            </a:r>
            <a:endParaRPr sz="1200">
              <a:solidFill>
                <a:schemeClr val="lt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lt1"/>
              </a:buClr>
              <a:buSzPts val="1200"/>
              <a:buFont typeface="Times New Roman"/>
              <a:buChar char="●"/>
            </a:pPr>
            <a:r>
              <a:rPr lang="en" sz="1200">
                <a:solidFill>
                  <a:schemeClr val="lt1"/>
                </a:solidFill>
                <a:latin typeface="Times New Roman"/>
                <a:ea typeface="Times New Roman"/>
                <a:cs typeface="Times New Roman"/>
                <a:sym typeface="Times New Roman"/>
              </a:rPr>
              <a:t>“Gender Stereotyping.” OHCHR, https://www.ohchr.org/en/issues/women/wrgs/pages/genderstereotypes.aspx. </a:t>
            </a:r>
            <a:endParaRPr sz="1200">
              <a:solidFill>
                <a:schemeClr val="lt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lt1"/>
              </a:buClr>
              <a:buSzPts val="1200"/>
              <a:buFont typeface="Times New Roman"/>
              <a:buChar char="●"/>
            </a:pPr>
            <a:r>
              <a:rPr lang="en" sz="1200">
                <a:solidFill>
                  <a:schemeClr val="lt1"/>
                </a:solidFill>
                <a:latin typeface="Times New Roman"/>
                <a:ea typeface="Times New Roman"/>
                <a:cs typeface="Times New Roman"/>
                <a:sym typeface="Times New Roman"/>
              </a:rPr>
              <a:t>Palmer, Kate. “Lasting Gender Stereotypes in the Workplace.” YouGov, YouGov, 9 Aug. 2012, https://today.yougov.com/topics/lifestyle/articles-reports/2012/08/09/lasting-gender-roles-workplace. </a:t>
            </a:r>
            <a:endParaRPr sz="1200">
              <a:solidFill>
                <a:schemeClr val="lt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lt1"/>
              </a:buClr>
              <a:buSzPts val="1200"/>
              <a:buFont typeface="Times New Roman"/>
              <a:buChar char="●"/>
            </a:pPr>
            <a:r>
              <a:rPr lang="en" sz="1200">
                <a:solidFill>
                  <a:schemeClr val="lt1"/>
                </a:solidFill>
                <a:latin typeface="Times New Roman"/>
                <a:ea typeface="Times New Roman"/>
                <a:cs typeface="Times New Roman"/>
                <a:sym typeface="Times New Roman"/>
              </a:rPr>
              <a:t>Venus of Willendorf, http://arthistoryresources.net/willendorf/. </a:t>
            </a:r>
            <a:endParaRPr sz="1200">
              <a:solidFill>
                <a:schemeClr val="lt1"/>
              </a:solidFill>
              <a:latin typeface="Times New Roman"/>
              <a:ea typeface="Times New Roman"/>
              <a:cs typeface="Times New Roman"/>
              <a:sym typeface="Times New Roman"/>
            </a:endParaRPr>
          </a:p>
          <a:p>
            <a:pPr indent="0" lvl="0" marL="457200" rtl="0" algn="l">
              <a:lnSpc>
                <a:spcPct val="115000"/>
              </a:lnSpc>
              <a:spcBef>
                <a:spcPts val="1200"/>
              </a:spcBef>
              <a:spcAft>
                <a:spcPts val="0"/>
              </a:spcAft>
              <a:buNone/>
            </a:pPr>
            <a:r>
              <a:t/>
            </a:r>
            <a:endParaRPr sz="1200">
              <a:solidFill>
                <a:schemeClr val="lt1"/>
              </a:solidFill>
              <a:latin typeface="Times New Roman"/>
              <a:ea typeface="Times New Roman"/>
              <a:cs typeface="Times New Roman"/>
              <a:sym typeface="Times New Roman"/>
            </a:endParaRPr>
          </a:p>
          <a:p>
            <a:pPr indent="0" lvl="0" marL="0" rtl="0" algn="l">
              <a:lnSpc>
                <a:spcPct val="115000"/>
              </a:lnSpc>
              <a:spcBef>
                <a:spcPts val="1200"/>
              </a:spcBef>
              <a:spcAft>
                <a:spcPts val="1200"/>
              </a:spcAft>
              <a:buNone/>
            </a:pPr>
            <a:r>
              <a:t/>
            </a:r>
            <a:endParaRPr sz="1200">
              <a:solidFill>
                <a:schemeClr val="lt1"/>
              </a:solidFill>
              <a:latin typeface="Times New Roman"/>
              <a:ea typeface="Times New Roman"/>
              <a:cs typeface="Times New Roman"/>
              <a:sym typeface="Times New Roman"/>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59"/>
          <p:cNvSpPr txBox="1"/>
          <p:nvPr>
            <p:ph type="title"/>
          </p:nvPr>
        </p:nvSpPr>
        <p:spPr>
          <a:xfrm>
            <a:off x="720000" y="539500"/>
            <a:ext cx="7704000" cy="45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Work Cited Cont.</a:t>
            </a:r>
            <a:endParaRPr/>
          </a:p>
        </p:txBody>
      </p:sp>
      <p:sp>
        <p:nvSpPr>
          <p:cNvPr id="675" name="Google Shape;675;p59"/>
          <p:cNvSpPr txBox="1"/>
          <p:nvPr/>
        </p:nvSpPr>
        <p:spPr>
          <a:xfrm>
            <a:off x="945100" y="1081400"/>
            <a:ext cx="7896900" cy="38943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1200"/>
              </a:spcBef>
              <a:spcAft>
                <a:spcPts val="0"/>
              </a:spcAft>
              <a:buClr>
                <a:schemeClr val="lt1"/>
              </a:buClr>
              <a:buSzPts val="1200"/>
              <a:buFont typeface="Times New Roman"/>
              <a:buChar char="●"/>
            </a:pPr>
            <a:r>
              <a:rPr lang="en" sz="1200">
                <a:solidFill>
                  <a:schemeClr val="lt1"/>
                </a:solidFill>
                <a:latin typeface="Times New Roman"/>
                <a:ea typeface="Times New Roman"/>
                <a:cs typeface="Times New Roman"/>
                <a:sym typeface="Times New Roman"/>
              </a:rPr>
              <a:t>Lisa, Andrew. “History of the American Education System.” </a:t>
            </a:r>
            <a:r>
              <a:rPr i="1" lang="en" sz="1200">
                <a:solidFill>
                  <a:schemeClr val="lt1"/>
                </a:solidFill>
                <a:latin typeface="Times New Roman"/>
                <a:ea typeface="Times New Roman"/>
                <a:cs typeface="Times New Roman"/>
                <a:sym typeface="Times New Roman"/>
              </a:rPr>
              <a:t>Stacker</a:t>
            </a:r>
            <a:r>
              <a:rPr lang="en" sz="1200">
                <a:solidFill>
                  <a:schemeClr val="lt1"/>
                </a:solidFill>
                <a:latin typeface="Times New Roman"/>
                <a:ea typeface="Times New Roman"/>
                <a:cs typeface="Times New Roman"/>
                <a:sym typeface="Times New Roman"/>
              </a:rPr>
              <a:t>, 10 Dec. 2020, https://stacker.com/stories/5541/history-american-education-system. </a:t>
            </a:r>
            <a:endParaRPr sz="1200">
              <a:solidFill>
                <a:schemeClr val="lt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lt1"/>
              </a:buClr>
              <a:buSzPts val="1200"/>
              <a:buFont typeface="Quattrocento Sans"/>
              <a:buChar char="●"/>
            </a:pPr>
            <a:r>
              <a:rPr lang="en" sz="1200">
                <a:solidFill>
                  <a:schemeClr val="lt1"/>
                </a:solidFill>
                <a:latin typeface="Times New Roman"/>
                <a:ea typeface="Times New Roman"/>
                <a:cs typeface="Times New Roman"/>
                <a:sym typeface="Times New Roman"/>
              </a:rPr>
              <a:t>LeQuire, Shelby. “The History of Women as Teachers.” </a:t>
            </a:r>
            <a:r>
              <a:rPr i="1" lang="en" sz="1200">
                <a:solidFill>
                  <a:schemeClr val="lt1"/>
                </a:solidFill>
                <a:latin typeface="Times New Roman"/>
                <a:ea typeface="Times New Roman"/>
                <a:cs typeface="Times New Roman"/>
                <a:sym typeface="Times New Roman"/>
              </a:rPr>
              <a:t>The Western Carolina Journalist</a:t>
            </a:r>
            <a:r>
              <a:rPr lang="en" sz="1200">
                <a:solidFill>
                  <a:schemeClr val="lt1"/>
                </a:solidFill>
                <a:latin typeface="Times New Roman"/>
                <a:ea typeface="Times New Roman"/>
                <a:cs typeface="Times New Roman"/>
                <a:sym typeface="Times New Roman"/>
              </a:rPr>
              <a:t>, 4 May 2016, https://thewesterncarolinajournalist.com/2016/05/04/the-history-of-women-as-teachers/.</a:t>
            </a: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lt1"/>
              </a:buClr>
              <a:buSzPts val="1200"/>
              <a:buFont typeface="Times New Roman"/>
              <a:buChar char="●"/>
            </a:pPr>
            <a:r>
              <a:rPr lang="en" sz="1200">
                <a:solidFill>
                  <a:schemeClr val="lt1"/>
                </a:solidFill>
                <a:latin typeface="Times New Roman"/>
                <a:ea typeface="Times New Roman"/>
                <a:cs typeface="Times New Roman"/>
                <a:sym typeface="Times New Roman"/>
              </a:rPr>
              <a:t>Statista Research Department, Research Group. “Share of Teachers in the U.S. 2012, by Gender and School Type.” </a:t>
            </a:r>
            <a:r>
              <a:rPr i="1" lang="en" sz="1200">
                <a:solidFill>
                  <a:schemeClr val="lt1"/>
                </a:solidFill>
                <a:latin typeface="Times New Roman"/>
                <a:ea typeface="Times New Roman"/>
                <a:cs typeface="Times New Roman"/>
                <a:sym typeface="Times New Roman"/>
              </a:rPr>
              <a:t>Statista</a:t>
            </a:r>
            <a:r>
              <a:rPr lang="en" sz="1200">
                <a:solidFill>
                  <a:schemeClr val="lt1"/>
                </a:solidFill>
                <a:latin typeface="Times New Roman"/>
                <a:ea typeface="Times New Roman"/>
                <a:cs typeface="Times New Roman"/>
                <a:sym typeface="Times New Roman"/>
              </a:rPr>
              <a:t>, 31 Aug. 2013, https://www.statista.com/statistics/238343/us-teachers-by-gender-and-school-type/. </a:t>
            </a:r>
            <a:endParaRPr sz="1200">
              <a:solidFill>
                <a:schemeClr val="lt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lt1"/>
              </a:buClr>
              <a:buSzPts val="1200"/>
              <a:buFont typeface="Times New Roman"/>
              <a:buChar char="●"/>
            </a:pPr>
            <a:r>
              <a:rPr lang="en" sz="1200">
                <a:solidFill>
                  <a:schemeClr val="lt1"/>
                </a:solidFill>
                <a:latin typeface="Times New Roman"/>
                <a:ea typeface="Times New Roman"/>
                <a:cs typeface="Times New Roman"/>
                <a:sym typeface="Times New Roman"/>
              </a:rPr>
              <a:t>Dews, Fred, and Tamari Dzotsenidze. “Charts of the Week: Gender and Education.” </a:t>
            </a:r>
            <a:r>
              <a:rPr i="1" lang="en" sz="1200">
                <a:solidFill>
                  <a:schemeClr val="lt1"/>
                </a:solidFill>
                <a:latin typeface="Times New Roman"/>
                <a:ea typeface="Times New Roman"/>
                <a:cs typeface="Times New Roman"/>
                <a:sym typeface="Times New Roman"/>
              </a:rPr>
              <a:t>Brookings</a:t>
            </a:r>
            <a:r>
              <a:rPr lang="en" sz="1200">
                <a:solidFill>
                  <a:schemeClr val="lt1"/>
                </a:solidFill>
                <a:latin typeface="Times New Roman"/>
                <a:ea typeface="Times New Roman"/>
                <a:cs typeface="Times New Roman"/>
                <a:sym typeface="Times New Roman"/>
              </a:rPr>
              <a:t>, Brookings, 15 Oct. 2019, </a:t>
            </a:r>
            <a:r>
              <a:rPr lang="en" sz="1200" u="sng">
                <a:solidFill>
                  <a:schemeClr val="hlink"/>
                </a:solidFill>
                <a:latin typeface="Times New Roman"/>
                <a:ea typeface="Times New Roman"/>
                <a:cs typeface="Times New Roman"/>
                <a:sym typeface="Times New Roman"/>
                <a:hlinkClick r:id="rId3"/>
              </a:rPr>
              <a:t>https://www.brookings.edu/blog/brookings-now/2019/10/11/charts-of-the-week-gender-and-education/</a:t>
            </a:r>
            <a:endParaRPr sz="1200">
              <a:solidFill>
                <a:schemeClr val="lt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lt1"/>
              </a:buClr>
              <a:buSzPts val="1200"/>
              <a:buFont typeface="Times New Roman"/>
              <a:buChar char="●"/>
            </a:pPr>
            <a:r>
              <a:rPr lang="en" sz="1200">
                <a:solidFill>
                  <a:schemeClr val="lt1"/>
                </a:solidFill>
                <a:latin typeface="Times New Roman"/>
                <a:ea typeface="Times New Roman"/>
                <a:cs typeface="Times New Roman"/>
                <a:sym typeface="Times New Roman"/>
              </a:rPr>
              <a:t>Tani , Massimillano. “Why Are Teachers Mostly Female? Because Men Get Better Pay in Other Professions.” </a:t>
            </a:r>
            <a:r>
              <a:rPr i="1" lang="en" sz="1200">
                <a:solidFill>
                  <a:schemeClr val="lt1"/>
                </a:solidFill>
                <a:latin typeface="Times New Roman"/>
                <a:ea typeface="Times New Roman"/>
                <a:cs typeface="Times New Roman"/>
                <a:sym typeface="Times New Roman"/>
              </a:rPr>
              <a:t>The Conversation</a:t>
            </a:r>
            <a:r>
              <a:rPr lang="en" sz="1200">
                <a:solidFill>
                  <a:schemeClr val="lt1"/>
                </a:solidFill>
                <a:latin typeface="Times New Roman"/>
                <a:ea typeface="Times New Roman"/>
                <a:cs typeface="Times New Roman"/>
                <a:sym typeface="Times New Roman"/>
              </a:rPr>
              <a:t>, 21 Jan. 2019, https://theconversation.com/why-are-teachers-mostly-female-because-men-get-better-pay-in-other-professions-109569</a:t>
            </a:r>
            <a:endParaRPr sz="1200">
              <a:solidFill>
                <a:srgbClr val="595959"/>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lt1"/>
              </a:buClr>
              <a:buSzPts val="1200"/>
              <a:buFont typeface="Times New Roman"/>
              <a:buChar char="●"/>
            </a:pPr>
            <a:r>
              <a:rPr lang="en" sz="1200">
                <a:solidFill>
                  <a:schemeClr val="lt1"/>
                </a:solidFill>
                <a:latin typeface="Times New Roman"/>
                <a:ea typeface="Times New Roman"/>
                <a:cs typeface="Times New Roman"/>
                <a:sym typeface="Times New Roman"/>
              </a:rPr>
              <a:t>“Visualizing the Data: Women's Representation in Society.” </a:t>
            </a:r>
            <a:r>
              <a:rPr i="1" lang="en" sz="1200">
                <a:solidFill>
                  <a:schemeClr val="lt1"/>
                </a:solidFill>
                <a:latin typeface="Times New Roman"/>
                <a:ea typeface="Times New Roman"/>
                <a:cs typeface="Times New Roman"/>
                <a:sym typeface="Times New Roman"/>
              </a:rPr>
              <a:t>UN Women</a:t>
            </a:r>
            <a:r>
              <a:rPr lang="en" sz="1200">
                <a:solidFill>
                  <a:schemeClr val="lt1"/>
                </a:solidFill>
                <a:latin typeface="Times New Roman"/>
                <a:ea typeface="Times New Roman"/>
                <a:cs typeface="Times New Roman"/>
                <a:sym typeface="Times New Roman"/>
              </a:rPr>
              <a:t>, </a:t>
            </a:r>
            <a:r>
              <a:rPr lang="en" sz="1200" u="sng">
                <a:solidFill>
                  <a:schemeClr val="lt1"/>
                </a:solidFill>
                <a:latin typeface="Times New Roman"/>
                <a:ea typeface="Times New Roman"/>
                <a:cs typeface="Times New Roman"/>
                <a:sym typeface="Times New Roman"/>
                <a:hlinkClick r:id="rId4">
                  <a:extLst>
                    <a:ext uri="{A12FA001-AC4F-418D-AE19-62706E023703}">
                      <ahyp:hlinkClr val="tx"/>
                    </a:ext>
                  </a:extLst>
                </a:hlinkClick>
              </a:rPr>
              <a:t>https://www.unwomen.org/en/digital-library/multimedia/2020/2/infographic-visualizing-the-data-womens-representation</a:t>
            </a:r>
            <a:r>
              <a:rPr lang="en" sz="1200">
                <a:solidFill>
                  <a:schemeClr val="lt1"/>
                </a:solidFill>
                <a:latin typeface="Times New Roman"/>
                <a:ea typeface="Times New Roman"/>
                <a:cs typeface="Times New Roman"/>
                <a:sym typeface="Times New Roman"/>
              </a:rPr>
              <a:t>. </a:t>
            </a:r>
            <a:endParaRPr sz="1050">
              <a:solidFill>
                <a:schemeClr val="lt1"/>
              </a:solidFill>
            </a:endParaRPr>
          </a:p>
          <a:p>
            <a:pPr indent="0" lvl="0" marL="457200" rtl="0" algn="l">
              <a:lnSpc>
                <a:spcPct val="115000"/>
              </a:lnSpc>
              <a:spcBef>
                <a:spcPts val="1200"/>
              </a:spcBef>
              <a:spcAft>
                <a:spcPts val="0"/>
              </a:spcAft>
              <a:buNone/>
            </a:pPr>
            <a:r>
              <a:rPr b="1" lang="en" sz="1200">
                <a:solidFill>
                  <a:schemeClr val="lt1"/>
                </a:solidFill>
                <a:latin typeface="Quattrocento Sans"/>
                <a:ea typeface="Quattrocento Sans"/>
                <a:cs typeface="Quattrocento Sans"/>
                <a:sym typeface="Quattrocento Sans"/>
              </a:rPr>
              <a:t> </a:t>
            </a:r>
            <a:endParaRPr b="1" sz="1200">
              <a:solidFill>
                <a:schemeClr val="lt1"/>
              </a:solidFill>
              <a:latin typeface="Quattrocento Sans"/>
              <a:ea typeface="Quattrocento Sans"/>
              <a:cs typeface="Quattrocento Sans"/>
              <a:sym typeface="Quattrocento Sans"/>
            </a:endParaRPr>
          </a:p>
          <a:p>
            <a:pPr indent="0" lvl="0" marL="457200" rtl="0" algn="l">
              <a:spcBef>
                <a:spcPts val="1200"/>
              </a:spcBef>
              <a:spcAft>
                <a:spcPts val="0"/>
              </a:spcAft>
              <a:buNone/>
            </a:pPr>
            <a:r>
              <a:t/>
            </a:r>
            <a:endParaRPr>
              <a:solidFill>
                <a:schemeClr val="lt1"/>
              </a:solidFill>
              <a:latin typeface="Quattrocento Sans"/>
              <a:ea typeface="Quattrocento Sans"/>
              <a:cs typeface="Quattrocento Sans"/>
              <a:sym typeface="Quattrocento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60"/>
          <p:cNvSpPr txBox="1"/>
          <p:nvPr>
            <p:ph type="title"/>
          </p:nvPr>
        </p:nvSpPr>
        <p:spPr>
          <a:xfrm>
            <a:off x="720000" y="539500"/>
            <a:ext cx="7704000" cy="45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Work Cited Cont…</a:t>
            </a:r>
            <a:endParaRPr/>
          </a:p>
        </p:txBody>
      </p:sp>
      <p:sp>
        <p:nvSpPr>
          <p:cNvPr id="681" name="Google Shape;681;p60"/>
          <p:cNvSpPr txBox="1"/>
          <p:nvPr/>
        </p:nvSpPr>
        <p:spPr>
          <a:xfrm>
            <a:off x="82500" y="1155225"/>
            <a:ext cx="9144000" cy="39663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1200"/>
              </a:spcBef>
              <a:spcAft>
                <a:spcPts val="0"/>
              </a:spcAft>
              <a:buClr>
                <a:schemeClr val="lt1"/>
              </a:buClr>
              <a:buSzPts val="1500"/>
              <a:buFont typeface="Quattrocento Sans"/>
              <a:buChar char="●"/>
            </a:pPr>
            <a:r>
              <a:rPr lang="en" sz="1200">
                <a:solidFill>
                  <a:schemeClr val="lt1"/>
                </a:solidFill>
                <a:latin typeface="Times New Roman"/>
                <a:ea typeface="Times New Roman"/>
                <a:cs typeface="Times New Roman"/>
                <a:sym typeface="Times New Roman"/>
              </a:rPr>
              <a:t>Irving, Michelle. </a:t>
            </a:r>
            <a:r>
              <a:rPr i="1" lang="en" sz="1200">
                <a:solidFill>
                  <a:schemeClr val="lt1"/>
                </a:solidFill>
                <a:latin typeface="Times New Roman"/>
                <a:ea typeface="Times New Roman"/>
                <a:cs typeface="Times New Roman"/>
                <a:sym typeface="Times New Roman"/>
              </a:rPr>
              <a:t>Women Politicians Must Still Bend to Gender Stereotypes</a:t>
            </a:r>
            <a:r>
              <a:rPr lang="en" sz="1200">
                <a:solidFill>
                  <a:schemeClr val="lt1"/>
                </a:solidFill>
                <a:latin typeface="Times New Roman"/>
                <a:ea typeface="Times New Roman"/>
                <a:cs typeface="Times New Roman"/>
                <a:sym typeface="Times New Roman"/>
              </a:rPr>
              <a:t>. 3 Mar. 2019, </a:t>
            </a:r>
            <a:r>
              <a:rPr lang="en" sz="1200" u="sng">
                <a:solidFill>
                  <a:schemeClr val="lt1"/>
                </a:solidFill>
                <a:latin typeface="Times New Roman"/>
                <a:ea typeface="Times New Roman"/>
                <a:cs typeface="Times New Roman"/>
                <a:sym typeface="Times New Roman"/>
                <a:hlinkClick r:id="rId3">
                  <a:extLst>
                    <a:ext uri="{A12FA001-AC4F-418D-AE19-62706E023703}">
                      <ahyp:hlinkClr val="tx"/>
                    </a:ext>
                  </a:extLst>
                </a:hlinkClick>
              </a:rPr>
              <a:t>https://policyoptions.irpp.org/magazines/march-2019/women-politicians-must-still-bend-to-gender-stereotypes/</a:t>
            </a:r>
            <a:r>
              <a:rPr lang="en" sz="1200">
                <a:solidFill>
                  <a:schemeClr val="lt1"/>
                </a:solidFill>
                <a:latin typeface="Times New Roman"/>
                <a:ea typeface="Times New Roman"/>
                <a:cs typeface="Times New Roman"/>
                <a:sym typeface="Times New Roman"/>
              </a:rPr>
              <a:t>. </a:t>
            </a:r>
            <a:endParaRPr sz="1200">
              <a:solidFill>
                <a:schemeClr val="lt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lt1"/>
              </a:buClr>
              <a:buSzPts val="1200"/>
              <a:buFont typeface="Times New Roman"/>
              <a:buChar char="●"/>
            </a:pPr>
            <a:r>
              <a:rPr lang="en" sz="1200">
                <a:solidFill>
                  <a:schemeClr val="lt1"/>
                </a:solidFill>
                <a:latin typeface="Times New Roman"/>
                <a:ea typeface="Times New Roman"/>
                <a:cs typeface="Times New Roman"/>
                <a:sym typeface="Times New Roman"/>
              </a:rPr>
              <a:t>North, Anna. “America's Sexist Obsession with What Women Politicians Wear, Explained.” </a:t>
            </a:r>
            <a:r>
              <a:rPr i="1" lang="en" sz="1200">
                <a:solidFill>
                  <a:schemeClr val="lt1"/>
                </a:solidFill>
                <a:latin typeface="Times New Roman"/>
                <a:ea typeface="Times New Roman"/>
                <a:cs typeface="Times New Roman"/>
                <a:sym typeface="Times New Roman"/>
              </a:rPr>
              <a:t>Vox</a:t>
            </a:r>
            <a:r>
              <a:rPr lang="en" sz="1200">
                <a:solidFill>
                  <a:schemeClr val="lt1"/>
                </a:solidFill>
                <a:latin typeface="Times New Roman"/>
                <a:ea typeface="Times New Roman"/>
                <a:cs typeface="Times New Roman"/>
                <a:sym typeface="Times New Roman"/>
              </a:rPr>
              <a:t>, Vox, 3 Dec. 2018, </a:t>
            </a:r>
            <a:r>
              <a:rPr lang="en" sz="1200" u="sng">
                <a:solidFill>
                  <a:schemeClr val="lt1"/>
                </a:solidFill>
                <a:latin typeface="Times New Roman"/>
                <a:ea typeface="Times New Roman"/>
                <a:cs typeface="Times New Roman"/>
                <a:sym typeface="Times New Roman"/>
                <a:hlinkClick r:id="rId4">
                  <a:extLst>
                    <a:ext uri="{A12FA001-AC4F-418D-AE19-62706E023703}">
                      <ahyp:hlinkClr val="tx"/>
                    </a:ext>
                  </a:extLst>
                </a:hlinkClick>
              </a:rPr>
              <a:t>https://www.vox.com/identities/2018/12/3/18107151/alexandria-ocasio-cortez-eddie-scarry-women-politics</a:t>
            </a:r>
            <a:r>
              <a:rPr lang="en" sz="1200">
                <a:solidFill>
                  <a:schemeClr val="lt1"/>
                </a:solidFill>
                <a:latin typeface="Times New Roman"/>
                <a:ea typeface="Times New Roman"/>
                <a:cs typeface="Times New Roman"/>
                <a:sym typeface="Times New Roman"/>
              </a:rPr>
              <a:t>. </a:t>
            </a:r>
            <a:endParaRPr sz="1200">
              <a:solidFill>
                <a:schemeClr val="lt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lt1"/>
              </a:buClr>
              <a:buSzPts val="1200"/>
              <a:buFont typeface="Times New Roman"/>
              <a:buChar char="●"/>
            </a:pPr>
            <a:r>
              <a:rPr lang="en" sz="1200">
                <a:solidFill>
                  <a:schemeClr val="lt1"/>
                </a:solidFill>
                <a:latin typeface="Times New Roman"/>
                <a:ea typeface="Times New Roman"/>
                <a:cs typeface="Times New Roman"/>
                <a:sym typeface="Times New Roman"/>
              </a:rPr>
              <a:t>Cohn, D’Vera, and Gretchen Livingston. “Americans' Views of Women as Political Leaders Differ by Gender.” </a:t>
            </a:r>
            <a:r>
              <a:rPr i="1" lang="en" sz="1200">
                <a:solidFill>
                  <a:schemeClr val="lt1"/>
                </a:solidFill>
                <a:latin typeface="Times New Roman"/>
                <a:ea typeface="Times New Roman"/>
                <a:cs typeface="Times New Roman"/>
                <a:sym typeface="Times New Roman"/>
              </a:rPr>
              <a:t>Pew Research Center</a:t>
            </a:r>
            <a:r>
              <a:rPr lang="en" sz="1200">
                <a:solidFill>
                  <a:schemeClr val="lt1"/>
                </a:solidFill>
                <a:latin typeface="Times New Roman"/>
                <a:ea typeface="Times New Roman"/>
                <a:cs typeface="Times New Roman"/>
                <a:sym typeface="Times New Roman"/>
              </a:rPr>
              <a:t>, Pew Research Center, 7 Aug. 2020, </a:t>
            </a:r>
            <a:r>
              <a:rPr lang="en" sz="1200" u="sng">
                <a:solidFill>
                  <a:schemeClr val="lt1"/>
                </a:solidFill>
                <a:latin typeface="Times New Roman"/>
                <a:ea typeface="Times New Roman"/>
                <a:cs typeface="Times New Roman"/>
                <a:sym typeface="Times New Roman"/>
                <a:hlinkClick r:id="rId5">
                  <a:extLst>
                    <a:ext uri="{A12FA001-AC4F-418D-AE19-62706E023703}">
                      <ahyp:hlinkClr val="tx"/>
                    </a:ext>
                  </a:extLst>
                </a:hlinkClick>
              </a:rPr>
              <a:t>https://www.pewresearch.org/fact-tank/2016/05/19/americans-views-of-women-as-political-leaders-differ-by-gender/</a:t>
            </a:r>
            <a:r>
              <a:rPr lang="en" sz="1200">
                <a:solidFill>
                  <a:schemeClr val="lt1"/>
                </a:solidFill>
                <a:latin typeface="Times New Roman"/>
                <a:ea typeface="Times New Roman"/>
                <a:cs typeface="Times New Roman"/>
                <a:sym typeface="Times New Roman"/>
              </a:rPr>
              <a:t>. </a:t>
            </a:r>
            <a:endParaRPr sz="1200">
              <a:solidFill>
                <a:schemeClr val="lt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lt1"/>
              </a:buClr>
              <a:buSzPts val="1200"/>
              <a:buFont typeface="Times New Roman"/>
              <a:buChar char="●"/>
            </a:pPr>
            <a:r>
              <a:rPr lang="en" sz="1200">
                <a:solidFill>
                  <a:schemeClr val="lt1"/>
                </a:solidFill>
                <a:latin typeface="Times New Roman"/>
                <a:ea typeface="Times New Roman"/>
                <a:cs typeface="Times New Roman"/>
                <a:sym typeface="Times New Roman"/>
              </a:rPr>
              <a:t>Daphne Joanna Van der Pas, Loes Aaldering, Gender Differences in Political Media Coverage: A </a:t>
            </a:r>
            <a:r>
              <a:rPr lang="en" sz="1200">
                <a:solidFill>
                  <a:schemeClr val="lt1"/>
                </a:solidFill>
              </a:rPr>
              <a:t>	</a:t>
            </a:r>
            <a:endParaRPr sz="1200">
              <a:solidFill>
                <a:schemeClr val="lt1"/>
              </a:solidFill>
            </a:endParaRPr>
          </a:p>
          <a:p>
            <a:pPr indent="457200" lvl="0" marL="457200" rtl="0" algn="l">
              <a:lnSpc>
                <a:spcPct val="115000"/>
              </a:lnSpc>
              <a:spcBef>
                <a:spcPts val="0"/>
              </a:spcBef>
              <a:spcAft>
                <a:spcPts val="0"/>
              </a:spcAft>
              <a:buNone/>
            </a:pPr>
            <a:r>
              <a:rPr lang="en" sz="1200">
                <a:solidFill>
                  <a:schemeClr val="lt1"/>
                </a:solidFill>
                <a:latin typeface="Times New Roman"/>
                <a:ea typeface="Times New Roman"/>
                <a:cs typeface="Times New Roman"/>
                <a:sym typeface="Times New Roman"/>
              </a:rPr>
              <a:t>Meta-Analysis, </a:t>
            </a:r>
            <a:r>
              <a:rPr i="1" lang="en" sz="1200">
                <a:solidFill>
                  <a:schemeClr val="lt1"/>
                </a:solidFill>
                <a:latin typeface="Times New Roman"/>
                <a:ea typeface="Times New Roman"/>
                <a:cs typeface="Times New Roman"/>
                <a:sym typeface="Times New Roman"/>
              </a:rPr>
              <a:t>Journal of Communication</a:t>
            </a:r>
            <a:r>
              <a:rPr lang="en" sz="1200">
                <a:solidFill>
                  <a:schemeClr val="lt1"/>
                </a:solidFill>
                <a:latin typeface="Times New Roman"/>
                <a:ea typeface="Times New Roman"/>
                <a:cs typeface="Times New Roman"/>
                <a:sym typeface="Times New Roman"/>
              </a:rPr>
              <a:t>, Volume 70, Issue 1, February 2020, Pages </a:t>
            </a:r>
            <a:r>
              <a:rPr lang="en" sz="1200">
                <a:solidFill>
                  <a:schemeClr val="lt1"/>
                </a:solidFill>
              </a:rPr>
              <a:t>	</a:t>
            </a:r>
            <a:endParaRPr sz="1200">
              <a:solidFill>
                <a:schemeClr val="lt1"/>
              </a:solidFill>
            </a:endParaRPr>
          </a:p>
          <a:p>
            <a:pPr indent="457200" lvl="0" marL="457200" rtl="0" algn="l">
              <a:lnSpc>
                <a:spcPct val="115000"/>
              </a:lnSpc>
              <a:spcBef>
                <a:spcPts val="0"/>
              </a:spcBef>
              <a:spcAft>
                <a:spcPts val="0"/>
              </a:spcAft>
              <a:buNone/>
            </a:pPr>
            <a:r>
              <a:rPr lang="en" sz="1200">
                <a:solidFill>
                  <a:schemeClr val="lt1"/>
                </a:solidFill>
                <a:latin typeface="Times New Roman"/>
                <a:ea typeface="Times New Roman"/>
                <a:cs typeface="Times New Roman"/>
                <a:sym typeface="Times New Roman"/>
              </a:rPr>
              <a:t>114–143, </a:t>
            </a:r>
            <a:r>
              <a:rPr lang="en" sz="1200" u="sng">
                <a:solidFill>
                  <a:schemeClr val="lt1"/>
                </a:solidFill>
                <a:latin typeface="Times New Roman"/>
                <a:ea typeface="Times New Roman"/>
                <a:cs typeface="Times New Roman"/>
                <a:sym typeface="Times New Roman"/>
                <a:hlinkClick r:id="rId6">
                  <a:extLst>
                    <a:ext uri="{A12FA001-AC4F-418D-AE19-62706E023703}">
                      <ahyp:hlinkClr val="tx"/>
                    </a:ext>
                  </a:extLst>
                </a:hlinkClick>
              </a:rPr>
              <a:t>https://doi.org/10.1093/joc/jqz046</a:t>
            </a:r>
            <a:r>
              <a:rPr lang="en" sz="1100">
                <a:solidFill>
                  <a:schemeClr val="lt1"/>
                </a:solidFill>
              </a:rPr>
              <a:t> </a:t>
            </a:r>
            <a:endParaRPr sz="1100">
              <a:solidFill>
                <a:schemeClr val="lt1"/>
              </a:solidFill>
            </a:endParaRPr>
          </a:p>
          <a:p>
            <a:pPr indent="-304800" lvl="0" marL="457200" rtl="0" algn="l">
              <a:lnSpc>
                <a:spcPct val="115000"/>
              </a:lnSpc>
              <a:spcBef>
                <a:spcPts val="0"/>
              </a:spcBef>
              <a:spcAft>
                <a:spcPts val="0"/>
              </a:spcAft>
              <a:buClr>
                <a:schemeClr val="lt1"/>
              </a:buClr>
              <a:buSzPts val="1200"/>
              <a:buFont typeface="Times New Roman"/>
              <a:buChar char="●"/>
            </a:pPr>
            <a:r>
              <a:rPr lang="en" sz="1200">
                <a:solidFill>
                  <a:schemeClr val="lt1"/>
                </a:solidFill>
                <a:latin typeface="Times New Roman"/>
                <a:ea typeface="Times New Roman"/>
                <a:cs typeface="Times New Roman"/>
                <a:sym typeface="Times New Roman"/>
              </a:rPr>
              <a:t>Rosenwasser, Shirley Miller, and Norma G. Dean. “Gender Role and Political Office: Effects of </a:t>
            </a:r>
            <a:r>
              <a:rPr lang="en" sz="1200">
                <a:solidFill>
                  <a:schemeClr val="lt1"/>
                </a:solidFill>
              </a:rPr>
              <a:t>	</a:t>
            </a:r>
            <a:endParaRPr sz="1200">
              <a:solidFill>
                <a:schemeClr val="lt1"/>
              </a:solidFill>
            </a:endParaRPr>
          </a:p>
          <a:p>
            <a:pPr indent="457200" lvl="0" marL="457200" rtl="0" algn="l">
              <a:lnSpc>
                <a:spcPct val="115000"/>
              </a:lnSpc>
              <a:spcBef>
                <a:spcPts val="0"/>
              </a:spcBef>
              <a:spcAft>
                <a:spcPts val="0"/>
              </a:spcAft>
              <a:buNone/>
            </a:pPr>
            <a:r>
              <a:rPr lang="en" sz="1200">
                <a:solidFill>
                  <a:schemeClr val="lt1"/>
                </a:solidFill>
                <a:latin typeface="Times New Roman"/>
                <a:ea typeface="Times New Roman"/>
                <a:cs typeface="Times New Roman"/>
                <a:sym typeface="Times New Roman"/>
              </a:rPr>
              <a:t>Perceived Masculinity/Femininity of Candidate and Political Office.” Psychology of </a:t>
            </a:r>
            <a:r>
              <a:rPr lang="en" sz="1200">
                <a:solidFill>
                  <a:schemeClr val="lt1"/>
                </a:solidFill>
              </a:rPr>
              <a:t>	</a:t>
            </a:r>
            <a:endParaRPr sz="1200">
              <a:solidFill>
                <a:schemeClr val="lt1"/>
              </a:solidFill>
            </a:endParaRPr>
          </a:p>
          <a:p>
            <a:pPr indent="457200" lvl="0" marL="457200" rtl="0" algn="l">
              <a:lnSpc>
                <a:spcPct val="115000"/>
              </a:lnSpc>
              <a:spcBef>
                <a:spcPts val="0"/>
              </a:spcBef>
              <a:spcAft>
                <a:spcPts val="0"/>
              </a:spcAft>
              <a:buNone/>
            </a:pPr>
            <a:r>
              <a:rPr lang="en" sz="1200">
                <a:solidFill>
                  <a:schemeClr val="lt1"/>
                </a:solidFill>
                <a:latin typeface="Times New Roman"/>
                <a:ea typeface="Times New Roman"/>
                <a:cs typeface="Times New Roman"/>
                <a:sym typeface="Times New Roman"/>
              </a:rPr>
              <a:t>Women Quarterly, vol. 13, no. 1, Mar. 1989, pp. 77–85,  </a:t>
            </a:r>
            <a:endParaRPr sz="1200">
              <a:solidFill>
                <a:schemeClr val="lt1"/>
              </a:solidFill>
              <a:latin typeface="Times New Roman"/>
              <a:ea typeface="Times New Roman"/>
              <a:cs typeface="Times New Roman"/>
              <a:sym typeface="Times New Roman"/>
            </a:endParaRPr>
          </a:p>
          <a:p>
            <a:pPr indent="457200" lvl="0" marL="457200" rtl="0" algn="l">
              <a:lnSpc>
                <a:spcPct val="115000"/>
              </a:lnSpc>
              <a:spcBef>
                <a:spcPts val="0"/>
              </a:spcBef>
              <a:spcAft>
                <a:spcPts val="0"/>
              </a:spcAft>
              <a:buNone/>
            </a:pPr>
            <a:r>
              <a:rPr lang="en" sz="1050">
                <a:solidFill>
                  <a:schemeClr val="lt1"/>
                </a:solidFill>
              </a:rPr>
              <a:t>doi:</a:t>
            </a:r>
            <a:r>
              <a:rPr lang="en" sz="1050" u="sng">
                <a:solidFill>
                  <a:schemeClr val="lt1"/>
                </a:solidFill>
                <a:hlinkClick r:id="rId7">
                  <a:extLst>
                    <a:ext uri="{A12FA001-AC4F-418D-AE19-62706E023703}">
                      <ahyp:hlinkClr val="tx"/>
                    </a:ext>
                  </a:extLst>
                </a:hlinkClick>
              </a:rPr>
              <a:t>10.1111/j.1471-6402.1989.tb00986.x</a:t>
            </a:r>
            <a:r>
              <a:rPr lang="en" sz="1050">
                <a:solidFill>
                  <a:schemeClr val="lt1"/>
                </a:solidFill>
              </a:rPr>
              <a:t>. </a:t>
            </a:r>
            <a:endParaRPr sz="1050">
              <a:solidFill>
                <a:schemeClr val="lt1"/>
              </a:solidFill>
            </a:endParaRPr>
          </a:p>
          <a:p>
            <a:pPr indent="-304800" lvl="0" marL="457200" rtl="0" algn="l">
              <a:lnSpc>
                <a:spcPct val="115000"/>
              </a:lnSpc>
              <a:spcBef>
                <a:spcPts val="0"/>
              </a:spcBef>
              <a:spcAft>
                <a:spcPts val="0"/>
              </a:spcAft>
              <a:buClr>
                <a:schemeClr val="lt1"/>
              </a:buClr>
              <a:buSzPts val="1200"/>
              <a:buFont typeface="Times New Roman"/>
              <a:buChar char="●"/>
            </a:pPr>
            <a:r>
              <a:rPr lang="en" sz="1200">
                <a:solidFill>
                  <a:schemeClr val="lt1"/>
                </a:solidFill>
                <a:latin typeface="Times New Roman"/>
                <a:ea typeface="Times New Roman"/>
                <a:cs typeface="Times New Roman"/>
                <a:sym typeface="Times New Roman"/>
              </a:rPr>
              <a:t>https://www.everycrsreport.com/reports/RS20615.html</a:t>
            </a:r>
            <a:r>
              <a:rPr lang="en" sz="1200">
                <a:solidFill>
                  <a:srgbClr val="333333"/>
                </a:solidFill>
                <a:latin typeface="Times New Roman"/>
                <a:ea typeface="Times New Roman"/>
                <a:cs typeface="Times New Roman"/>
                <a:sym typeface="Times New Roman"/>
              </a:rPr>
              <a:t> </a:t>
            </a:r>
            <a:endParaRPr sz="1200">
              <a:solidFill>
                <a:srgbClr val="333333"/>
              </a:solidFill>
              <a:latin typeface="Times New Roman"/>
              <a:ea typeface="Times New Roman"/>
              <a:cs typeface="Times New Roman"/>
              <a:sym typeface="Times New Roman"/>
            </a:endParaRPr>
          </a:p>
          <a:p>
            <a:pPr indent="-311150" lvl="0" marL="457200" rtl="0" algn="l">
              <a:lnSpc>
                <a:spcPct val="115000"/>
              </a:lnSpc>
              <a:spcBef>
                <a:spcPts val="0"/>
              </a:spcBef>
              <a:spcAft>
                <a:spcPts val="0"/>
              </a:spcAft>
              <a:buClr>
                <a:srgbClr val="FFFFFF"/>
              </a:buClr>
              <a:buSzPts val="1300"/>
              <a:buFont typeface="Times New Roman"/>
              <a:buChar char="●"/>
            </a:pPr>
            <a:r>
              <a:rPr lang="en" sz="1200">
                <a:solidFill>
                  <a:srgbClr val="FFFFFF"/>
                </a:solidFill>
                <a:latin typeface="Times New Roman"/>
                <a:ea typeface="Times New Roman"/>
                <a:cs typeface="Times New Roman"/>
                <a:sym typeface="Times New Roman"/>
              </a:rPr>
              <a:t>https://www.youngacademics.com.au/blog/the-story-behind-it-all/ </a:t>
            </a:r>
            <a:endParaRPr sz="1200">
              <a:solidFill>
                <a:srgbClr val="FFFFFF"/>
              </a:solidFill>
              <a:latin typeface="Times New Roman"/>
              <a:ea typeface="Times New Roman"/>
              <a:cs typeface="Times New Roman"/>
              <a:sym typeface="Times New Roman"/>
            </a:endParaRPr>
          </a:p>
          <a:p>
            <a:pPr indent="0" lvl="0" marL="457200" rtl="0" algn="l">
              <a:lnSpc>
                <a:spcPct val="115000"/>
              </a:lnSpc>
              <a:spcBef>
                <a:spcPts val="1200"/>
              </a:spcBef>
              <a:spcAft>
                <a:spcPts val="1200"/>
              </a:spcAft>
              <a:buNone/>
            </a:pPr>
            <a:r>
              <a:t/>
            </a:r>
            <a:endParaRPr sz="1200">
              <a:latin typeface="Times New Roman"/>
              <a:ea typeface="Times New Roman"/>
              <a:cs typeface="Times New Roman"/>
              <a:sym typeface="Times New Roman"/>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61"/>
          <p:cNvSpPr txBox="1"/>
          <p:nvPr>
            <p:ph type="title"/>
          </p:nvPr>
        </p:nvSpPr>
        <p:spPr>
          <a:xfrm>
            <a:off x="720000" y="524183"/>
            <a:ext cx="7704000" cy="376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7000"/>
              <a:t>Thank you for listening! Now any question? :)</a:t>
            </a:r>
            <a:endParaRPr sz="7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0"/>
          <p:cNvSpPr txBox="1"/>
          <p:nvPr>
            <p:ph type="title"/>
          </p:nvPr>
        </p:nvSpPr>
        <p:spPr>
          <a:xfrm>
            <a:off x="720000" y="539500"/>
            <a:ext cx="7704000" cy="45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Historical Background of Stereotypes Continued…</a:t>
            </a:r>
            <a:endParaRPr/>
          </a:p>
          <a:p>
            <a:pPr indent="0" lvl="0" marL="0" rtl="0" algn="ctr">
              <a:spcBef>
                <a:spcPts val="0"/>
              </a:spcBef>
              <a:spcAft>
                <a:spcPts val="0"/>
              </a:spcAft>
              <a:buNone/>
            </a:pPr>
            <a:r>
              <a:t/>
            </a:r>
            <a:endParaRPr/>
          </a:p>
        </p:txBody>
      </p:sp>
      <p:sp>
        <p:nvSpPr>
          <p:cNvPr id="283" name="Google Shape;283;p30"/>
          <p:cNvSpPr txBox="1"/>
          <p:nvPr>
            <p:ph idx="1" type="body"/>
          </p:nvPr>
        </p:nvSpPr>
        <p:spPr>
          <a:xfrm>
            <a:off x="4619400" y="1216250"/>
            <a:ext cx="3745800" cy="3416400"/>
          </a:xfrm>
          <a:prstGeom prst="rect">
            <a:avLst/>
          </a:prstGeom>
        </p:spPr>
        <p:txBody>
          <a:bodyPr anchorCtr="0" anchor="ctr" bIns="91425" lIns="91425" spcFirstLastPara="1" rIns="91425" wrap="square" tIns="91425">
            <a:noAutofit/>
          </a:bodyPr>
          <a:lstStyle/>
          <a:p>
            <a:pPr indent="-330200" lvl="0" marL="457200" rtl="0" algn="l">
              <a:spcBef>
                <a:spcPts val="0"/>
              </a:spcBef>
              <a:spcAft>
                <a:spcPts val="0"/>
              </a:spcAft>
              <a:buSzPts val="1600"/>
              <a:buChar char="-"/>
            </a:pPr>
            <a:r>
              <a:rPr lang="en"/>
              <a:t>Due to the interpretation of what was masculine and feminine, both genders fell victim to unfair scrutiny. Those who did not fall into the rigid </a:t>
            </a:r>
            <a:r>
              <a:rPr lang="en"/>
              <a:t>template</a:t>
            </a:r>
            <a:r>
              <a:rPr lang="en"/>
              <a:t> of masculine men and feminine women were seen as outsiders in society. </a:t>
            </a:r>
            <a:endParaRPr/>
          </a:p>
          <a:p>
            <a:pPr indent="-330200" lvl="0" marL="457200" rtl="0" algn="l">
              <a:spcBef>
                <a:spcPts val="0"/>
              </a:spcBef>
              <a:spcAft>
                <a:spcPts val="0"/>
              </a:spcAft>
              <a:buSzPts val="1600"/>
              <a:buChar char="-"/>
            </a:pPr>
            <a:r>
              <a:rPr lang="en"/>
              <a:t>While the </a:t>
            </a:r>
            <a:r>
              <a:rPr lang="en"/>
              <a:t>interpretation</a:t>
            </a:r>
            <a:r>
              <a:rPr lang="en"/>
              <a:t> of gender has </a:t>
            </a:r>
            <a:r>
              <a:rPr lang="en"/>
              <a:t>fluctuated</a:t>
            </a:r>
            <a:r>
              <a:rPr lang="en"/>
              <a:t> throughout time, discrimiantion through the use of stereotypes has remained consistent. </a:t>
            </a:r>
            <a:endParaRPr/>
          </a:p>
          <a:p>
            <a:pPr indent="-330200" lvl="0" marL="457200" rtl="0" algn="l">
              <a:spcBef>
                <a:spcPts val="0"/>
              </a:spcBef>
              <a:spcAft>
                <a:spcPts val="0"/>
              </a:spcAft>
              <a:buSzPts val="1600"/>
              <a:buChar char="-"/>
            </a:pPr>
            <a:r>
              <a:rPr lang="en"/>
              <a:t>As we will see in this presentation, in relation to careers, gender still plays a huge role in employment and status. </a:t>
            </a:r>
            <a:endParaRPr/>
          </a:p>
          <a:p>
            <a:pPr indent="0" lvl="0" marL="457200" rtl="0" algn="l">
              <a:spcBef>
                <a:spcPts val="0"/>
              </a:spcBef>
              <a:spcAft>
                <a:spcPts val="0"/>
              </a:spcAft>
              <a:buNone/>
            </a:pPr>
            <a:r>
              <a:t/>
            </a:r>
            <a:endParaRPr/>
          </a:p>
        </p:txBody>
      </p:sp>
      <p:pic>
        <p:nvPicPr>
          <p:cNvPr descr="Lasting gender stereotypes in the workplace | YouGov" id="284" name="Google Shape;284;p30"/>
          <p:cNvPicPr preferRelativeResize="0"/>
          <p:nvPr/>
        </p:nvPicPr>
        <p:blipFill rotWithShape="1">
          <a:blip r:embed="rId3">
            <a:alphaModFix/>
          </a:blip>
          <a:srcRect b="0" l="5750" r="-5750" t="0"/>
          <a:stretch/>
        </p:blipFill>
        <p:spPr>
          <a:xfrm>
            <a:off x="820650" y="1348088"/>
            <a:ext cx="4040150" cy="30598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id="289" name="Google Shape;289;p31"/>
          <p:cNvPicPr preferRelativeResize="0"/>
          <p:nvPr/>
        </p:nvPicPr>
        <p:blipFill>
          <a:blip r:embed="rId3">
            <a:alphaModFix/>
          </a:blip>
          <a:stretch>
            <a:fillRect/>
          </a:stretch>
        </p:blipFill>
        <p:spPr>
          <a:xfrm>
            <a:off x="215600" y="1433775"/>
            <a:ext cx="1880950" cy="1293150"/>
          </a:xfrm>
          <a:prstGeom prst="rect">
            <a:avLst/>
          </a:prstGeom>
          <a:noFill/>
          <a:ln>
            <a:noFill/>
          </a:ln>
        </p:spPr>
      </p:pic>
      <p:sp>
        <p:nvSpPr>
          <p:cNvPr id="290" name="Google Shape;290;p31"/>
          <p:cNvSpPr txBox="1"/>
          <p:nvPr>
            <p:ph type="title"/>
          </p:nvPr>
        </p:nvSpPr>
        <p:spPr>
          <a:xfrm>
            <a:off x="2096550" y="1945950"/>
            <a:ext cx="6015000" cy="914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Childcare Workers</a:t>
            </a:r>
            <a:endParaRPr/>
          </a:p>
        </p:txBody>
      </p:sp>
      <p:sp>
        <p:nvSpPr>
          <p:cNvPr id="291" name="Google Shape;291;p31"/>
          <p:cNvSpPr txBox="1"/>
          <p:nvPr>
            <p:ph idx="2" type="title"/>
          </p:nvPr>
        </p:nvSpPr>
        <p:spPr>
          <a:xfrm>
            <a:off x="1182150" y="1945950"/>
            <a:ext cx="914400" cy="914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01</a:t>
            </a:r>
            <a:endParaRPr/>
          </a:p>
        </p:txBody>
      </p:sp>
      <p:pic>
        <p:nvPicPr>
          <p:cNvPr id="292" name="Google Shape;292;p31"/>
          <p:cNvPicPr preferRelativeResize="0"/>
          <p:nvPr/>
        </p:nvPicPr>
        <p:blipFill>
          <a:blip r:embed="rId4">
            <a:alphaModFix/>
          </a:blip>
          <a:stretch>
            <a:fillRect/>
          </a:stretch>
        </p:blipFill>
        <p:spPr>
          <a:xfrm flipH="1" rot="-2700000">
            <a:off x="374607" y="676313"/>
            <a:ext cx="1065613" cy="64109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32"/>
          <p:cNvSpPr txBox="1"/>
          <p:nvPr>
            <p:ph type="title"/>
          </p:nvPr>
        </p:nvSpPr>
        <p:spPr>
          <a:xfrm>
            <a:off x="230148" y="2530046"/>
            <a:ext cx="2742600" cy="365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THE EARLY 1840S</a:t>
            </a:r>
            <a:endParaRPr/>
          </a:p>
        </p:txBody>
      </p:sp>
      <p:sp>
        <p:nvSpPr>
          <p:cNvPr id="298" name="Google Shape;298;p32"/>
          <p:cNvSpPr txBox="1"/>
          <p:nvPr>
            <p:ph idx="4" type="title"/>
          </p:nvPr>
        </p:nvSpPr>
        <p:spPr>
          <a:xfrm>
            <a:off x="720000" y="151250"/>
            <a:ext cx="7704000" cy="45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History of Childcare Systems</a:t>
            </a:r>
            <a:endParaRPr/>
          </a:p>
        </p:txBody>
      </p:sp>
      <p:sp>
        <p:nvSpPr>
          <p:cNvPr id="299" name="Google Shape;299;p32"/>
          <p:cNvSpPr txBox="1"/>
          <p:nvPr>
            <p:ph idx="2" type="title"/>
          </p:nvPr>
        </p:nvSpPr>
        <p:spPr>
          <a:xfrm>
            <a:off x="3841289" y="2530046"/>
            <a:ext cx="2742600" cy="365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WORLD WAR II</a:t>
            </a:r>
            <a:endParaRPr/>
          </a:p>
        </p:txBody>
      </p:sp>
      <p:sp>
        <p:nvSpPr>
          <p:cNvPr id="300" name="Google Shape;300;p32"/>
          <p:cNvSpPr txBox="1"/>
          <p:nvPr>
            <p:ph idx="1" type="subTitle"/>
          </p:nvPr>
        </p:nvSpPr>
        <p:spPr>
          <a:xfrm>
            <a:off x="3240850" y="3007475"/>
            <a:ext cx="3840600" cy="2350800"/>
          </a:xfrm>
          <a:prstGeom prst="rect">
            <a:avLst/>
          </a:prstGeom>
        </p:spPr>
        <p:txBody>
          <a:bodyPr anchorCtr="0" anchor="ctr" bIns="91425" lIns="91425" spcFirstLastPara="1" rIns="91425" wrap="square" tIns="91425">
            <a:noAutofit/>
          </a:bodyPr>
          <a:lstStyle/>
          <a:p>
            <a:pPr indent="-330200" lvl="0" marL="457200" rtl="0" algn="l">
              <a:lnSpc>
                <a:spcPct val="115000"/>
              </a:lnSpc>
              <a:spcBef>
                <a:spcPts val="0"/>
              </a:spcBef>
              <a:spcAft>
                <a:spcPts val="0"/>
              </a:spcAft>
              <a:buClr>
                <a:srgbClr val="EAD1DC"/>
              </a:buClr>
              <a:buSzPts val="1600"/>
              <a:buFont typeface="EB Garamond"/>
              <a:buChar char="●"/>
            </a:pPr>
            <a:r>
              <a:rPr b="1" lang="en" sz="1600">
                <a:solidFill>
                  <a:srgbClr val="EAD1DC"/>
                </a:solidFill>
                <a:latin typeface="EB Garamond"/>
                <a:ea typeface="EB Garamond"/>
                <a:cs typeface="EB Garamond"/>
                <a:sym typeface="EB Garamond"/>
              </a:rPr>
              <a:t>Women joined the working force in an effort to fill the economic positions left empty by men who were enlisted for the upcoming war.</a:t>
            </a:r>
            <a:endParaRPr b="1" sz="1600">
              <a:solidFill>
                <a:srgbClr val="EAD1DC"/>
              </a:solidFill>
              <a:latin typeface="EB Garamond"/>
              <a:ea typeface="EB Garamond"/>
              <a:cs typeface="EB Garamond"/>
              <a:sym typeface="EB Garamond"/>
            </a:endParaRPr>
          </a:p>
          <a:p>
            <a:pPr indent="0" lvl="0" marL="457200" rtl="0" algn="l">
              <a:lnSpc>
                <a:spcPct val="115000"/>
              </a:lnSpc>
              <a:spcBef>
                <a:spcPts val="0"/>
              </a:spcBef>
              <a:spcAft>
                <a:spcPts val="0"/>
              </a:spcAft>
              <a:buNone/>
            </a:pPr>
            <a:r>
              <a:rPr b="1" lang="en" sz="1600">
                <a:solidFill>
                  <a:srgbClr val="EAD1DC"/>
                </a:solidFill>
                <a:latin typeface="EB Garamond"/>
                <a:ea typeface="EB Garamond"/>
                <a:cs typeface="EB Garamond"/>
                <a:sym typeface="EB Garamond"/>
              </a:rPr>
              <a:t> </a:t>
            </a:r>
            <a:endParaRPr b="1" sz="1600">
              <a:solidFill>
                <a:srgbClr val="EAD1DC"/>
              </a:solidFill>
              <a:latin typeface="EB Garamond"/>
              <a:ea typeface="EB Garamond"/>
              <a:cs typeface="EB Garamond"/>
              <a:sym typeface="EB Garamond"/>
            </a:endParaRPr>
          </a:p>
          <a:p>
            <a:pPr indent="-330200" lvl="0" marL="457200" rtl="0" algn="l">
              <a:lnSpc>
                <a:spcPct val="115000"/>
              </a:lnSpc>
              <a:spcBef>
                <a:spcPts val="0"/>
              </a:spcBef>
              <a:spcAft>
                <a:spcPts val="0"/>
              </a:spcAft>
              <a:buClr>
                <a:srgbClr val="EAD1DC"/>
              </a:buClr>
              <a:buSzPts val="1600"/>
              <a:buFont typeface="EB Garamond"/>
              <a:buChar char="●"/>
            </a:pPr>
            <a:r>
              <a:rPr b="1" lang="en" sz="1600">
                <a:solidFill>
                  <a:srgbClr val="EAD1DC"/>
                </a:solidFill>
                <a:latin typeface="EB Garamond"/>
                <a:ea typeface="EB Garamond"/>
                <a:cs typeface="EB Garamond"/>
                <a:sym typeface="EB Garamond"/>
              </a:rPr>
              <a:t>Increased demand for facilities that take care of and supervise children while their mothers worked.</a:t>
            </a:r>
            <a:endParaRPr b="1" sz="1600">
              <a:solidFill>
                <a:srgbClr val="EAD1DC"/>
              </a:solidFill>
              <a:latin typeface="EB Garamond"/>
              <a:ea typeface="EB Garamond"/>
              <a:cs typeface="EB Garamond"/>
              <a:sym typeface="EB Garamond"/>
            </a:endParaRPr>
          </a:p>
          <a:p>
            <a:pPr indent="0" lvl="0" marL="0" rtl="0" algn="ctr">
              <a:spcBef>
                <a:spcPts val="0"/>
              </a:spcBef>
              <a:spcAft>
                <a:spcPts val="0"/>
              </a:spcAft>
              <a:buNone/>
            </a:pPr>
            <a:r>
              <a:t/>
            </a:r>
            <a:endParaRPr/>
          </a:p>
        </p:txBody>
      </p:sp>
      <p:sp>
        <p:nvSpPr>
          <p:cNvPr id="301" name="Google Shape;301;p32"/>
          <p:cNvSpPr/>
          <p:nvPr/>
        </p:nvSpPr>
        <p:spPr>
          <a:xfrm>
            <a:off x="1096100" y="1342388"/>
            <a:ext cx="1010700" cy="1010700"/>
          </a:xfrm>
          <a:prstGeom prst="rect">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2"/>
          <p:cNvSpPr/>
          <p:nvPr/>
        </p:nvSpPr>
        <p:spPr>
          <a:xfrm>
            <a:off x="4655802" y="1342408"/>
            <a:ext cx="1010700" cy="1010700"/>
          </a:xfrm>
          <a:prstGeom prst="rect">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3" name="Google Shape;303;p32"/>
          <p:cNvPicPr preferRelativeResize="0"/>
          <p:nvPr/>
        </p:nvPicPr>
        <p:blipFill rotWithShape="1">
          <a:blip r:embed="rId3">
            <a:alphaModFix/>
          </a:blip>
          <a:srcRect b="36110" l="30449" r="0" t="0"/>
          <a:stretch/>
        </p:blipFill>
        <p:spPr>
          <a:xfrm>
            <a:off x="0" y="4431725"/>
            <a:ext cx="806600" cy="711775"/>
          </a:xfrm>
          <a:prstGeom prst="rect">
            <a:avLst/>
          </a:prstGeom>
          <a:noFill/>
          <a:ln>
            <a:noFill/>
          </a:ln>
        </p:spPr>
      </p:pic>
      <p:grpSp>
        <p:nvGrpSpPr>
          <p:cNvPr id="304" name="Google Shape;304;p32"/>
          <p:cNvGrpSpPr/>
          <p:nvPr/>
        </p:nvGrpSpPr>
        <p:grpSpPr>
          <a:xfrm>
            <a:off x="1293945" y="1619153"/>
            <a:ext cx="615013" cy="457195"/>
            <a:chOff x="1731500" y="1301675"/>
            <a:chExt cx="411325" cy="305775"/>
          </a:xfrm>
        </p:grpSpPr>
        <p:sp>
          <p:nvSpPr>
            <p:cNvPr id="305" name="Google Shape;305;p32"/>
            <p:cNvSpPr/>
            <p:nvPr/>
          </p:nvSpPr>
          <p:spPr>
            <a:xfrm>
              <a:off x="1739225" y="1309400"/>
              <a:ext cx="206650" cy="206650"/>
            </a:xfrm>
            <a:custGeom>
              <a:rect b="b" l="l" r="r" t="t"/>
              <a:pathLst>
                <a:path extrusionOk="0" h="8266" w="8266">
                  <a:moveTo>
                    <a:pt x="3090" y="3373"/>
                  </a:moveTo>
                  <a:lnTo>
                    <a:pt x="3270" y="3399"/>
                  </a:lnTo>
                  <a:lnTo>
                    <a:pt x="3425" y="3425"/>
                  </a:lnTo>
                  <a:lnTo>
                    <a:pt x="3605" y="3450"/>
                  </a:lnTo>
                  <a:lnTo>
                    <a:pt x="3759" y="3502"/>
                  </a:lnTo>
                  <a:lnTo>
                    <a:pt x="3939" y="3579"/>
                  </a:lnTo>
                  <a:lnTo>
                    <a:pt x="4094" y="3682"/>
                  </a:lnTo>
                  <a:lnTo>
                    <a:pt x="4223" y="3785"/>
                  </a:lnTo>
                  <a:lnTo>
                    <a:pt x="4351" y="3914"/>
                  </a:lnTo>
                  <a:lnTo>
                    <a:pt x="4480" y="4043"/>
                  </a:lnTo>
                  <a:lnTo>
                    <a:pt x="4583" y="4197"/>
                  </a:lnTo>
                  <a:lnTo>
                    <a:pt x="4686" y="4352"/>
                  </a:lnTo>
                  <a:lnTo>
                    <a:pt x="4763" y="4506"/>
                  </a:lnTo>
                  <a:lnTo>
                    <a:pt x="4815" y="4661"/>
                  </a:lnTo>
                  <a:lnTo>
                    <a:pt x="4866" y="4841"/>
                  </a:lnTo>
                  <a:lnTo>
                    <a:pt x="4892" y="4995"/>
                  </a:lnTo>
                  <a:lnTo>
                    <a:pt x="4892" y="5175"/>
                  </a:lnTo>
                  <a:lnTo>
                    <a:pt x="4892" y="5356"/>
                  </a:lnTo>
                  <a:lnTo>
                    <a:pt x="4866" y="5536"/>
                  </a:lnTo>
                  <a:lnTo>
                    <a:pt x="4815" y="5690"/>
                  </a:lnTo>
                  <a:lnTo>
                    <a:pt x="4763" y="5845"/>
                  </a:lnTo>
                  <a:lnTo>
                    <a:pt x="4686" y="6025"/>
                  </a:lnTo>
                  <a:lnTo>
                    <a:pt x="4583" y="6180"/>
                  </a:lnTo>
                  <a:lnTo>
                    <a:pt x="4480" y="6308"/>
                  </a:lnTo>
                  <a:lnTo>
                    <a:pt x="4351" y="6463"/>
                  </a:lnTo>
                  <a:lnTo>
                    <a:pt x="4223" y="6566"/>
                  </a:lnTo>
                  <a:lnTo>
                    <a:pt x="4094" y="6695"/>
                  </a:lnTo>
                  <a:lnTo>
                    <a:pt x="3939" y="6772"/>
                  </a:lnTo>
                  <a:lnTo>
                    <a:pt x="3759" y="6849"/>
                  </a:lnTo>
                  <a:lnTo>
                    <a:pt x="3605" y="6901"/>
                  </a:lnTo>
                  <a:lnTo>
                    <a:pt x="3425" y="6952"/>
                  </a:lnTo>
                  <a:lnTo>
                    <a:pt x="3270" y="6978"/>
                  </a:lnTo>
                  <a:lnTo>
                    <a:pt x="2910" y="6978"/>
                  </a:lnTo>
                  <a:lnTo>
                    <a:pt x="2755" y="6952"/>
                  </a:lnTo>
                  <a:lnTo>
                    <a:pt x="2575" y="6901"/>
                  </a:lnTo>
                  <a:lnTo>
                    <a:pt x="2420" y="6849"/>
                  </a:lnTo>
                  <a:lnTo>
                    <a:pt x="2240" y="6772"/>
                  </a:lnTo>
                  <a:lnTo>
                    <a:pt x="2111" y="6695"/>
                  </a:lnTo>
                  <a:lnTo>
                    <a:pt x="1957" y="6566"/>
                  </a:lnTo>
                  <a:lnTo>
                    <a:pt x="1828" y="6463"/>
                  </a:lnTo>
                  <a:lnTo>
                    <a:pt x="1699" y="6308"/>
                  </a:lnTo>
                  <a:lnTo>
                    <a:pt x="1596" y="6180"/>
                  </a:lnTo>
                  <a:lnTo>
                    <a:pt x="1493" y="6025"/>
                  </a:lnTo>
                  <a:lnTo>
                    <a:pt x="1416" y="5845"/>
                  </a:lnTo>
                  <a:lnTo>
                    <a:pt x="1365" y="5690"/>
                  </a:lnTo>
                  <a:lnTo>
                    <a:pt x="1313" y="5536"/>
                  </a:lnTo>
                  <a:lnTo>
                    <a:pt x="1287" y="5356"/>
                  </a:lnTo>
                  <a:lnTo>
                    <a:pt x="1287" y="5175"/>
                  </a:lnTo>
                  <a:lnTo>
                    <a:pt x="1287" y="4995"/>
                  </a:lnTo>
                  <a:lnTo>
                    <a:pt x="1313" y="4841"/>
                  </a:lnTo>
                  <a:lnTo>
                    <a:pt x="1365" y="4661"/>
                  </a:lnTo>
                  <a:lnTo>
                    <a:pt x="1416" y="4506"/>
                  </a:lnTo>
                  <a:lnTo>
                    <a:pt x="1493" y="4352"/>
                  </a:lnTo>
                  <a:lnTo>
                    <a:pt x="1596" y="4197"/>
                  </a:lnTo>
                  <a:lnTo>
                    <a:pt x="1699" y="4043"/>
                  </a:lnTo>
                  <a:lnTo>
                    <a:pt x="1828" y="3914"/>
                  </a:lnTo>
                  <a:lnTo>
                    <a:pt x="1957" y="3785"/>
                  </a:lnTo>
                  <a:lnTo>
                    <a:pt x="2111" y="3682"/>
                  </a:lnTo>
                  <a:lnTo>
                    <a:pt x="2240" y="3579"/>
                  </a:lnTo>
                  <a:lnTo>
                    <a:pt x="2420" y="3502"/>
                  </a:lnTo>
                  <a:lnTo>
                    <a:pt x="2575" y="3450"/>
                  </a:lnTo>
                  <a:lnTo>
                    <a:pt x="2755" y="3425"/>
                  </a:lnTo>
                  <a:lnTo>
                    <a:pt x="2910" y="3399"/>
                  </a:lnTo>
                  <a:lnTo>
                    <a:pt x="3090" y="3373"/>
                  </a:lnTo>
                  <a:close/>
                  <a:moveTo>
                    <a:pt x="5175" y="0"/>
                  </a:moveTo>
                  <a:lnTo>
                    <a:pt x="5175" y="1288"/>
                  </a:lnTo>
                  <a:lnTo>
                    <a:pt x="6077" y="1288"/>
                  </a:lnTo>
                  <a:lnTo>
                    <a:pt x="4763" y="2601"/>
                  </a:lnTo>
                  <a:lnTo>
                    <a:pt x="4532" y="2446"/>
                  </a:lnTo>
                  <a:lnTo>
                    <a:pt x="4300" y="2343"/>
                  </a:lnTo>
                  <a:lnTo>
                    <a:pt x="4068" y="2240"/>
                  </a:lnTo>
                  <a:lnTo>
                    <a:pt x="3811" y="2189"/>
                  </a:lnTo>
                  <a:lnTo>
                    <a:pt x="3553" y="2137"/>
                  </a:lnTo>
                  <a:lnTo>
                    <a:pt x="3296" y="2111"/>
                  </a:lnTo>
                  <a:lnTo>
                    <a:pt x="3038" y="2086"/>
                  </a:lnTo>
                  <a:lnTo>
                    <a:pt x="2781" y="2111"/>
                  </a:lnTo>
                  <a:lnTo>
                    <a:pt x="2523" y="2137"/>
                  </a:lnTo>
                  <a:lnTo>
                    <a:pt x="2266" y="2214"/>
                  </a:lnTo>
                  <a:lnTo>
                    <a:pt x="2034" y="2292"/>
                  </a:lnTo>
                  <a:lnTo>
                    <a:pt x="1777" y="2395"/>
                  </a:lnTo>
                  <a:lnTo>
                    <a:pt x="1545" y="2498"/>
                  </a:lnTo>
                  <a:lnTo>
                    <a:pt x="1313" y="2652"/>
                  </a:lnTo>
                  <a:lnTo>
                    <a:pt x="1107" y="2807"/>
                  </a:lnTo>
                  <a:lnTo>
                    <a:pt x="901" y="2987"/>
                  </a:lnTo>
                  <a:lnTo>
                    <a:pt x="695" y="3219"/>
                  </a:lnTo>
                  <a:lnTo>
                    <a:pt x="515" y="3476"/>
                  </a:lnTo>
                  <a:lnTo>
                    <a:pt x="361" y="3734"/>
                  </a:lnTo>
                  <a:lnTo>
                    <a:pt x="232" y="4017"/>
                  </a:lnTo>
                  <a:lnTo>
                    <a:pt x="129" y="4300"/>
                  </a:lnTo>
                  <a:lnTo>
                    <a:pt x="52" y="4583"/>
                  </a:lnTo>
                  <a:lnTo>
                    <a:pt x="26" y="4892"/>
                  </a:lnTo>
                  <a:lnTo>
                    <a:pt x="0" y="5175"/>
                  </a:lnTo>
                  <a:lnTo>
                    <a:pt x="26" y="5484"/>
                  </a:lnTo>
                  <a:lnTo>
                    <a:pt x="52" y="5768"/>
                  </a:lnTo>
                  <a:lnTo>
                    <a:pt x="129" y="6051"/>
                  </a:lnTo>
                  <a:lnTo>
                    <a:pt x="232" y="6334"/>
                  </a:lnTo>
                  <a:lnTo>
                    <a:pt x="361" y="6617"/>
                  </a:lnTo>
                  <a:lnTo>
                    <a:pt x="515" y="6875"/>
                  </a:lnTo>
                  <a:lnTo>
                    <a:pt x="695" y="7132"/>
                  </a:lnTo>
                  <a:lnTo>
                    <a:pt x="901" y="7364"/>
                  </a:lnTo>
                  <a:lnTo>
                    <a:pt x="1133" y="7570"/>
                  </a:lnTo>
                  <a:lnTo>
                    <a:pt x="1390" y="7750"/>
                  </a:lnTo>
                  <a:lnTo>
                    <a:pt x="1648" y="7905"/>
                  </a:lnTo>
                  <a:lnTo>
                    <a:pt x="1931" y="8033"/>
                  </a:lnTo>
                  <a:lnTo>
                    <a:pt x="2214" y="8136"/>
                  </a:lnTo>
                  <a:lnTo>
                    <a:pt x="2498" y="8214"/>
                  </a:lnTo>
                  <a:lnTo>
                    <a:pt x="2807" y="8239"/>
                  </a:lnTo>
                  <a:lnTo>
                    <a:pt x="3090" y="8265"/>
                  </a:lnTo>
                  <a:lnTo>
                    <a:pt x="3399" y="8239"/>
                  </a:lnTo>
                  <a:lnTo>
                    <a:pt x="3682" y="8214"/>
                  </a:lnTo>
                  <a:lnTo>
                    <a:pt x="3965" y="8136"/>
                  </a:lnTo>
                  <a:lnTo>
                    <a:pt x="4248" y="8033"/>
                  </a:lnTo>
                  <a:lnTo>
                    <a:pt x="4532" y="7905"/>
                  </a:lnTo>
                  <a:lnTo>
                    <a:pt x="4789" y="7750"/>
                  </a:lnTo>
                  <a:lnTo>
                    <a:pt x="5047" y="7570"/>
                  </a:lnTo>
                  <a:lnTo>
                    <a:pt x="5278" y="7364"/>
                  </a:lnTo>
                  <a:lnTo>
                    <a:pt x="5459" y="7158"/>
                  </a:lnTo>
                  <a:lnTo>
                    <a:pt x="5613" y="6952"/>
                  </a:lnTo>
                  <a:lnTo>
                    <a:pt x="5768" y="6720"/>
                  </a:lnTo>
                  <a:lnTo>
                    <a:pt x="5896" y="6489"/>
                  </a:lnTo>
                  <a:lnTo>
                    <a:pt x="5999" y="6231"/>
                  </a:lnTo>
                  <a:lnTo>
                    <a:pt x="6077" y="5999"/>
                  </a:lnTo>
                  <a:lnTo>
                    <a:pt x="6128" y="5742"/>
                  </a:lnTo>
                  <a:lnTo>
                    <a:pt x="6154" y="5484"/>
                  </a:lnTo>
                  <a:lnTo>
                    <a:pt x="6180" y="5227"/>
                  </a:lnTo>
                  <a:lnTo>
                    <a:pt x="6180" y="4969"/>
                  </a:lnTo>
                  <a:lnTo>
                    <a:pt x="6128" y="4712"/>
                  </a:lnTo>
                  <a:lnTo>
                    <a:pt x="6102" y="4455"/>
                  </a:lnTo>
                  <a:lnTo>
                    <a:pt x="6025" y="4223"/>
                  </a:lnTo>
                  <a:lnTo>
                    <a:pt x="5922" y="3965"/>
                  </a:lnTo>
                  <a:lnTo>
                    <a:pt x="5819" y="3734"/>
                  </a:lnTo>
                  <a:lnTo>
                    <a:pt x="5690" y="3502"/>
                  </a:lnTo>
                  <a:lnTo>
                    <a:pt x="6978" y="2189"/>
                  </a:lnTo>
                  <a:lnTo>
                    <a:pt x="6978" y="3090"/>
                  </a:lnTo>
                  <a:lnTo>
                    <a:pt x="8265" y="3090"/>
                  </a:lnTo>
                  <a:lnTo>
                    <a:pt x="8265" y="0"/>
                  </a:lnTo>
                  <a:close/>
                </a:path>
              </a:pathLst>
            </a:custGeom>
            <a:solidFill>
              <a:srgbClr val="FF6E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2"/>
            <p:cNvSpPr/>
            <p:nvPr/>
          </p:nvSpPr>
          <p:spPr>
            <a:xfrm>
              <a:off x="1980600" y="1361525"/>
              <a:ext cx="153875" cy="237550"/>
            </a:xfrm>
            <a:custGeom>
              <a:rect b="b" l="l" r="r" t="t"/>
              <a:pathLst>
                <a:path extrusionOk="0" h="9502" w="6155">
                  <a:moveTo>
                    <a:pt x="3090" y="1288"/>
                  </a:moveTo>
                  <a:lnTo>
                    <a:pt x="3271" y="1314"/>
                  </a:lnTo>
                  <a:lnTo>
                    <a:pt x="3451" y="1340"/>
                  </a:lnTo>
                  <a:lnTo>
                    <a:pt x="3605" y="1365"/>
                  </a:lnTo>
                  <a:lnTo>
                    <a:pt x="3785" y="1443"/>
                  </a:lnTo>
                  <a:lnTo>
                    <a:pt x="3940" y="1520"/>
                  </a:lnTo>
                  <a:lnTo>
                    <a:pt x="4094" y="1597"/>
                  </a:lnTo>
                  <a:lnTo>
                    <a:pt x="4223" y="1700"/>
                  </a:lnTo>
                  <a:lnTo>
                    <a:pt x="4352" y="1829"/>
                  </a:lnTo>
                  <a:lnTo>
                    <a:pt x="4481" y="1958"/>
                  </a:lnTo>
                  <a:lnTo>
                    <a:pt x="4584" y="2086"/>
                  </a:lnTo>
                  <a:lnTo>
                    <a:pt x="4661" y="2241"/>
                  </a:lnTo>
                  <a:lnTo>
                    <a:pt x="4738" y="2395"/>
                  </a:lnTo>
                  <a:lnTo>
                    <a:pt x="4790" y="2550"/>
                  </a:lnTo>
                  <a:lnTo>
                    <a:pt x="4841" y="2730"/>
                  </a:lnTo>
                  <a:lnTo>
                    <a:pt x="4867" y="2910"/>
                  </a:lnTo>
                  <a:lnTo>
                    <a:pt x="4893" y="3090"/>
                  </a:lnTo>
                  <a:lnTo>
                    <a:pt x="4867" y="3271"/>
                  </a:lnTo>
                  <a:lnTo>
                    <a:pt x="4841" y="3451"/>
                  </a:lnTo>
                  <a:lnTo>
                    <a:pt x="4790" y="3631"/>
                  </a:lnTo>
                  <a:lnTo>
                    <a:pt x="4738" y="3786"/>
                  </a:lnTo>
                  <a:lnTo>
                    <a:pt x="4661" y="3940"/>
                  </a:lnTo>
                  <a:lnTo>
                    <a:pt x="4584" y="4095"/>
                  </a:lnTo>
                  <a:lnTo>
                    <a:pt x="4481" y="4249"/>
                  </a:lnTo>
                  <a:lnTo>
                    <a:pt x="4352" y="4378"/>
                  </a:lnTo>
                  <a:lnTo>
                    <a:pt x="4223" y="4481"/>
                  </a:lnTo>
                  <a:lnTo>
                    <a:pt x="4094" y="4584"/>
                  </a:lnTo>
                  <a:lnTo>
                    <a:pt x="3940" y="4687"/>
                  </a:lnTo>
                  <a:lnTo>
                    <a:pt x="3785" y="4764"/>
                  </a:lnTo>
                  <a:lnTo>
                    <a:pt x="3605" y="4816"/>
                  </a:lnTo>
                  <a:lnTo>
                    <a:pt x="3451" y="4867"/>
                  </a:lnTo>
                  <a:lnTo>
                    <a:pt x="3271" y="4893"/>
                  </a:lnTo>
                  <a:lnTo>
                    <a:pt x="2884" y="4893"/>
                  </a:lnTo>
                  <a:lnTo>
                    <a:pt x="2730" y="4867"/>
                  </a:lnTo>
                  <a:lnTo>
                    <a:pt x="2550" y="4816"/>
                  </a:lnTo>
                  <a:lnTo>
                    <a:pt x="2369" y="4764"/>
                  </a:lnTo>
                  <a:lnTo>
                    <a:pt x="2215" y="4687"/>
                  </a:lnTo>
                  <a:lnTo>
                    <a:pt x="2086" y="4584"/>
                  </a:lnTo>
                  <a:lnTo>
                    <a:pt x="1932" y="4481"/>
                  </a:lnTo>
                  <a:lnTo>
                    <a:pt x="1803" y="4378"/>
                  </a:lnTo>
                  <a:lnTo>
                    <a:pt x="1700" y="4249"/>
                  </a:lnTo>
                  <a:lnTo>
                    <a:pt x="1597" y="4095"/>
                  </a:lnTo>
                  <a:lnTo>
                    <a:pt x="1494" y="3940"/>
                  </a:lnTo>
                  <a:lnTo>
                    <a:pt x="1417" y="3786"/>
                  </a:lnTo>
                  <a:lnTo>
                    <a:pt x="1365" y="3631"/>
                  </a:lnTo>
                  <a:lnTo>
                    <a:pt x="1314" y="3451"/>
                  </a:lnTo>
                  <a:lnTo>
                    <a:pt x="1288" y="3271"/>
                  </a:lnTo>
                  <a:lnTo>
                    <a:pt x="1288" y="3090"/>
                  </a:lnTo>
                  <a:lnTo>
                    <a:pt x="1288" y="2910"/>
                  </a:lnTo>
                  <a:lnTo>
                    <a:pt x="1314" y="2730"/>
                  </a:lnTo>
                  <a:lnTo>
                    <a:pt x="1365" y="2550"/>
                  </a:lnTo>
                  <a:lnTo>
                    <a:pt x="1417" y="2395"/>
                  </a:lnTo>
                  <a:lnTo>
                    <a:pt x="1494" y="2241"/>
                  </a:lnTo>
                  <a:lnTo>
                    <a:pt x="1597" y="2086"/>
                  </a:lnTo>
                  <a:lnTo>
                    <a:pt x="1700" y="1958"/>
                  </a:lnTo>
                  <a:lnTo>
                    <a:pt x="1803" y="1829"/>
                  </a:lnTo>
                  <a:lnTo>
                    <a:pt x="1932" y="1700"/>
                  </a:lnTo>
                  <a:lnTo>
                    <a:pt x="2086" y="1597"/>
                  </a:lnTo>
                  <a:lnTo>
                    <a:pt x="2215" y="1520"/>
                  </a:lnTo>
                  <a:lnTo>
                    <a:pt x="2369" y="1443"/>
                  </a:lnTo>
                  <a:lnTo>
                    <a:pt x="2550" y="1365"/>
                  </a:lnTo>
                  <a:lnTo>
                    <a:pt x="2730" y="1340"/>
                  </a:lnTo>
                  <a:lnTo>
                    <a:pt x="2884" y="1314"/>
                  </a:lnTo>
                  <a:lnTo>
                    <a:pt x="3090" y="1288"/>
                  </a:lnTo>
                  <a:close/>
                  <a:moveTo>
                    <a:pt x="3090" y="1"/>
                  </a:moveTo>
                  <a:lnTo>
                    <a:pt x="2756" y="26"/>
                  </a:lnTo>
                  <a:lnTo>
                    <a:pt x="2447" y="78"/>
                  </a:lnTo>
                  <a:lnTo>
                    <a:pt x="2163" y="155"/>
                  </a:lnTo>
                  <a:lnTo>
                    <a:pt x="1880" y="258"/>
                  </a:lnTo>
                  <a:lnTo>
                    <a:pt x="1623" y="387"/>
                  </a:lnTo>
                  <a:lnTo>
                    <a:pt x="1365" y="541"/>
                  </a:lnTo>
                  <a:lnTo>
                    <a:pt x="1108" y="722"/>
                  </a:lnTo>
                  <a:lnTo>
                    <a:pt x="902" y="902"/>
                  </a:lnTo>
                  <a:lnTo>
                    <a:pt x="696" y="1134"/>
                  </a:lnTo>
                  <a:lnTo>
                    <a:pt x="515" y="1365"/>
                  </a:lnTo>
                  <a:lnTo>
                    <a:pt x="361" y="1623"/>
                  </a:lnTo>
                  <a:lnTo>
                    <a:pt x="232" y="1906"/>
                  </a:lnTo>
                  <a:lnTo>
                    <a:pt x="129" y="2189"/>
                  </a:lnTo>
                  <a:lnTo>
                    <a:pt x="52" y="2473"/>
                  </a:lnTo>
                  <a:lnTo>
                    <a:pt x="1" y="2782"/>
                  </a:lnTo>
                  <a:lnTo>
                    <a:pt x="1" y="3090"/>
                  </a:lnTo>
                  <a:lnTo>
                    <a:pt x="1" y="3374"/>
                  </a:lnTo>
                  <a:lnTo>
                    <a:pt x="52" y="3631"/>
                  </a:lnTo>
                  <a:lnTo>
                    <a:pt x="104" y="3889"/>
                  </a:lnTo>
                  <a:lnTo>
                    <a:pt x="181" y="4146"/>
                  </a:lnTo>
                  <a:lnTo>
                    <a:pt x="284" y="4404"/>
                  </a:lnTo>
                  <a:lnTo>
                    <a:pt x="387" y="4610"/>
                  </a:lnTo>
                  <a:lnTo>
                    <a:pt x="541" y="4841"/>
                  </a:lnTo>
                  <a:lnTo>
                    <a:pt x="696" y="5047"/>
                  </a:lnTo>
                  <a:lnTo>
                    <a:pt x="876" y="5228"/>
                  </a:lnTo>
                  <a:lnTo>
                    <a:pt x="1056" y="5408"/>
                  </a:lnTo>
                  <a:lnTo>
                    <a:pt x="1262" y="5588"/>
                  </a:lnTo>
                  <a:lnTo>
                    <a:pt x="1468" y="5717"/>
                  </a:lnTo>
                  <a:lnTo>
                    <a:pt x="1700" y="5845"/>
                  </a:lnTo>
                  <a:lnTo>
                    <a:pt x="1932" y="5948"/>
                  </a:lnTo>
                  <a:lnTo>
                    <a:pt x="2189" y="6051"/>
                  </a:lnTo>
                  <a:lnTo>
                    <a:pt x="2447" y="6103"/>
                  </a:lnTo>
                  <a:lnTo>
                    <a:pt x="2447" y="7133"/>
                  </a:lnTo>
                  <a:lnTo>
                    <a:pt x="1365" y="7133"/>
                  </a:lnTo>
                  <a:lnTo>
                    <a:pt x="1365" y="8420"/>
                  </a:lnTo>
                  <a:lnTo>
                    <a:pt x="2447" y="8420"/>
                  </a:lnTo>
                  <a:lnTo>
                    <a:pt x="2447" y="9502"/>
                  </a:lnTo>
                  <a:lnTo>
                    <a:pt x="3734" y="9502"/>
                  </a:lnTo>
                  <a:lnTo>
                    <a:pt x="3734" y="8420"/>
                  </a:lnTo>
                  <a:lnTo>
                    <a:pt x="4790" y="8420"/>
                  </a:lnTo>
                  <a:lnTo>
                    <a:pt x="4790" y="7133"/>
                  </a:lnTo>
                  <a:lnTo>
                    <a:pt x="3734" y="7133"/>
                  </a:lnTo>
                  <a:lnTo>
                    <a:pt x="3734" y="6103"/>
                  </a:lnTo>
                  <a:lnTo>
                    <a:pt x="3991" y="6051"/>
                  </a:lnTo>
                  <a:lnTo>
                    <a:pt x="4223" y="5948"/>
                  </a:lnTo>
                  <a:lnTo>
                    <a:pt x="4455" y="5845"/>
                  </a:lnTo>
                  <a:lnTo>
                    <a:pt x="4687" y="5717"/>
                  </a:lnTo>
                  <a:lnTo>
                    <a:pt x="4918" y="5588"/>
                  </a:lnTo>
                  <a:lnTo>
                    <a:pt x="5099" y="5408"/>
                  </a:lnTo>
                  <a:lnTo>
                    <a:pt x="5305" y="5228"/>
                  </a:lnTo>
                  <a:lnTo>
                    <a:pt x="5459" y="5047"/>
                  </a:lnTo>
                  <a:lnTo>
                    <a:pt x="5614" y="4841"/>
                  </a:lnTo>
                  <a:lnTo>
                    <a:pt x="5768" y="4610"/>
                  </a:lnTo>
                  <a:lnTo>
                    <a:pt x="5871" y="4404"/>
                  </a:lnTo>
                  <a:lnTo>
                    <a:pt x="5974" y="4146"/>
                  </a:lnTo>
                  <a:lnTo>
                    <a:pt x="6051" y="3889"/>
                  </a:lnTo>
                  <a:lnTo>
                    <a:pt x="6129" y="3631"/>
                  </a:lnTo>
                  <a:lnTo>
                    <a:pt x="6154" y="3374"/>
                  </a:lnTo>
                  <a:lnTo>
                    <a:pt x="6154" y="3090"/>
                  </a:lnTo>
                  <a:lnTo>
                    <a:pt x="6154" y="2782"/>
                  </a:lnTo>
                  <a:lnTo>
                    <a:pt x="6103" y="2473"/>
                  </a:lnTo>
                  <a:lnTo>
                    <a:pt x="6026" y="2189"/>
                  </a:lnTo>
                  <a:lnTo>
                    <a:pt x="5923" y="1906"/>
                  </a:lnTo>
                  <a:lnTo>
                    <a:pt x="5794" y="1623"/>
                  </a:lnTo>
                  <a:lnTo>
                    <a:pt x="5639" y="1365"/>
                  </a:lnTo>
                  <a:lnTo>
                    <a:pt x="5459" y="1134"/>
                  </a:lnTo>
                  <a:lnTo>
                    <a:pt x="5253" y="902"/>
                  </a:lnTo>
                  <a:lnTo>
                    <a:pt x="5047" y="722"/>
                  </a:lnTo>
                  <a:lnTo>
                    <a:pt x="4815" y="541"/>
                  </a:lnTo>
                  <a:lnTo>
                    <a:pt x="4558" y="387"/>
                  </a:lnTo>
                  <a:lnTo>
                    <a:pt x="4275" y="258"/>
                  </a:lnTo>
                  <a:lnTo>
                    <a:pt x="3991" y="155"/>
                  </a:lnTo>
                  <a:lnTo>
                    <a:pt x="3708" y="78"/>
                  </a:lnTo>
                  <a:lnTo>
                    <a:pt x="3399" y="26"/>
                  </a:lnTo>
                  <a:lnTo>
                    <a:pt x="309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32"/>
            <p:cNvSpPr/>
            <p:nvPr/>
          </p:nvSpPr>
          <p:spPr>
            <a:xfrm>
              <a:off x="1972225" y="1362175"/>
              <a:ext cx="170600" cy="245275"/>
            </a:xfrm>
            <a:custGeom>
              <a:rect b="b" l="l" r="r" t="t"/>
              <a:pathLst>
                <a:path extrusionOk="0" h="9811" w="6824">
                  <a:moveTo>
                    <a:pt x="3425" y="1597"/>
                  </a:moveTo>
                  <a:lnTo>
                    <a:pt x="3708" y="1623"/>
                  </a:lnTo>
                  <a:lnTo>
                    <a:pt x="3992" y="1700"/>
                  </a:lnTo>
                  <a:lnTo>
                    <a:pt x="4249" y="1854"/>
                  </a:lnTo>
                  <a:lnTo>
                    <a:pt x="4455" y="2035"/>
                  </a:lnTo>
                  <a:lnTo>
                    <a:pt x="4635" y="2241"/>
                  </a:lnTo>
                  <a:lnTo>
                    <a:pt x="4790" y="2498"/>
                  </a:lnTo>
                  <a:lnTo>
                    <a:pt x="4867" y="2781"/>
                  </a:lnTo>
                  <a:lnTo>
                    <a:pt x="4893" y="3064"/>
                  </a:lnTo>
                  <a:lnTo>
                    <a:pt x="4867" y="3373"/>
                  </a:lnTo>
                  <a:lnTo>
                    <a:pt x="4790" y="3631"/>
                  </a:lnTo>
                  <a:lnTo>
                    <a:pt x="4635" y="3888"/>
                  </a:lnTo>
                  <a:lnTo>
                    <a:pt x="4455" y="4120"/>
                  </a:lnTo>
                  <a:lnTo>
                    <a:pt x="4249" y="4300"/>
                  </a:lnTo>
                  <a:lnTo>
                    <a:pt x="3992" y="4429"/>
                  </a:lnTo>
                  <a:lnTo>
                    <a:pt x="3708" y="4506"/>
                  </a:lnTo>
                  <a:lnTo>
                    <a:pt x="3425" y="4558"/>
                  </a:lnTo>
                  <a:lnTo>
                    <a:pt x="3116" y="4506"/>
                  </a:lnTo>
                  <a:lnTo>
                    <a:pt x="2833" y="4429"/>
                  </a:lnTo>
                  <a:lnTo>
                    <a:pt x="2601" y="4300"/>
                  </a:lnTo>
                  <a:lnTo>
                    <a:pt x="2370" y="4120"/>
                  </a:lnTo>
                  <a:lnTo>
                    <a:pt x="2189" y="3888"/>
                  </a:lnTo>
                  <a:lnTo>
                    <a:pt x="2061" y="3631"/>
                  </a:lnTo>
                  <a:lnTo>
                    <a:pt x="1958" y="3373"/>
                  </a:lnTo>
                  <a:lnTo>
                    <a:pt x="1932" y="3064"/>
                  </a:lnTo>
                  <a:lnTo>
                    <a:pt x="1958" y="2781"/>
                  </a:lnTo>
                  <a:lnTo>
                    <a:pt x="2061" y="2498"/>
                  </a:lnTo>
                  <a:lnTo>
                    <a:pt x="2189" y="2241"/>
                  </a:lnTo>
                  <a:lnTo>
                    <a:pt x="2370" y="2035"/>
                  </a:lnTo>
                  <a:lnTo>
                    <a:pt x="2601" y="1854"/>
                  </a:lnTo>
                  <a:lnTo>
                    <a:pt x="2833" y="1700"/>
                  </a:lnTo>
                  <a:lnTo>
                    <a:pt x="3116" y="1623"/>
                  </a:lnTo>
                  <a:lnTo>
                    <a:pt x="3425" y="1597"/>
                  </a:lnTo>
                  <a:close/>
                  <a:moveTo>
                    <a:pt x="3194" y="953"/>
                  </a:moveTo>
                  <a:lnTo>
                    <a:pt x="2988" y="979"/>
                  </a:lnTo>
                  <a:lnTo>
                    <a:pt x="2782" y="1030"/>
                  </a:lnTo>
                  <a:lnTo>
                    <a:pt x="2601" y="1108"/>
                  </a:lnTo>
                  <a:lnTo>
                    <a:pt x="2395" y="1211"/>
                  </a:lnTo>
                  <a:lnTo>
                    <a:pt x="2241" y="1314"/>
                  </a:lnTo>
                  <a:lnTo>
                    <a:pt x="2061" y="1442"/>
                  </a:lnTo>
                  <a:lnTo>
                    <a:pt x="1906" y="1571"/>
                  </a:lnTo>
                  <a:lnTo>
                    <a:pt x="1777" y="1726"/>
                  </a:lnTo>
                  <a:lnTo>
                    <a:pt x="1649" y="1880"/>
                  </a:lnTo>
                  <a:lnTo>
                    <a:pt x="1546" y="2060"/>
                  </a:lnTo>
                  <a:lnTo>
                    <a:pt x="1468" y="2241"/>
                  </a:lnTo>
                  <a:lnTo>
                    <a:pt x="1391" y="2447"/>
                  </a:lnTo>
                  <a:lnTo>
                    <a:pt x="1340" y="2653"/>
                  </a:lnTo>
                  <a:lnTo>
                    <a:pt x="1314" y="2858"/>
                  </a:lnTo>
                  <a:lnTo>
                    <a:pt x="1288" y="3064"/>
                  </a:lnTo>
                  <a:lnTo>
                    <a:pt x="1314" y="3296"/>
                  </a:lnTo>
                  <a:lnTo>
                    <a:pt x="1340" y="3502"/>
                  </a:lnTo>
                  <a:lnTo>
                    <a:pt x="1391" y="3708"/>
                  </a:lnTo>
                  <a:lnTo>
                    <a:pt x="1468" y="3888"/>
                  </a:lnTo>
                  <a:lnTo>
                    <a:pt x="1546" y="4069"/>
                  </a:lnTo>
                  <a:lnTo>
                    <a:pt x="1649" y="4249"/>
                  </a:lnTo>
                  <a:lnTo>
                    <a:pt x="1777" y="4429"/>
                  </a:lnTo>
                  <a:lnTo>
                    <a:pt x="1906" y="4558"/>
                  </a:lnTo>
                  <a:lnTo>
                    <a:pt x="2061" y="4712"/>
                  </a:lnTo>
                  <a:lnTo>
                    <a:pt x="2241" y="4815"/>
                  </a:lnTo>
                  <a:lnTo>
                    <a:pt x="2395" y="4944"/>
                  </a:lnTo>
                  <a:lnTo>
                    <a:pt x="2601" y="5021"/>
                  </a:lnTo>
                  <a:lnTo>
                    <a:pt x="2782" y="5099"/>
                  </a:lnTo>
                  <a:lnTo>
                    <a:pt x="2988" y="5150"/>
                  </a:lnTo>
                  <a:lnTo>
                    <a:pt x="3194" y="5176"/>
                  </a:lnTo>
                  <a:lnTo>
                    <a:pt x="3425" y="5202"/>
                  </a:lnTo>
                  <a:lnTo>
                    <a:pt x="3631" y="5176"/>
                  </a:lnTo>
                  <a:lnTo>
                    <a:pt x="3837" y="5150"/>
                  </a:lnTo>
                  <a:lnTo>
                    <a:pt x="4043" y="5099"/>
                  </a:lnTo>
                  <a:lnTo>
                    <a:pt x="4249" y="5021"/>
                  </a:lnTo>
                  <a:lnTo>
                    <a:pt x="4429" y="4944"/>
                  </a:lnTo>
                  <a:lnTo>
                    <a:pt x="4610" y="4815"/>
                  </a:lnTo>
                  <a:lnTo>
                    <a:pt x="4764" y="4712"/>
                  </a:lnTo>
                  <a:lnTo>
                    <a:pt x="4919" y="4558"/>
                  </a:lnTo>
                  <a:lnTo>
                    <a:pt x="5047" y="4429"/>
                  </a:lnTo>
                  <a:lnTo>
                    <a:pt x="5176" y="4249"/>
                  </a:lnTo>
                  <a:lnTo>
                    <a:pt x="5279" y="4069"/>
                  </a:lnTo>
                  <a:lnTo>
                    <a:pt x="5382" y="3888"/>
                  </a:lnTo>
                  <a:lnTo>
                    <a:pt x="5434" y="3708"/>
                  </a:lnTo>
                  <a:lnTo>
                    <a:pt x="5485" y="3502"/>
                  </a:lnTo>
                  <a:lnTo>
                    <a:pt x="5537" y="3296"/>
                  </a:lnTo>
                  <a:lnTo>
                    <a:pt x="5537" y="3064"/>
                  </a:lnTo>
                  <a:lnTo>
                    <a:pt x="5537" y="2858"/>
                  </a:lnTo>
                  <a:lnTo>
                    <a:pt x="5485" y="2653"/>
                  </a:lnTo>
                  <a:lnTo>
                    <a:pt x="5434" y="2447"/>
                  </a:lnTo>
                  <a:lnTo>
                    <a:pt x="5382" y="2241"/>
                  </a:lnTo>
                  <a:lnTo>
                    <a:pt x="5279" y="2060"/>
                  </a:lnTo>
                  <a:lnTo>
                    <a:pt x="5176" y="1880"/>
                  </a:lnTo>
                  <a:lnTo>
                    <a:pt x="5047" y="1726"/>
                  </a:lnTo>
                  <a:lnTo>
                    <a:pt x="4919" y="1571"/>
                  </a:lnTo>
                  <a:lnTo>
                    <a:pt x="4764" y="1442"/>
                  </a:lnTo>
                  <a:lnTo>
                    <a:pt x="4610" y="1314"/>
                  </a:lnTo>
                  <a:lnTo>
                    <a:pt x="4429" y="1211"/>
                  </a:lnTo>
                  <a:lnTo>
                    <a:pt x="4249" y="1108"/>
                  </a:lnTo>
                  <a:lnTo>
                    <a:pt x="4043" y="1030"/>
                  </a:lnTo>
                  <a:lnTo>
                    <a:pt x="3837" y="979"/>
                  </a:lnTo>
                  <a:lnTo>
                    <a:pt x="3631" y="953"/>
                  </a:lnTo>
                  <a:close/>
                  <a:moveTo>
                    <a:pt x="1983" y="0"/>
                  </a:moveTo>
                  <a:lnTo>
                    <a:pt x="1855" y="26"/>
                  </a:lnTo>
                  <a:lnTo>
                    <a:pt x="1649" y="155"/>
                  </a:lnTo>
                  <a:lnTo>
                    <a:pt x="1443" y="284"/>
                  </a:lnTo>
                  <a:lnTo>
                    <a:pt x="1262" y="412"/>
                  </a:lnTo>
                  <a:lnTo>
                    <a:pt x="1082" y="567"/>
                  </a:lnTo>
                  <a:lnTo>
                    <a:pt x="928" y="747"/>
                  </a:lnTo>
                  <a:lnTo>
                    <a:pt x="773" y="927"/>
                  </a:lnTo>
                  <a:lnTo>
                    <a:pt x="644" y="1108"/>
                  </a:lnTo>
                  <a:lnTo>
                    <a:pt x="516" y="1288"/>
                  </a:lnTo>
                  <a:lnTo>
                    <a:pt x="387" y="1494"/>
                  </a:lnTo>
                  <a:lnTo>
                    <a:pt x="284" y="1700"/>
                  </a:lnTo>
                  <a:lnTo>
                    <a:pt x="207" y="1906"/>
                  </a:lnTo>
                  <a:lnTo>
                    <a:pt x="130" y="2138"/>
                  </a:lnTo>
                  <a:lnTo>
                    <a:pt x="78" y="2369"/>
                  </a:lnTo>
                  <a:lnTo>
                    <a:pt x="52" y="2601"/>
                  </a:lnTo>
                  <a:lnTo>
                    <a:pt x="27" y="2833"/>
                  </a:lnTo>
                  <a:lnTo>
                    <a:pt x="1" y="3064"/>
                  </a:lnTo>
                  <a:lnTo>
                    <a:pt x="27" y="3348"/>
                  </a:lnTo>
                  <a:lnTo>
                    <a:pt x="52" y="3631"/>
                  </a:lnTo>
                  <a:lnTo>
                    <a:pt x="104" y="3888"/>
                  </a:lnTo>
                  <a:lnTo>
                    <a:pt x="181" y="4146"/>
                  </a:lnTo>
                  <a:lnTo>
                    <a:pt x="284" y="4403"/>
                  </a:lnTo>
                  <a:lnTo>
                    <a:pt x="413" y="4661"/>
                  </a:lnTo>
                  <a:lnTo>
                    <a:pt x="542" y="4893"/>
                  </a:lnTo>
                  <a:lnTo>
                    <a:pt x="696" y="5099"/>
                  </a:lnTo>
                  <a:lnTo>
                    <a:pt x="850" y="5330"/>
                  </a:lnTo>
                  <a:lnTo>
                    <a:pt x="1056" y="5511"/>
                  </a:lnTo>
                  <a:lnTo>
                    <a:pt x="1262" y="5691"/>
                  </a:lnTo>
                  <a:lnTo>
                    <a:pt x="1468" y="5871"/>
                  </a:lnTo>
                  <a:lnTo>
                    <a:pt x="1700" y="6000"/>
                  </a:lnTo>
                  <a:lnTo>
                    <a:pt x="1932" y="6128"/>
                  </a:lnTo>
                  <a:lnTo>
                    <a:pt x="2189" y="6257"/>
                  </a:lnTo>
                  <a:lnTo>
                    <a:pt x="2447" y="6334"/>
                  </a:lnTo>
                  <a:lnTo>
                    <a:pt x="2447" y="6798"/>
                  </a:lnTo>
                  <a:lnTo>
                    <a:pt x="1700" y="6798"/>
                  </a:lnTo>
                  <a:lnTo>
                    <a:pt x="1571" y="6824"/>
                  </a:lnTo>
                  <a:lnTo>
                    <a:pt x="1468" y="6901"/>
                  </a:lnTo>
                  <a:lnTo>
                    <a:pt x="1391" y="6978"/>
                  </a:lnTo>
                  <a:lnTo>
                    <a:pt x="1365" y="7107"/>
                  </a:lnTo>
                  <a:lnTo>
                    <a:pt x="1365" y="8394"/>
                  </a:lnTo>
                  <a:lnTo>
                    <a:pt x="1391" y="8523"/>
                  </a:lnTo>
                  <a:lnTo>
                    <a:pt x="1468" y="8626"/>
                  </a:lnTo>
                  <a:lnTo>
                    <a:pt x="1571" y="8703"/>
                  </a:lnTo>
                  <a:lnTo>
                    <a:pt x="1700" y="8729"/>
                  </a:lnTo>
                  <a:lnTo>
                    <a:pt x="2447" y="8729"/>
                  </a:lnTo>
                  <a:lnTo>
                    <a:pt x="2447" y="9476"/>
                  </a:lnTo>
                  <a:lnTo>
                    <a:pt x="2473" y="9604"/>
                  </a:lnTo>
                  <a:lnTo>
                    <a:pt x="2550" y="9707"/>
                  </a:lnTo>
                  <a:lnTo>
                    <a:pt x="2653" y="9785"/>
                  </a:lnTo>
                  <a:lnTo>
                    <a:pt x="2782" y="9810"/>
                  </a:lnTo>
                  <a:lnTo>
                    <a:pt x="4069" y="9810"/>
                  </a:lnTo>
                  <a:lnTo>
                    <a:pt x="4172" y="9785"/>
                  </a:lnTo>
                  <a:lnTo>
                    <a:pt x="4275" y="9707"/>
                  </a:lnTo>
                  <a:lnTo>
                    <a:pt x="4352" y="9604"/>
                  </a:lnTo>
                  <a:lnTo>
                    <a:pt x="4378" y="9476"/>
                  </a:lnTo>
                  <a:lnTo>
                    <a:pt x="4378" y="8729"/>
                  </a:lnTo>
                  <a:lnTo>
                    <a:pt x="5125" y="8729"/>
                  </a:lnTo>
                  <a:lnTo>
                    <a:pt x="5253" y="8703"/>
                  </a:lnTo>
                  <a:lnTo>
                    <a:pt x="5356" y="8626"/>
                  </a:lnTo>
                  <a:lnTo>
                    <a:pt x="5434" y="8523"/>
                  </a:lnTo>
                  <a:lnTo>
                    <a:pt x="5459" y="8394"/>
                  </a:lnTo>
                  <a:lnTo>
                    <a:pt x="5459" y="7107"/>
                  </a:lnTo>
                  <a:lnTo>
                    <a:pt x="5434" y="6978"/>
                  </a:lnTo>
                  <a:lnTo>
                    <a:pt x="5356" y="6901"/>
                  </a:lnTo>
                  <a:lnTo>
                    <a:pt x="5253" y="6824"/>
                  </a:lnTo>
                  <a:lnTo>
                    <a:pt x="5125" y="6798"/>
                  </a:lnTo>
                  <a:lnTo>
                    <a:pt x="4378" y="6798"/>
                  </a:lnTo>
                  <a:lnTo>
                    <a:pt x="4378" y="6334"/>
                  </a:lnTo>
                  <a:lnTo>
                    <a:pt x="4635" y="6257"/>
                  </a:lnTo>
                  <a:lnTo>
                    <a:pt x="4893" y="6128"/>
                  </a:lnTo>
                  <a:lnTo>
                    <a:pt x="5125" y="6000"/>
                  </a:lnTo>
                  <a:lnTo>
                    <a:pt x="5356" y="5871"/>
                  </a:lnTo>
                  <a:lnTo>
                    <a:pt x="5588" y="5691"/>
                  </a:lnTo>
                  <a:lnTo>
                    <a:pt x="5768" y="5511"/>
                  </a:lnTo>
                  <a:lnTo>
                    <a:pt x="5974" y="5330"/>
                  </a:lnTo>
                  <a:lnTo>
                    <a:pt x="6129" y="5099"/>
                  </a:lnTo>
                  <a:lnTo>
                    <a:pt x="6283" y="4893"/>
                  </a:lnTo>
                  <a:lnTo>
                    <a:pt x="6438" y="4661"/>
                  </a:lnTo>
                  <a:lnTo>
                    <a:pt x="6541" y="4403"/>
                  </a:lnTo>
                  <a:lnTo>
                    <a:pt x="6644" y="4146"/>
                  </a:lnTo>
                  <a:lnTo>
                    <a:pt x="6721" y="3888"/>
                  </a:lnTo>
                  <a:lnTo>
                    <a:pt x="6772" y="3631"/>
                  </a:lnTo>
                  <a:lnTo>
                    <a:pt x="6798" y="3348"/>
                  </a:lnTo>
                  <a:lnTo>
                    <a:pt x="6824" y="3064"/>
                  </a:lnTo>
                  <a:lnTo>
                    <a:pt x="6824" y="2833"/>
                  </a:lnTo>
                  <a:lnTo>
                    <a:pt x="6798" y="2601"/>
                  </a:lnTo>
                  <a:lnTo>
                    <a:pt x="6747" y="2369"/>
                  </a:lnTo>
                  <a:lnTo>
                    <a:pt x="6695" y="2138"/>
                  </a:lnTo>
                  <a:lnTo>
                    <a:pt x="6618" y="1906"/>
                  </a:lnTo>
                  <a:lnTo>
                    <a:pt x="6541" y="1700"/>
                  </a:lnTo>
                  <a:lnTo>
                    <a:pt x="6438" y="1494"/>
                  </a:lnTo>
                  <a:lnTo>
                    <a:pt x="6335" y="1288"/>
                  </a:lnTo>
                  <a:lnTo>
                    <a:pt x="6206" y="1108"/>
                  </a:lnTo>
                  <a:lnTo>
                    <a:pt x="6052" y="927"/>
                  </a:lnTo>
                  <a:lnTo>
                    <a:pt x="5897" y="747"/>
                  </a:lnTo>
                  <a:lnTo>
                    <a:pt x="5743" y="567"/>
                  </a:lnTo>
                  <a:lnTo>
                    <a:pt x="5562" y="412"/>
                  </a:lnTo>
                  <a:lnTo>
                    <a:pt x="5382" y="284"/>
                  </a:lnTo>
                  <a:lnTo>
                    <a:pt x="5176" y="155"/>
                  </a:lnTo>
                  <a:lnTo>
                    <a:pt x="4970" y="26"/>
                  </a:lnTo>
                  <a:lnTo>
                    <a:pt x="4841" y="0"/>
                  </a:lnTo>
                  <a:lnTo>
                    <a:pt x="4713" y="26"/>
                  </a:lnTo>
                  <a:lnTo>
                    <a:pt x="4610" y="78"/>
                  </a:lnTo>
                  <a:lnTo>
                    <a:pt x="4532" y="181"/>
                  </a:lnTo>
                  <a:lnTo>
                    <a:pt x="4507" y="309"/>
                  </a:lnTo>
                  <a:lnTo>
                    <a:pt x="4507" y="412"/>
                  </a:lnTo>
                  <a:lnTo>
                    <a:pt x="4584" y="515"/>
                  </a:lnTo>
                  <a:lnTo>
                    <a:pt x="4687" y="618"/>
                  </a:lnTo>
                  <a:lnTo>
                    <a:pt x="4996" y="799"/>
                  </a:lnTo>
                  <a:lnTo>
                    <a:pt x="5305" y="1056"/>
                  </a:lnTo>
                  <a:lnTo>
                    <a:pt x="5562" y="1314"/>
                  </a:lnTo>
                  <a:lnTo>
                    <a:pt x="5768" y="1623"/>
                  </a:lnTo>
                  <a:lnTo>
                    <a:pt x="5949" y="1957"/>
                  </a:lnTo>
                  <a:lnTo>
                    <a:pt x="6077" y="2318"/>
                  </a:lnTo>
                  <a:lnTo>
                    <a:pt x="6155" y="2678"/>
                  </a:lnTo>
                  <a:lnTo>
                    <a:pt x="6180" y="3064"/>
                  </a:lnTo>
                  <a:lnTo>
                    <a:pt x="6180" y="3322"/>
                  </a:lnTo>
                  <a:lnTo>
                    <a:pt x="6129" y="3554"/>
                  </a:lnTo>
                  <a:lnTo>
                    <a:pt x="6077" y="3785"/>
                  </a:lnTo>
                  <a:lnTo>
                    <a:pt x="6026" y="3991"/>
                  </a:lnTo>
                  <a:lnTo>
                    <a:pt x="5923" y="4223"/>
                  </a:lnTo>
                  <a:lnTo>
                    <a:pt x="5820" y="4429"/>
                  </a:lnTo>
                  <a:lnTo>
                    <a:pt x="5691" y="4609"/>
                  </a:lnTo>
                  <a:lnTo>
                    <a:pt x="5562" y="4815"/>
                  </a:lnTo>
                  <a:lnTo>
                    <a:pt x="5408" y="4970"/>
                  </a:lnTo>
                  <a:lnTo>
                    <a:pt x="5253" y="5150"/>
                  </a:lnTo>
                  <a:lnTo>
                    <a:pt x="5073" y="5279"/>
                  </a:lnTo>
                  <a:lnTo>
                    <a:pt x="4867" y="5408"/>
                  </a:lnTo>
                  <a:lnTo>
                    <a:pt x="4661" y="5536"/>
                  </a:lnTo>
                  <a:lnTo>
                    <a:pt x="4455" y="5639"/>
                  </a:lnTo>
                  <a:lnTo>
                    <a:pt x="4223" y="5716"/>
                  </a:lnTo>
                  <a:lnTo>
                    <a:pt x="3992" y="5768"/>
                  </a:lnTo>
                  <a:lnTo>
                    <a:pt x="3889" y="5819"/>
                  </a:lnTo>
                  <a:lnTo>
                    <a:pt x="3811" y="5897"/>
                  </a:lnTo>
                  <a:lnTo>
                    <a:pt x="3760" y="5974"/>
                  </a:lnTo>
                  <a:lnTo>
                    <a:pt x="3734" y="6077"/>
                  </a:lnTo>
                  <a:lnTo>
                    <a:pt x="3734" y="7107"/>
                  </a:lnTo>
                  <a:lnTo>
                    <a:pt x="3760" y="7236"/>
                  </a:lnTo>
                  <a:lnTo>
                    <a:pt x="3837" y="7339"/>
                  </a:lnTo>
                  <a:lnTo>
                    <a:pt x="3940" y="7416"/>
                  </a:lnTo>
                  <a:lnTo>
                    <a:pt x="4069" y="7442"/>
                  </a:lnTo>
                  <a:lnTo>
                    <a:pt x="4816" y="7442"/>
                  </a:lnTo>
                  <a:lnTo>
                    <a:pt x="4816" y="8085"/>
                  </a:lnTo>
                  <a:lnTo>
                    <a:pt x="4069" y="8085"/>
                  </a:lnTo>
                  <a:lnTo>
                    <a:pt x="3940" y="8111"/>
                  </a:lnTo>
                  <a:lnTo>
                    <a:pt x="3837" y="8163"/>
                  </a:lnTo>
                  <a:lnTo>
                    <a:pt x="3760" y="8266"/>
                  </a:lnTo>
                  <a:lnTo>
                    <a:pt x="3734" y="8394"/>
                  </a:lnTo>
                  <a:lnTo>
                    <a:pt x="3734" y="9167"/>
                  </a:lnTo>
                  <a:lnTo>
                    <a:pt x="3091" y="9167"/>
                  </a:lnTo>
                  <a:lnTo>
                    <a:pt x="3091" y="8394"/>
                  </a:lnTo>
                  <a:lnTo>
                    <a:pt x="3065" y="8266"/>
                  </a:lnTo>
                  <a:lnTo>
                    <a:pt x="2988" y="8163"/>
                  </a:lnTo>
                  <a:lnTo>
                    <a:pt x="2885" y="8111"/>
                  </a:lnTo>
                  <a:lnTo>
                    <a:pt x="2782" y="8085"/>
                  </a:lnTo>
                  <a:lnTo>
                    <a:pt x="2009" y="8085"/>
                  </a:lnTo>
                  <a:lnTo>
                    <a:pt x="2009" y="7442"/>
                  </a:lnTo>
                  <a:lnTo>
                    <a:pt x="2782" y="7442"/>
                  </a:lnTo>
                  <a:lnTo>
                    <a:pt x="2885" y="7416"/>
                  </a:lnTo>
                  <a:lnTo>
                    <a:pt x="2988" y="7339"/>
                  </a:lnTo>
                  <a:lnTo>
                    <a:pt x="3065" y="7236"/>
                  </a:lnTo>
                  <a:lnTo>
                    <a:pt x="3091" y="7107"/>
                  </a:lnTo>
                  <a:lnTo>
                    <a:pt x="3091" y="6077"/>
                  </a:lnTo>
                  <a:lnTo>
                    <a:pt x="3065" y="5974"/>
                  </a:lnTo>
                  <a:lnTo>
                    <a:pt x="3013" y="5897"/>
                  </a:lnTo>
                  <a:lnTo>
                    <a:pt x="2936" y="5819"/>
                  </a:lnTo>
                  <a:lnTo>
                    <a:pt x="2833" y="5768"/>
                  </a:lnTo>
                  <a:lnTo>
                    <a:pt x="2601" y="5716"/>
                  </a:lnTo>
                  <a:lnTo>
                    <a:pt x="2370" y="5639"/>
                  </a:lnTo>
                  <a:lnTo>
                    <a:pt x="2164" y="5536"/>
                  </a:lnTo>
                  <a:lnTo>
                    <a:pt x="1958" y="5408"/>
                  </a:lnTo>
                  <a:lnTo>
                    <a:pt x="1777" y="5279"/>
                  </a:lnTo>
                  <a:lnTo>
                    <a:pt x="1597" y="5150"/>
                  </a:lnTo>
                  <a:lnTo>
                    <a:pt x="1417" y="4970"/>
                  </a:lnTo>
                  <a:lnTo>
                    <a:pt x="1262" y="4815"/>
                  </a:lnTo>
                  <a:lnTo>
                    <a:pt x="1134" y="4609"/>
                  </a:lnTo>
                  <a:lnTo>
                    <a:pt x="1005" y="4429"/>
                  </a:lnTo>
                  <a:lnTo>
                    <a:pt x="902" y="4223"/>
                  </a:lnTo>
                  <a:lnTo>
                    <a:pt x="825" y="3991"/>
                  </a:lnTo>
                  <a:lnTo>
                    <a:pt x="747" y="3785"/>
                  </a:lnTo>
                  <a:lnTo>
                    <a:pt x="696" y="3554"/>
                  </a:lnTo>
                  <a:lnTo>
                    <a:pt x="670" y="3322"/>
                  </a:lnTo>
                  <a:lnTo>
                    <a:pt x="644" y="3064"/>
                  </a:lnTo>
                  <a:lnTo>
                    <a:pt x="670" y="2678"/>
                  </a:lnTo>
                  <a:lnTo>
                    <a:pt x="747" y="2318"/>
                  </a:lnTo>
                  <a:lnTo>
                    <a:pt x="876" y="1957"/>
                  </a:lnTo>
                  <a:lnTo>
                    <a:pt x="1056" y="1623"/>
                  </a:lnTo>
                  <a:lnTo>
                    <a:pt x="1262" y="1314"/>
                  </a:lnTo>
                  <a:lnTo>
                    <a:pt x="1520" y="1056"/>
                  </a:lnTo>
                  <a:lnTo>
                    <a:pt x="1829" y="799"/>
                  </a:lnTo>
                  <a:lnTo>
                    <a:pt x="2164" y="618"/>
                  </a:lnTo>
                  <a:lnTo>
                    <a:pt x="2267" y="515"/>
                  </a:lnTo>
                  <a:lnTo>
                    <a:pt x="2318" y="412"/>
                  </a:lnTo>
                  <a:lnTo>
                    <a:pt x="2318" y="309"/>
                  </a:lnTo>
                  <a:lnTo>
                    <a:pt x="2292" y="181"/>
                  </a:lnTo>
                  <a:lnTo>
                    <a:pt x="2215" y="78"/>
                  </a:lnTo>
                  <a:lnTo>
                    <a:pt x="2112" y="26"/>
                  </a:lnTo>
                  <a:lnTo>
                    <a:pt x="1983"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32"/>
            <p:cNvSpPr/>
            <p:nvPr/>
          </p:nvSpPr>
          <p:spPr>
            <a:xfrm>
              <a:off x="1731500" y="1301675"/>
              <a:ext cx="222100" cy="222100"/>
            </a:xfrm>
            <a:custGeom>
              <a:rect b="b" l="l" r="r" t="t"/>
              <a:pathLst>
                <a:path extrusionOk="0" h="8884" w="8884">
                  <a:moveTo>
                    <a:pt x="3399" y="4017"/>
                  </a:moveTo>
                  <a:lnTo>
                    <a:pt x="3682" y="4043"/>
                  </a:lnTo>
                  <a:lnTo>
                    <a:pt x="3965" y="4120"/>
                  </a:lnTo>
                  <a:lnTo>
                    <a:pt x="4223" y="4249"/>
                  </a:lnTo>
                  <a:lnTo>
                    <a:pt x="4454" y="4455"/>
                  </a:lnTo>
                  <a:lnTo>
                    <a:pt x="4635" y="4686"/>
                  </a:lnTo>
                  <a:lnTo>
                    <a:pt x="4763" y="4944"/>
                  </a:lnTo>
                  <a:lnTo>
                    <a:pt x="4841" y="5201"/>
                  </a:lnTo>
                  <a:lnTo>
                    <a:pt x="4866" y="5484"/>
                  </a:lnTo>
                  <a:lnTo>
                    <a:pt x="4841" y="5768"/>
                  </a:lnTo>
                  <a:lnTo>
                    <a:pt x="4763" y="6051"/>
                  </a:lnTo>
                  <a:lnTo>
                    <a:pt x="4635" y="6308"/>
                  </a:lnTo>
                  <a:lnTo>
                    <a:pt x="4454" y="6540"/>
                  </a:lnTo>
                  <a:lnTo>
                    <a:pt x="4223" y="6720"/>
                  </a:lnTo>
                  <a:lnTo>
                    <a:pt x="3965" y="6849"/>
                  </a:lnTo>
                  <a:lnTo>
                    <a:pt x="3682" y="6952"/>
                  </a:lnTo>
                  <a:lnTo>
                    <a:pt x="3399" y="6978"/>
                  </a:lnTo>
                  <a:lnTo>
                    <a:pt x="3116" y="6952"/>
                  </a:lnTo>
                  <a:lnTo>
                    <a:pt x="2832" y="6849"/>
                  </a:lnTo>
                  <a:lnTo>
                    <a:pt x="2575" y="6720"/>
                  </a:lnTo>
                  <a:lnTo>
                    <a:pt x="2343" y="6540"/>
                  </a:lnTo>
                  <a:lnTo>
                    <a:pt x="2163" y="6308"/>
                  </a:lnTo>
                  <a:lnTo>
                    <a:pt x="2034" y="6051"/>
                  </a:lnTo>
                  <a:lnTo>
                    <a:pt x="1957" y="5768"/>
                  </a:lnTo>
                  <a:lnTo>
                    <a:pt x="1931" y="5484"/>
                  </a:lnTo>
                  <a:lnTo>
                    <a:pt x="1957" y="5201"/>
                  </a:lnTo>
                  <a:lnTo>
                    <a:pt x="2034" y="4918"/>
                  </a:lnTo>
                  <a:lnTo>
                    <a:pt x="2163" y="4661"/>
                  </a:lnTo>
                  <a:lnTo>
                    <a:pt x="2343" y="4455"/>
                  </a:lnTo>
                  <a:lnTo>
                    <a:pt x="2575" y="4249"/>
                  </a:lnTo>
                  <a:lnTo>
                    <a:pt x="2832" y="4120"/>
                  </a:lnTo>
                  <a:lnTo>
                    <a:pt x="3116" y="4043"/>
                  </a:lnTo>
                  <a:lnTo>
                    <a:pt x="3399" y="4017"/>
                  </a:lnTo>
                  <a:close/>
                  <a:moveTo>
                    <a:pt x="3193" y="3373"/>
                  </a:moveTo>
                  <a:lnTo>
                    <a:pt x="2987" y="3399"/>
                  </a:lnTo>
                  <a:lnTo>
                    <a:pt x="2807" y="3450"/>
                  </a:lnTo>
                  <a:lnTo>
                    <a:pt x="2601" y="3528"/>
                  </a:lnTo>
                  <a:lnTo>
                    <a:pt x="2420" y="3605"/>
                  </a:lnTo>
                  <a:lnTo>
                    <a:pt x="2240" y="3708"/>
                  </a:lnTo>
                  <a:lnTo>
                    <a:pt x="2060" y="3837"/>
                  </a:lnTo>
                  <a:lnTo>
                    <a:pt x="1905" y="3991"/>
                  </a:lnTo>
                  <a:lnTo>
                    <a:pt x="1751" y="4146"/>
                  </a:lnTo>
                  <a:lnTo>
                    <a:pt x="1622" y="4300"/>
                  </a:lnTo>
                  <a:lnTo>
                    <a:pt x="1519" y="4480"/>
                  </a:lnTo>
                  <a:lnTo>
                    <a:pt x="1442" y="4686"/>
                  </a:lnTo>
                  <a:lnTo>
                    <a:pt x="1365" y="4867"/>
                  </a:lnTo>
                  <a:lnTo>
                    <a:pt x="1313" y="5073"/>
                  </a:lnTo>
                  <a:lnTo>
                    <a:pt x="1287" y="5278"/>
                  </a:lnTo>
                  <a:lnTo>
                    <a:pt x="1287" y="5484"/>
                  </a:lnTo>
                  <a:lnTo>
                    <a:pt x="1287" y="5690"/>
                  </a:lnTo>
                  <a:lnTo>
                    <a:pt x="1313" y="5896"/>
                  </a:lnTo>
                  <a:lnTo>
                    <a:pt x="1365" y="6102"/>
                  </a:lnTo>
                  <a:lnTo>
                    <a:pt x="1442" y="6308"/>
                  </a:lnTo>
                  <a:lnTo>
                    <a:pt x="1519" y="6489"/>
                  </a:lnTo>
                  <a:lnTo>
                    <a:pt x="1622" y="6669"/>
                  </a:lnTo>
                  <a:lnTo>
                    <a:pt x="1751" y="6823"/>
                  </a:lnTo>
                  <a:lnTo>
                    <a:pt x="1905" y="6978"/>
                  </a:lnTo>
                  <a:lnTo>
                    <a:pt x="2060" y="7132"/>
                  </a:lnTo>
                  <a:lnTo>
                    <a:pt x="2240" y="7261"/>
                  </a:lnTo>
                  <a:lnTo>
                    <a:pt x="2420" y="7364"/>
                  </a:lnTo>
                  <a:lnTo>
                    <a:pt x="2601" y="7441"/>
                  </a:lnTo>
                  <a:lnTo>
                    <a:pt x="2807" y="7519"/>
                  </a:lnTo>
                  <a:lnTo>
                    <a:pt x="2987" y="7570"/>
                  </a:lnTo>
                  <a:lnTo>
                    <a:pt x="3193" y="7596"/>
                  </a:lnTo>
                  <a:lnTo>
                    <a:pt x="3399" y="7622"/>
                  </a:lnTo>
                  <a:lnTo>
                    <a:pt x="3605" y="7596"/>
                  </a:lnTo>
                  <a:lnTo>
                    <a:pt x="3811" y="7570"/>
                  </a:lnTo>
                  <a:lnTo>
                    <a:pt x="3991" y="7519"/>
                  </a:lnTo>
                  <a:lnTo>
                    <a:pt x="4197" y="7441"/>
                  </a:lnTo>
                  <a:lnTo>
                    <a:pt x="4377" y="7364"/>
                  </a:lnTo>
                  <a:lnTo>
                    <a:pt x="4557" y="7261"/>
                  </a:lnTo>
                  <a:lnTo>
                    <a:pt x="4738" y="7132"/>
                  </a:lnTo>
                  <a:lnTo>
                    <a:pt x="4892" y="6978"/>
                  </a:lnTo>
                  <a:lnTo>
                    <a:pt x="5047" y="6823"/>
                  </a:lnTo>
                  <a:lnTo>
                    <a:pt x="5175" y="6669"/>
                  </a:lnTo>
                  <a:lnTo>
                    <a:pt x="5278" y="6463"/>
                  </a:lnTo>
                  <a:lnTo>
                    <a:pt x="5356" y="6283"/>
                  </a:lnTo>
                  <a:lnTo>
                    <a:pt x="5433" y="6102"/>
                  </a:lnTo>
                  <a:lnTo>
                    <a:pt x="5484" y="5896"/>
                  </a:lnTo>
                  <a:lnTo>
                    <a:pt x="5510" y="5690"/>
                  </a:lnTo>
                  <a:lnTo>
                    <a:pt x="5510" y="5484"/>
                  </a:lnTo>
                  <a:lnTo>
                    <a:pt x="5510" y="5278"/>
                  </a:lnTo>
                  <a:lnTo>
                    <a:pt x="5484" y="5073"/>
                  </a:lnTo>
                  <a:lnTo>
                    <a:pt x="5433" y="4892"/>
                  </a:lnTo>
                  <a:lnTo>
                    <a:pt x="5356" y="4686"/>
                  </a:lnTo>
                  <a:lnTo>
                    <a:pt x="5278" y="4506"/>
                  </a:lnTo>
                  <a:lnTo>
                    <a:pt x="5175" y="4326"/>
                  </a:lnTo>
                  <a:lnTo>
                    <a:pt x="5047" y="4146"/>
                  </a:lnTo>
                  <a:lnTo>
                    <a:pt x="4892" y="3991"/>
                  </a:lnTo>
                  <a:lnTo>
                    <a:pt x="4738" y="3837"/>
                  </a:lnTo>
                  <a:lnTo>
                    <a:pt x="4557" y="3708"/>
                  </a:lnTo>
                  <a:lnTo>
                    <a:pt x="4377" y="3605"/>
                  </a:lnTo>
                  <a:lnTo>
                    <a:pt x="4197" y="3528"/>
                  </a:lnTo>
                  <a:lnTo>
                    <a:pt x="3991" y="3450"/>
                  </a:lnTo>
                  <a:lnTo>
                    <a:pt x="3811" y="3399"/>
                  </a:lnTo>
                  <a:lnTo>
                    <a:pt x="3605" y="3373"/>
                  </a:lnTo>
                  <a:close/>
                  <a:moveTo>
                    <a:pt x="8239" y="644"/>
                  </a:moveTo>
                  <a:lnTo>
                    <a:pt x="8239" y="3090"/>
                  </a:lnTo>
                  <a:lnTo>
                    <a:pt x="7596" y="3090"/>
                  </a:lnTo>
                  <a:lnTo>
                    <a:pt x="7596" y="2498"/>
                  </a:lnTo>
                  <a:lnTo>
                    <a:pt x="7596" y="2420"/>
                  </a:lnTo>
                  <a:lnTo>
                    <a:pt x="7544" y="2343"/>
                  </a:lnTo>
                  <a:lnTo>
                    <a:pt x="7493" y="2266"/>
                  </a:lnTo>
                  <a:lnTo>
                    <a:pt x="7415" y="2215"/>
                  </a:lnTo>
                  <a:lnTo>
                    <a:pt x="7312" y="2189"/>
                  </a:lnTo>
                  <a:lnTo>
                    <a:pt x="7235" y="2189"/>
                  </a:lnTo>
                  <a:lnTo>
                    <a:pt x="7132" y="2215"/>
                  </a:lnTo>
                  <a:lnTo>
                    <a:pt x="7055" y="2292"/>
                  </a:lnTo>
                  <a:lnTo>
                    <a:pt x="5768" y="3579"/>
                  </a:lnTo>
                  <a:lnTo>
                    <a:pt x="5690" y="3682"/>
                  </a:lnTo>
                  <a:lnTo>
                    <a:pt x="5665" y="3785"/>
                  </a:lnTo>
                  <a:lnTo>
                    <a:pt x="5665" y="3888"/>
                  </a:lnTo>
                  <a:lnTo>
                    <a:pt x="5716" y="3991"/>
                  </a:lnTo>
                  <a:lnTo>
                    <a:pt x="5845" y="4197"/>
                  </a:lnTo>
                  <a:lnTo>
                    <a:pt x="5948" y="4403"/>
                  </a:lnTo>
                  <a:lnTo>
                    <a:pt x="6025" y="4635"/>
                  </a:lnTo>
                  <a:lnTo>
                    <a:pt x="6077" y="4867"/>
                  </a:lnTo>
                  <a:lnTo>
                    <a:pt x="6128" y="5073"/>
                  </a:lnTo>
                  <a:lnTo>
                    <a:pt x="6154" y="5304"/>
                  </a:lnTo>
                  <a:lnTo>
                    <a:pt x="6154" y="5536"/>
                  </a:lnTo>
                  <a:lnTo>
                    <a:pt x="6154" y="5768"/>
                  </a:lnTo>
                  <a:lnTo>
                    <a:pt x="6102" y="5999"/>
                  </a:lnTo>
                  <a:lnTo>
                    <a:pt x="6051" y="6231"/>
                  </a:lnTo>
                  <a:lnTo>
                    <a:pt x="5999" y="6463"/>
                  </a:lnTo>
                  <a:lnTo>
                    <a:pt x="5896" y="6669"/>
                  </a:lnTo>
                  <a:lnTo>
                    <a:pt x="5793" y="6875"/>
                  </a:lnTo>
                  <a:lnTo>
                    <a:pt x="5665" y="7081"/>
                  </a:lnTo>
                  <a:lnTo>
                    <a:pt x="5510" y="7261"/>
                  </a:lnTo>
                  <a:lnTo>
                    <a:pt x="5356" y="7441"/>
                  </a:lnTo>
                  <a:lnTo>
                    <a:pt x="5150" y="7622"/>
                  </a:lnTo>
                  <a:lnTo>
                    <a:pt x="4918" y="7802"/>
                  </a:lnTo>
                  <a:lnTo>
                    <a:pt x="4686" y="7931"/>
                  </a:lnTo>
                  <a:lnTo>
                    <a:pt x="4429" y="8059"/>
                  </a:lnTo>
                  <a:lnTo>
                    <a:pt x="4197" y="8136"/>
                  </a:lnTo>
                  <a:lnTo>
                    <a:pt x="3940" y="8214"/>
                  </a:lnTo>
                  <a:lnTo>
                    <a:pt x="3656" y="8239"/>
                  </a:lnTo>
                  <a:lnTo>
                    <a:pt x="3141" y="8239"/>
                  </a:lnTo>
                  <a:lnTo>
                    <a:pt x="2884" y="8214"/>
                  </a:lnTo>
                  <a:lnTo>
                    <a:pt x="2601" y="8136"/>
                  </a:lnTo>
                  <a:lnTo>
                    <a:pt x="2369" y="8059"/>
                  </a:lnTo>
                  <a:lnTo>
                    <a:pt x="2111" y="7931"/>
                  </a:lnTo>
                  <a:lnTo>
                    <a:pt x="1880" y="7802"/>
                  </a:lnTo>
                  <a:lnTo>
                    <a:pt x="1648" y="7622"/>
                  </a:lnTo>
                  <a:lnTo>
                    <a:pt x="1442" y="7441"/>
                  </a:lnTo>
                  <a:lnTo>
                    <a:pt x="1262" y="7235"/>
                  </a:lnTo>
                  <a:lnTo>
                    <a:pt x="1082" y="7004"/>
                  </a:lnTo>
                  <a:lnTo>
                    <a:pt x="953" y="6772"/>
                  </a:lnTo>
                  <a:lnTo>
                    <a:pt x="850" y="6540"/>
                  </a:lnTo>
                  <a:lnTo>
                    <a:pt x="747" y="6283"/>
                  </a:lnTo>
                  <a:lnTo>
                    <a:pt x="695" y="6025"/>
                  </a:lnTo>
                  <a:lnTo>
                    <a:pt x="644" y="5742"/>
                  </a:lnTo>
                  <a:lnTo>
                    <a:pt x="644" y="5484"/>
                  </a:lnTo>
                  <a:lnTo>
                    <a:pt x="644" y="5227"/>
                  </a:lnTo>
                  <a:lnTo>
                    <a:pt x="695" y="4970"/>
                  </a:lnTo>
                  <a:lnTo>
                    <a:pt x="747" y="4712"/>
                  </a:lnTo>
                  <a:lnTo>
                    <a:pt x="850" y="4455"/>
                  </a:lnTo>
                  <a:lnTo>
                    <a:pt x="953" y="4197"/>
                  </a:lnTo>
                  <a:lnTo>
                    <a:pt x="1082" y="3965"/>
                  </a:lnTo>
                  <a:lnTo>
                    <a:pt x="1262" y="3734"/>
                  </a:lnTo>
                  <a:lnTo>
                    <a:pt x="1442" y="3528"/>
                  </a:lnTo>
                  <a:lnTo>
                    <a:pt x="1648" y="3347"/>
                  </a:lnTo>
                  <a:lnTo>
                    <a:pt x="1880" y="3193"/>
                  </a:lnTo>
                  <a:lnTo>
                    <a:pt x="2111" y="3038"/>
                  </a:lnTo>
                  <a:lnTo>
                    <a:pt x="2343" y="2935"/>
                  </a:lnTo>
                  <a:lnTo>
                    <a:pt x="2601" y="2832"/>
                  </a:lnTo>
                  <a:lnTo>
                    <a:pt x="2858" y="2781"/>
                  </a:lnTo>
                  <a:lnTo>
                    <a:pt x="3141" y="2729"/>
                  </a:lnTo>
                  <a:lnTo>
                    <a:pt x="3399" y="2729"/>
                  </a:lnTo>
                  <a:lnTo>
                    <a:pt x="3785" y="2755"/>
                  </a:lnTo>
                  <a:lnTo>
                    <a:pt x="4171" y="2832"/>
                  </a:lnTo>
                  <a:lnTo>
                    <a:pt x="4557" y="2987"/>
                  </a:lnTo>
                  <a:lnTo>
                    <a:pt x="4892" y="3167"/>
                  </a:lnTo>
                  <a:lnTo>
                    <a:pt x="4995" y="3219"/>
                  </a:lnTo>
                  <a:lnTo>
                    <a:pt x="5124" y="3219"/>
                  </a:lnTo>
                  <a:lnTo>
                    <a:pt x="5227" y="3193"/>
                  </a:lnTo>
                  <a:lnTo>
                    <a:pt x="5304" y="3116"/>
                  </a:lnTo>
                  <a:lnTo>
                    <a:pt x="6617" y="1828"/>
                  </a:lnTo>
                  <a:lnTo>
                    <a:pt x="6669" y="1751"/>
                  </a:lnTo>
                  <a:lnTo>
                    <a:pt x="6695" y="1674"/>
                  </a:lnTo>
                  <a:lnTo>
                    <a:pt x="6695" y="1571"/>
                  </a:lnTo>
                  <a:lnTo>
                    <a:pt x="6669" y="1468"/>
                  </a:lnTo>
                  <a:lnTo>
                    <a:pt x="6617" y="1391"/>
                  </a:lnTo>
                  <a:lnTo>
                    <a:pt x="6566" y="1339"/>
                  </a:lnTo>
                  <a:lnTo>
                    <a:pt x="6463" y="1288"/>
                  </a:lnTo>
                  <a:lnTo>
                    <a:pt x="5819" y="1288"/>
                  </a:lnTo>
                  <a:lnTo>
                    <a:pt x="5819" y="644"/>
                  </a:lnTo>
                  <a:close/>
                  <a:moveTo>
                    <a:pt x="5484" y="0"/>
                  </a:moveTo>
                  <a:lnTo>
                    <a:pt x="5356" y="26"/>
                  </a:lnTo>
                  <a:lnTo>
                    <a:pt x="5253" y="77"/>
                  </a:lnTo>
                  <a:lnTo>
                    <a:pt x="5201" y="180"/>
                  </a:lnTo>
                  <a:lnTo>
                    <a:pt x="5175" y="309"/>
                  </a:lnTo>
                  <a:lnTo>
                    <a:pt x="5175" y="1597"/>
                  </a:lnTo>
                  <a:lnTo>
                    <a:pt x="5201" y="1725"/>
                  </a:lnTo>
                  <a:lnTo>
                    <a:pt x="5253" y="1828"/>
                  </a:lnTo>
                  <a:lnTo>
                    <a:pt x="5356" y="1906"/>
                  </a:lnTo>
                  <a:lnTo>
                    <a:pt x="5484" y="1931"/>
                  </a:lnTo>
                  <a:lnTo>
                    <a:pt x="5613" y="1931"/>
                  </a:lnTo>
                  <a:lnTo>
                    <a:pt x="5021" y="2498"/>
                  </a:lnTo>
                  <a:lnTo>
                    <a:pt x="4789" y="2369"/>
                  </a:lnTo>
                  <a:lnTo>
                    <a:pt x="4532" y="2266"/>
                  </a:lnTo>
                  <a:lnTo>
                    <a:pt x="4248" y="2189"/>
                  </a:lnTo>
                  <a:lnTo>
                    <a:pt x="3991" y="2137"/>
                  </a:lnTo>
                  <a:lnTo>
                    <a:pt x="3734" y="2112"/>
                  </a:lnTo>
                  <a:lnTo>
                    <a:pt x="3450" y="2086"/>
                  </a:lnTo>
                  <a:lnTo>
                    <a:pt x="3193" y="2086"/>
                  </a:lnTo>
                  <a:lnTo>
                    <a:pt x="2910" y="2112"/>
                  </a:lnTo>
                  <a:lnTo>
                    <a:pt x="2652" y="2163"/>
                  </a:lnTo>
                  <a:lnTo>
                    <a:pt x="2395" y="2240"/>
                  </a:lnTo>
                  <a:lnTo>
                    <a:pt x="2137" y="2318"/>
                  </a:lnTo>
                  <a:lnTo>
                    <a:pt x="1880" y="2446"/>
                  </a:lnTo>
                  <a:lnTo>
                    <a:pt x="1648" y="2575"/>
                  </a:lnTo>
                  <a:lnTo>
                    <a:pt x="1416" y="2729"/>
                  </a:lnTo>
                  <a:lnTo>
                    <a:pt x="1184" y="2884"/>
                  </a:lnTo>
                  <a:lnTo>
                    <a:pt x="979" y="3090"/>
                  </a:lnTo>
                  <a:lnTo>
                    <a:pt x="747" y="3347"/>
                  </a:lnTo>
                  <a:lnTo>
                    <a:pt x="567" y="3605"/>
                  </a:lnTo>
                  <a:lnTo>
                    <a:pt x="386" y="3914"/>
                  </a:lnTo>
                  <a:lnTo>
                    <a:pt x="232" y="4197"/>
                  </a:lnTo>
                  <a:lnTo>
                    <a:pt x="129" y="4506"/>
                  </a:lnTo>
                  <a:lnTo>
                    <a:pt x="52" y="4841"/>
                  </a:lnTo>
                  <a:lnTo>
                    <a:pt x="0" y="5150"/>
                  </a:lnTo>
                  <a:lnTo>
                    <a:pt x="0" y="5484"/>
                  </a:lnTo>
                  <a:lnTo>
                    <a:pt x="0" y="5819"/>
                  </a:lnTo>
                  <a:lnTo>
                    <a:pt x="52" y="6128"/>
                  </a:lnTo>
                  <a:lnTo>
                    <a:pt x="129" y="6463"/>
                  </a:lnTo>
                  <a:lnTo>
                    <a:pt x="232" y="6772"/>
                  </a:lnTo>
                  <a:lnTo>
                    <a:pt x="386" y="7081"/>
                  </a:lnTo>
                  <a:lnTo>
                    <a:pt x="567" y="7364"/>
                  </a:lnTo>
                  <a:lnTo>
                    <a:pt x="747" y="7647"/>
                  </a:lnTo>
                  <a:lnTo>
                    <a:pt x="979" y="7905"/>
                  </a:lnTo>
                  <a:lnTo>
                    <a:pt x="1236" y="8136"/>
                  </a:lnTo>
                  <a:lnTo>
                    <a:pt x="1519" y="8342"/>
                  </a:lnTo>
                  <a:lnTo>
                    <a:pt x="1802" y="8497"/>
                  </a:lnTo>
                  <a:lnTo>
                    <a:pt x="2111" y="8651"/>
                  </a:lnTo>
                  <a:lnTo>
                    <a:pt x="2420" y="8754"/>
                  </a:lnTo>
                  <a:lnTo>
                    <a:pt x="2755" y="8832"/>
                  </a:lnTo>
                  <a:lnTo>
                    <a:pt x="3064" y="8883"/>
                  </a:lnTo>
                  <a:lnTo>
                    <a:pt x="3734" y="8883"/>
                  </a:lnTo>
                  <a:lnTo>
                    <a:pt x="4043" y="8832"/>
                  </a:lnTo>
                  <a:lnTo>
                    <a:pt x="4377" y="8754"/>
                  </a:lnTo>
                  <a:lnTo>
                    <a:pt x="4686" y="8651"/>
                  </a:lnTo>
                  <a:lnTo>
                    <a:pt x="4995" y="8497"/>
                  </a:lnTo>
                  <a:lnTo>
                    <a:pt x="5278" y="8342"/>
                  </a:lnTo>
                  <a:lnTo>
                    <a:pt x="5562" y="8136"/>
                  </a:lnTo>
                  <a:lnTo>
                    <a:pt x="5819" y="7905"/>
                  </a:lnTo>
                  <a:lnTo>
                    <a:pt x="5999" y="7699"/>
                  </a:lnTo>
                  <a:lnTo>
                    <a:pt x="6180" y="7467"/>
                  </a:lnTo>
                  <a:lnTo>
                    <a:pt x="6308" y="7235"/>
                  </a:lnTo>
                  <a:lnTo>
                    <a:pt x="6463" y="7004"/>
                  </a:lnTo>
                  <a:lnTo>
                    <a:pt x="6566" y="6746"/>
                  </a:lnTo>
                  <a:lnTo>
                    <a:pt x="6643" y="6489"/>
                  </a:lnTo>
                  <a:lnTo>
                    <a:pt x="6720" y="6231"/>
                  </a:lnTo>
                  <a:lnTo>
                    <a:pt x="6772" y="5974"/>
                  </a:lnTo>
                  <a:lnTo>
                    <a:pt x="6798" y="5690"/>
                  </a:lnTo>
                  <a:lnTo>
                    <a:pt x="6798" y="5433"/>
                  </a:lnTo>
                  <a:lnTo>
                    <a:pt x="6798" y="5150"/>
                  </a:lnTo>
                  <a:lnTo>
                    <a:pt x="6746" y="4892"/>
                  </a:lnTo>
                  <a:lnTo>
                    <a:pt x="6695" y="4635"/>
                  </a:lnTo>
                  <a:lnTo>
                    <a:pt x="6617" y="4377"/>
                  </a:lnTo>
                  <a:lnTo>
                    <a:pt x="6514" y="4120"/>
                  </a:lnTo>
                  <a:lnTo>
                    <a:pt x="6386" y="3862"/>
                  </a:lnTo>
                  <a:lnTo>
                    <a:pt x="6978" y="3296"/>
                  </a:lnTo>
                  <a:lnTo>
                    <a:pt x="6978" y="3399"/>
                  </a:lnTo>
                  <a:lnTo>
                    <a:pt x="6978" y="3528"/>
                  </a:lnTo>
                  <a:lnTo>
                    <a:pt x="7055" y="3631"/>
                  </a:lnTo>
                  <a:lnTo>
                    <a:pt x="7158" y="3708"/>
                  </a:lnTo>
                  <a:lnTo>
                    <a:pt x="7287" y="3734"/>
                  </a:lnTo>
                  <a:lnTo>
                    <a:pt x="8574" y="3734"/>
                  </a:lnTo>
                  <a:lnTo>
                    <a:pt x="8703" y="3708"/>
                  </a:lnTo>
                  <a:lnTo>
                    <a:pt x="8806" y="3631"/>
                  </a:lnTo>
                  <a:lnTo>
                    <a:pt x="8857" y="3528"/>
                  </a:lnTo>
                  <a:lnTo>
                    <a:pt x="8883" y="3399"/>
                  </a:lnTo>
                  <a:lnTo>
                    <a:pt x="8883" y="309"/>
                  </a:lnTo>
                  <a:lnTo>
                    <a:pt x="8857" y="180"/>
                  </a:lnTo>
                  <a:lnTo>
                    <a:pt x="8806" y="77"/>
                  </a:lnTo>
                  <a:lnTo>
                    <a:pt x="8703" y="26"/>
                  </a:lnTo>
                  <a:lnTo>
                    <a:pt x="8574"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2"/>
            <p:cNvSpPr/>
            <p:nvPr/>
          </p:nvSpPr>
          <p:spPr>
            <a:xfrm>
              <a:off x="1917525" y="1420100"/>
              <a:ext cx="38650" cy="16125"/>
            </a:xfrm>
            <a:custGeom>
              <a:rect b="b" l="l" r="r" t="t"/>
              <a:pathLst>
                <a:path extrusionOk="0" h="645" w="1546">
                  <a:moveTo>
                    <a:pt x="335" y="1"/>
                  </a:moveTo>
                  <a:lnTo>
                    <a:pt x="206" y="27"/>
                  </a:lnTo>
                  <a:lnTo>
                    <a:pt x="103" y="104"/>
                  </a:lnTo>
                  <a:lnTo>
                    <a:pt x="26" y="207"/>
                  </a:lnTo>
                  <a:lnTo>
                    <a:pt x="0" y="336"/>
                  </a:lnTo>
                  <a:lnTo>
                    <a:pt x="26" y="464"/>
                  </a:lnTo>
                  <a:lnTo>
                    <a:pt x="103" y="541"/>
                  </a:lnTo>
                  <a:lnTo>
                    <a:pt x="206" y="619"/>
                  </a:lnTo>
                  <a:lnTo>
                    <a:pt x="335" y="644"/>
                  </a:lnTo>
                  <a:lnTo>
                    <a:pt x="1236" y="644"/>
                  </a:lnTo>
                  <a:lnTo>
                    <a:pt x="1365" y="619"/>
                  </a:lnTo>
                  <a:lnTo>
                    <a:pt x="1468" y="541"/>
                  </a:lnTo>
                  <a:lnTo>
                    <a:pt x="1519" y="464"/>
                  </a:lnTo>
                  <a:lnTo>
                    <a:pt x="1545" y="336"/>
                  </a:lnTo>
                  <a:lnTo>
                    <a:pt x="1519" y="207"/>
                  </a:lnTo>
                  <a:lnTo>
                    <a:pt x="1468" y="104"/>
                  </a:lnTo>
                  <a:lnTo>
                    <a:pt x="1365" y="27"/>
                  </a:lnTo>
                  <a:lnTo>
                    <a:pt x="1236"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2"/>
            <p:cNvSpPr/>
            <p:nvPr/>
          </p:nvSpPr>
          <p:spPr>
            <a:xfrm>
              <a:off x="1917525" y="1455500"/>
              <a:ext cx="38650" cy="16125"/>
            </a:xfrm>
            <a:custGeom>
              <a:rect b="b" l="l" r="r" t="t"/>
              <a:pathLst>
                <a:path extrusionOk="0" h="645" w="1546">
                  <a:moveTo>
                    <a:pt x="335" y="1"/>
                  </a:moveTo>
                  <a:lnTo>
                    <a:pt x="206" y="27"/>
                  </a:lnTo>
                  <a:lnTo>
                    <a:pt x="103" y="104"/>
                  </a:lnTo>
                  <a:lnTo>
                    <a:pt x="26" y="207"/>
                  </a:lnTo>
                  <a:lnTo>
                    <a:pt x="0" y="336"/>
                  </a:lnTo>
                  <a:lnTo>
                    <a:pt x="26" y="439"/>
                  </a:lnTo>
                  <a:lnTo>
                    <a:pt x="103" y="542"/>
                  </a:lnTo>
                  <a:lnTo>
                    <a:pt x="206" y="619"/>
                  </a:lnTo>
                  <a:lnTo>
                    <a:pt x="335" y="645"/>
                  </a:lnTo>
                  <a:lnTo>
                    <a:pt x="1236" y="645"/>
                  </a:lnTo>
                  <a:lnTo>
                    <a:pt x="1365" y="619"/>
                  </a:lnTo>
                  <a:lnTo>
                    <a:pt x="1468" y="542"/>
                  </a:lnTo>
                  <a:lnTo>
                    <a:pt x="1519" y="439"/>
                  </a:lnTo>
                  <a:lnTo>
                    <a:pt x="1545" y="336"/>
                  </a:lnTo>
                  <a:lnTo>
                    <a:pt x="1519" y="207"/>
                  </a:lnTo>
                  <a:lnTo>
                    <a:pt x="1468" y="104"/>
                  </a:lnTo>
                  <a:lnTo>
                    <a:pt x="1365" y="27"/>
                  </a:lnTo>
                  <a:lnTo>
                    <a:pt x="1236"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2"/>
            <p:cNvSpPr/>
            <p:nvPr/>
          </p:nvSpPr>
          <p:spPr>
            <a:xfrm>
              <a:off x="2049475" y="1353800"/>
              <a:ext cx="16125" cy="16125"/>
            </a:xfrm>
            <a:custGeom>
              <a:rect b="b" l="l" r="r" t="t"/>
              <a:pathLst>
                <a:path extrusionOk="0" h="645" w="645">
                  <a:moveTo>
                    <a:pt x="335" y="1"/>
                  </a:moveTo>
                  <a:lnTo>
                    <a:pt x="207" y="27"/>
                  </a:lnTo>
                  <a:lnTo>
                    <a:pt x="104" y="78"/>
                  </a:lnTo>
                  <a:lnTo>
                    <a:pt x="26" y="207"/>
                  </a:lnTo>
                  <a:lnTo>
                    <a:pt x="1" y="310"/>
                  </a:lnTo>
                  <a:lnTo>
                    <a:pt x="26" y="438"/>
                  </a:lnTo>
                  <a:lnTo>
                    <a:pt x="104" y="541"/>
                  </a:lnTo>
                  <a:lnTo>
                    <a:pt x="207" y="619"/>
                  </a:lnTo>
                  <a:lnTo>
                    <a:pt x="335" y="644"/>
                  </a:lnTo>
                  <a:lnTo>
                    <a:pt x="438" y="619"/>
                  </a:lnTo>
                  <a:lnTo>
                    <a:pt x="541" y="541"/>
                  </a:lnTo>
                  <a:lnTo>
                    <a:pt x="618" y="438"/>
                  </a:lnTo>
                  <a:lnTo>
                    <a:pt x="644" y="310"/>
                  </a:lnTo>
                  <a:lnTo>
                    <a:pt x="618" y="207"/>
                  </a:lnTo>
                  <a:lnTo>
                    <a:pt x="541" y="78"/>
                  </a:lnTo>
                  <a:lnTo>
                    <a:pt x="438" y="27"/>
                  </a:lnTo>
                  <a:lnTo>
                    <a:pt x="335"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2" name="Google Shape;312;p32"/>
          <p:cNvGrpSpPr/>
          <p:nvPr/>
        </p:nvGrpSpPr>
        <p:grpSpPr>
          <a:xfrm>
            <a:off x="4903970" y="1619157"/>
            <a:ext cx="514352" cy="457188"/>
            <a:chOff x="3970900" y="1351225"/>
            <a:chExt cx="411350" cy="368225"/>
          </a:xfrm>
        </p:grpSpPr>
        <p:sp>
          <p:nvSpPr>
            <p:cNvPr id="313" name="Google Shape;313;p32"/>
            <p:cNvSpPr/>
            <p:nvPr/>
          </p:nvSpPr>
          <p:spPr>
            <a:xfrm>
              <a:off x="4099650" y="1669850"/>
              <a:ext cx="153875" cy="41875"/>
            </a:xfrm>
            <a:custGeom>
              <a:rect b="b" l="l" r="r" t="t"/>
              <a:pathLst>
                <a:path extrusionOk="0" h="1675" w="6155">
                  <a:moveTo>
                    <a:pt x="1211" y="1"/>
                  </a:moveTo>
                  <a:lnTo>
                    <a:pt x="979" y="27"/>
                  </a:lnTo>
                  <a:lnTo>
                    <a:pt x="747" y="78"/>
                  </a:lnTo>
                  <a:lnTo>
                    <a:pt x="541" y="207"/>
                  </a:lnTo>
                  <a:lnTo>
                    <a:pt x="361" y="336"/>
                  </a:lnTo>
                  <a:lnTo>
                    <a:pt x="207" y="516"/>
                  </a:lnTo>
                  <a:lnTo>
                    <a:pt x="104" y="722"/>
                  </a:lnTo>
                  <a:lnTo>
                    <a:pt x="26" y="954"/>
                  </a:lnTo>
                  <a:lnTo>
                    <a:pt x="1" y="1211"/>
                  </a:lnTo>
                  <a:lnTo>
                    <a:pt x="1" y="1675"/>
                  </a:lnTo>
                  <a:lnTo>
                    <a:pt x="6154" y="1675"/>
                  </a:lnTo>
                  <a:lnTo>
                    <a:pt x="6154" y="1211"/>
                  </a:lnTo>
                  <a:lnTo>
                    <a:pt x="6129" y="954"/>
                  </a:lnTo>
                  <a:lnTo>
                    <a:pt x="6051" y="722"/>
                  </a:lnTo>
                  <a:lnTo>
                    <a:pt x="5948" y="516"/>
                  </a:lnTo>
                  <a:lnTo>
                    <a:pt x="5794" y="336"/>
                  </a:lnTo>
                  <a:lnTo>
                    <a:pt x="5614" y="207"/>
                  </a:lnTo>
                  <a:lnTo>
                    <a:pt x="5408" y="78"/>
                  </a:lnTo>
                  <a:lnTo>
                    <a:pt x="5176" y="27"/>
                  </a:lnTo>
                  <a:lnTo>
                    <a:pt x="494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32"/>
            <p:cNvSpPr/>
            <p:nvPr/>
          </p:nvSpPr>
          <p:spPr>
            <a:xfrm>
              <a:off x="4150500" y="1592625"/>
              <a:ext cx="51525" cy="77250"/>
            </a:xfrm>
            <a:custGeom>
              <a:rect b="b" l="l" r="r" t="t"/>
              <a:pathLst>
                <a:path extrusionOk="0" h="3090" w="2061">
                  <a:moveTo>
                    <a:pt x="1031" y="0"/>
                  </a:moveTo>
                  <a:lnTo>
                    <a:pt x="825" y="26"/>
                  </a:lnTo>
                  <a:lnTo>
                    <a:pt x="644" y="77"/>
                  </a:lnTo>
                  <a:lnTo>
                    <a:pt x="464" y="180"/>
                  </a:lnTo>
                  <a:lnTo>
                    <a:pt x="310" y="283"/>
                  </a:lnTo>
                  <a:lnTo>
                    <a:pt x="181" y="438"/>
                  </a:lnTo>
                  <a:lnTo>
                    <a:pt x="104" y="618"/>
                  </a:lnTo>
                  <a:lnTo>
                    <a:pt x="26" y="824"/>
                  </a:lnTo>
                  <a:lnTo>
                    <a:pt x="1" y="1030"/>
                  </a:lnTo>
                  <a:lnTo>
                    <a:pt x="1" y="3090"/>
                  </a:lnTo>
                  <a:lnTo>
                    <a:pt x="2060" y="3090"/>
                  </a:lnTo>
                  <a:lnTo>
                    <a:pt x="2060" y="1030"/>
                  </a:lnTo>
                  <a:lnTo>
                    <a:pt x="2060" y="824"/>
                  </a:lnTo>
                  <a:lnTo>
                    <a:pt x="1983" y="618"/>
                  </a:lnTo>
                  <a:lnTo>
                    <a:pt x="1906" y="438"/>
                  </a:lnTo>
                  <a:lnTo>
                    <a:pt x="1777" y="283"/>
                  </a:lnTo>
                  <a:lnTo>
                    <a:pt x="1623" y="180"/>
                  </a:lnTo>
                  <a:lnTo>
                    <a:pt x="1443" y="77"/>
                  </a:lnTo>
                  <a:lnTo>
                    <a:pt x="1237" y="26"/>
                  </a:lnTo>
                  <a:lnTo>
                    <a:pt x="103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32"/>
            <p:cNvSpPr/>
            <p:nvPr/>
          </p:nvSpPr>
          <p:spPr>
            <a:xfrm>
              <a:off x="3990875" y="1557225"/>
              <a:ext cx="137125" cy="35425"/>
            </a:xfrm>
            <a:custGeom>
              <a:rect b="b" l="l" r="r" t="t"/>
              <a:pathLst>
                <a:path extrusionOk="0" h="1417" w="5485">
                  <a:moveTo>
                    <a:pt x="0" y="0"/>
                  </a:moveTo>
                  <a:lnTo>
                    <a:pt x="26" y="283"/>
                  </a:lnTo>
                  <a:lnTo>
                    <a:pt x="129" y="541"/>
                  </a:lnTo>
                  <a:lnTo>
                    <a:pt x="258" y="798"/>
                  </a:lnTo>
                  <a:lnTo>
                    <a:pt x="412" y="1004"/>
                  </a:lnTo>
                  <a:lnTo>
                    <a:pt x="644" y="1159"/>
                  </a:lnTo>
                  <a:lnTo>
                    <a:pt x="876" y="1287"/>
                  </a:lnTo>
                  <a:lnTo>
                    <a:pt x="1133" y="1390"/>
                  </a:lnTo>
                  <a:lnTo>
                    <a:pt x="1416" y="1416"/>
                  </a:lnTo>
                  <a:lnTo>
                    <a:pt x="4068" y="1416"/>
                  </a:lnTo>
                  <a:lnTo>
                    <a:pt x="4352" y="1390"/>
                  </a:lnTo>
                  <a:lnTo>
                    <a:pt x="4609" y="1287"/>
                  </a:lnTo>
                  <a:lnTo>
                    <a:pt x="4841" y="1159"/>
                  </a:lnTo>
                  <a:lnTo>
                    <a:pt x="5072" y="1004"/>
                  </a:lnTo>
                  <a:lnTo>
                    <a:pt x="5227" y="798"/>
                  </a:lnTo>
                  <a:lnTo>
                    <a:pt x="5356" y="541"/>
                  </a:lnTo>
                  <a:lnTo>
                    <a:pt x="5433" y="283"/>
                  </a:lnTo>
                  <a:lnTo>
                    <a:pt x="548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2"/>
            <p:cNvSpPr/>
            <p:nvPr/>
          </p:nvSpPr>
          <p:spPr>
            <a:xfrm>
              <a:off x="4225175" y="1557225"/>
              <a:ext cx="137125" cy="35425"/>
            </a:xfrm>
            <a:custGeom>
              <a:rect b="b" l="l" r="r" t="t"/>
              <a:pathLst>
                <a:path extrusionOk="0" h="1417" w="5485">
                  <a:moveTo>
                    <a:pt x="0" y="0"/>
                  </a:moveTo>
                  <a:lnTo>
                    <a:pt x="26" y="283"/>
                  </a:lnTo>
                  <a:lnTo>
                    <a:pt x="129" y="541"/>
                  </a:lnTo>
                  <a:lnTo>
                    <a:pt x="258" y="798"/>
                  </a:lnTo>
                  <a:lnTo>
                    <a:pt x="412" y="1004"/>
                  </a:lnTo>
                  <a:lnTo>
                    <a:pt x="644" y="1159"/>
                  </a:lnTo>
                  <a:lnTo>
                    <a:pt x="876" y="1287"/>
                  </a:lnTo>
                  <a:lnTo>
                    <a:pt x="1133" y="1390"/>
                  </a:lnTo>
                  <a:lnTo>
                    <a:pt x="1417" y="1416"/>
                  </a:lnTo>
                  <a:lnTo>
                    <a:pt x="4069" y="1416"/>
                  </a:lnTo>
                  <a:lnTo>
                    <a:pt x="4352" y="1390"/>
                  </a:lnTo>
                  <a:lnTo>
                    <a:pt x="4609" y="1287"/>
                  </a:lnTo>
                  <a:lnTo>
                    <a:pt x="4841" y="1159"/>
                  </a:lnTo>
                  <a:lnTo>
                    <a:pt x="5047" y="1004"/>
                  </a:lnTo>
                  <a:lnTo>
                    <a:pt x="5227" y="798"/>
                  </a:lnTo>
                  <a:lnTo>
                    <a:pt x="5356" y="541"/>
                  </a:lnTo>
                  <a:lnTo>
                    <a:pt x="5433" y="283"/>
                  </a:lnTo>
                  <a:lnTo>
                    <a:pt x="548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2"/>
            <p:cNvSpPr/>
            <p:nvPr/>
          </p:nvSpPr>
          <p:spPr>
            <a:xfrm>
              <a:off x="4272150" y="1359600"/>
              <a:ext cx="43175" cy="42500"/>
            </a:xfrm>
            <a:custGeom>
              <a:rect b="b" l="l" r="r" t="t"/>
              <a:pathLst>
                <a:path extrusionOk="0" h="1700" w="1727">
                  <a:moveTo>
                    <a:pt x="696" y="1"/>
                  </a:moveTo>
                  <a:lnTo>
                    <a:pt x="516" y="52"/>
                  </a:lnTo>
                  <a:lnTo>
                    <a:pt x="387" y="129"/>
                  </a:lnTo>
                  <a:lnTo>
                    <a:pt x="258" y="232"/>
                  </a:lnTo>
                  <a:lnTo>
                    <a:pt x="155" y="361"/>
                  </a:lnTo>
                  <a:lnTo>
                    <a:pt x="78" y="515"/>
                  </a:lnTo>
                  <a:lnTo>
                    <a:pt x="27" y="670"/>
                  </a:lnTo>
                  <a:lnTo>
                    <a:pt x="1" y="850"/>
                  </a:lnTo>
                  <a:lnTo>
                    <a:pt x="27" y="1030"/>
                  </a:lnTo>
                  <a:lnTo>
                    <a:pt x="78" y="1185"/>
                  </a:lnTo>
                  <a:lnTo>
                    <a:pt x="155" y="1339"/>
                  </a:lnTo>
                  <a:lnTo>
                    <a:pt x="258" y="1468"/>
                  </a:lnTo>
                  <a:lnTo>
                    <a:pt x="387" y="1571"/>
                  </a:lnTo>
                  <a:lnTo>
                    <a:pt x="516" y="1648"/>
                  </a:lnTo>
                  <a:lnTo>
                    <a:pt x="696" y="1700"/>
                  </a:lnTo>
                  <a:lnTo>
                    <a:pt x="1031" y="1700"/>
                  </a:lnTo>
                  <a:lnTo>
                    <a:pt x="1185" y="1648"/>
                  </a:lnTo>
                  <a:lnTo>
                    <a:pt x="1340" y="1571"/>
                  </a:lnTo>
                  <a:lnTo>
                    <a:pt x="1469" y="1468"/>
                  </a:lnTo>
                  <a:lnTo>
                    <a:pt x="1572" y="1339"/>
                  </a:lnTo>
                  <a:lnTo>
                    <a:pt x="1649" y="1185"/>
                  </a:lnTo>
                  <a:lnTo>
                    <a:pt x="1700" y="1030"/>
                  </a:lnTo>
                  <a:lnTo>
                    <a:pt x="1726" y="850"/>
                  </a:lnTo>
                  <a:lnTo>
                    <a:pt x="1700" y="670"/>
                  </a:lnTo>
                  <a:lnTo>
                    <a:pt x="1649" y="515"/>
                  </a:lnTo>
                  <a:lnTo>
                    <a:pt x="1572" y="361"/>
                  </a:lnTo>
                  <a:lnTo>
                    <a:pt x="1469" y="232"/>
                  </a:lnTo>
                  <a:lnTo>
                    <a:pt x="1340" y="129"/>
                  </a:lnTo>
                  <a:lnTo>
                    <a:pt x="1185" y="52"/>
                  </a:lnTo>
                  <a:lnTo>
                    <a:pt x="1031" y="1"/>
                  </a:lnTo>
                  <a:close/>
                </a:path>
              </a:pathLst>
            </a:custGeom>
            <a:solidFill>
              <a:srgbClr val="FFAC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32"/>
            <p:cNvSpPr/>
            <p:nvPr/>
          </p:nvSpPr>
          <p:spPr>
            <a:xfrm>
              <a:off x="3978625" y="1492850"/>
              <a:ext cx="161600" cy="64400"/>
            </a:xfrm>
            <a:custGeom>
              <a:rect b="b" l="l" r="r" t="t"/>
              <a:pathLst>
                <a:path extrusionOk="0" h="2576" w="6464">
                  <a:moveTo>
                    <a:pt x="1752" y="0"/>
                  </a:moveTo>
                  <a:lnTo>
                    <a:pt x="1572" y="26"/>
                  </a:lnTo>
                  <a:lnTo>
                    <a:pt x="1391" y="78"/>
                  </a:lnTo>
                  <a:lnTo>
                    <a:pt x="1211" y="155"/>
                  </a:lnTo>
                  <a:lnTo>
                    <a:pt x="1031" y="232"/>
                  </a:lnTo>
                  <a:lnTo>
                    <a:pt x="876" y="335"/>
                  </a:lnTo>
                  <a:lnTo>
                    <a:pt x="722" y="438"/>
                  </a:lnTo>
                  <a:lnTo>
                    <a:pt x="593" y="567"/>
                  </a:lnTo>
                  <a:lnTo>
                    <a:pt x="464" y="721"/>
                  </a:lnTo>
                  <a:lnTo>
                    <a:pt x="336" y="850"/>
                  </a:lnTo>
                  <a:lnTo>
                    <a:pt x="233" y="1030"/>
                  </a:lnTo>
                  <a:lnTo>
                    <a:pt x="155" y="1185"/>
                  </a:lnTo>
                  <a:lnTo>
                    <a:pt x="104" y="1365"/>
                  </a:lnTo>
                  <a:lnTo>
                    <a:pt x="52" y="1571"/>
                  </a:lnTo>
                  <a:lnTo>
                    <a:pt x="27" y="1751"/>
                  </a:lnTo>
                  <a:lnTo>
                    <a:pt x="1" y="1957"/>
                  </a:lnTo>
                  <a:lnTo>
                    <a:pt x="1" y="2575"/>
                  </a:lnTo>
                  <a:lnTo>
                    <a:pt x="6464" y="2575"/>
                  </a:lnTo>
                  <a:lnTo>
                    <a:pt x="6464" y="1957"/>
                  </a:lnTo>
                  <a:lnTo>
                    <a:pt x="6438" y="1751"/>
                  </a:lnTo>
                  <a:lnTo>
                    <a:pt x="6412" y="1571"/>
                  </a:lnTo>
                  <a:lnTo>
                    <a:pt x="6361" y="1365"/>
                  </a:lnTo>
                  <a:lnTo>
                    <a:pt x="6309" y="1185"/>
                  </a:lnTo>
                  <a:lnTo>
                    <a:pt x="6206" y="1030"/>
                  </a:lnTo>
                  <a:lnTo>
                    <a:pt x="6129" y="850"/>
                  </a:lnTo>
                  <a:lnTo>
                    <a:pt x="6000" y="721"/>
                  </a:lnTo>
                  <a:lnTo>
                    <a:pt x="5871" y="567"/>
                  </a:lnTo>
                  <a:lnTo>
                    <a:pt x="5743" y="438"/>
                  </a:lnTo>
                  <a:lnTo>
                    <a:pt x="5588" y="335"/>
                  </a:lnTo>
                  <a:lnTo>
                    <a:pt x="5434" y="232"/>
                  </a:lnTo>
                  <a:lnTo>
                    <a:pt x="5254" y="155"/>
                  </a:lnTo>
                  <a:lnTo>
                    <a:pt x="5073" y="78"/>
                  </a:lnTo>
                  <a:lnTo>
                    <a:pt x="4893" y="26"/>
                  </a:lnTo>
                  <a:lnTo>
                    <a:pt x="4687" y="0"/>
                  </a:lnTo>
                  <a:close/>
                </a:path>
              </a:pathLst>
            </a:custGeom>
            <a:solidFill>
              <a:srgbClr val="FFAC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32"/>
            <p:cNvSpPr/>
            <p:nvPr/>
          </p:nvSpPr>
          <p:spPr>
            <a:xfrm>
              <a:off x="4042350" y="1470950"/>
              <a:ext cx="34150" cy="41225"/>
            </a:xfrm>
            <a:custGeom>
              <a:rect b="b" l="l" r="r" t="t"/>
              <a:pathLst>
                <a:path extrusionOk="0" h="1649" w="1366">
                  <a:moveTo>
                    <a:pt x="1" y="1"/>
                  </a:moveTo>
                  <a:lnTo>
                    <a:pt x="1" y="979"/>
                  </a:lnTo>
                  <a:lnTo>
                    <a:pt x="27" y="1108"/>
                  </a:lnTo>
                  <a:lnTo>
                    <a:pt x="52" y="1237"/>
                  </a:lnTo>
                  <a:lnTo>
                    <a:pt x="130" y="1340"/>
                  </a:lnTo>
                  <a:lnTo>
                    <a:pt x="207" y="1443"/>
                  </a:lnTo>
                  <a:lnTo>
                    <a:pt x="310" y="1520"/>
                  </a:lnTo>
                  <a:lnTo>
                    <a:pt x="413" y="1597"/>
                  </a:lnTo>
                  <a:lnTo>
                    <a:pt x="542" y="1623"/>
                  </a:lnTo>
                  <a:lnTo>
                    <a:pt x="670" y="1649"/>
                  </a:lnTo>
                  <a:lnTo>
                    <a:pt x="825" y="1623"/>
                  </a:lnTo>
                  <a:lnTo>
                    <a:pt x="954" y="1597"/>
                  </a:lnTo>
                  <a:lnTo>
                    <a:pt x="1057" y="1520"/>
                  </a:lnTo>
                  <a:lnTo>
                    <a:pt x="1160" y="1443"/>
                  </a:lnTo>
                  <a:lnTo>
                    <a:pt x="1237" y="1340"/>
                  </a:lnTo>
                  <a:lnTo>
                    <a:pt x="1314" y="1237"/>
                  </a:lnTo>
                  <a:lnTo>
                    <a:pt x="1340" y="1108"/>
                  </a:lnTo>
                  <a:lnTo>
                    <a:pt x="1366" y="979"/>
                  </a:lnTo>
                  <a:lnTo>
                    <a:pt x="1366" y="1"/>
                  </a:lnTo>
                  <a:close/>
                </a:path>
              </a:pathLst>
            </a:custGeom>
            <a:solidFill>
              <a:srgbClr val="FFD4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2"/>
            <p:cNvSpPr/>
            <p:nvPr/>
          </p:nvSpPr>
          <p:spPr>
            <a:xfrm>
              <a:off x="4027550" y="1423325"/>
              <a:ext cx="63750" cy="52175"/>
            </a:xfrm>
            <a:custGeom>
              <a:rect b="b" l="l" r="r" t="t"/>
              <a:pathLst>
                <a:path extrusionOk="0" h="2087" w="2550">
                  <a:moveTo>
                    <a:pt x="1" y="1"/>
                  </a:moveTo>
                  <a:lnTo>
                    <a:pt x="1" y="799"/>
                  </a:lnTo>
                  <a:lnTo>
                    <a:pt x="27" y="1056"/>
                  </a:lnTo>
                  <a:lnTo>
                    <a:pt x="78" y="1288"/>
                  </a:lnTo>
                  <a:lnTo>
                    <a:pt x="207" y="1520"/>
                  </a:lnTo>
                  <a:lnTo>
                    <a:pt x="361" y="1700"/>
                  </a:lnTo>
                  <a:lnTo>
                    <a:pt x="567" y="1854"/>
                  </a:lnTo>
                  <a:lnTo>
                    <a:pt x="773" y="1983"/>
                  </a:lnTo>
                  <a:lnTo>
                    <a:pt x="1005" y="2060"/>
                  </a:lnTo>
                  <a:lnTo>
                    <a:pt x="1262" y="2086"/>
                  </a:lnTo>
                  <a:lnTo>
                    <a:pt x="1546" y="2060"/>
                  </a:lnTo>
                  <a:lnTo>
                    <a:pt x="1777" y="1983"/>
                  </a:lnTo>
                  <a:lnTo>
                    <a:pt x="1983" y="1854"/>
                  </a:lnTo>
                  <a:lnTo>
                    <a:pt x="2189" y="1700"/>
                  </a:lnTo>
                  <a:lnTo>
                    <a:pt x="2344" y="1520"/>
                  </a:lnTo>
                  <a:lnTo>
                    <a:pt x="2447" y="1288"/>
                  </a:lnTo>
                  <a:lnTo>
                    <a:pt x="2524" y="1056"/>
                  </a:lnTo>
                  <a:lnTo>
                    <a:pt x="2550" y="799"/>
                  </a:lnTo>
                  <a:lnTo>
                    <a:pt x="2550" y="1"/>
                  </a:lnTo>
                  <a:close/>
                </a:path>
              </a:pathLst>
            </a:custGeom>
            <a:solidFill>
              <a:srgbClr val="FFD4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32"/>
            <p:cNvSpPr/>
            <p:nvPr/>
          </p:nvSpPr>
          <p:spPr>
            <a:xfrm>
              <a:off x="4027550" y="1381475"/>
              <a:ext cx="63750" cy="41875"/>
            </a:xfrm>
            <a:custGeom>
              <a:rect b="b" l="l" r="r" t="t"/>
              <a:pathLst>
                <a:path extrusionOk="0" h="1675" w="2550">
                  <a:moveTo>
                    <a:pt x="593" y="1"/>
                  </a:moveTo>
                  <a:lnTo>
                    <a:pt x="464" y="52"/>
                  </a:lnTo>
                  <a:lnTo>
                    <a:pt x="336" y="130"/>
                  </a:lnTo>
                  <a:lnTo>
                    <a:pt x="207" y="233"/>
                  </a:lnTo>
                  <a:lnTo>
                    <a:pt x="130" y="336"/>
                  </a:lnTo>
                  <a:lnTo>
                    <a:pt x="52" y="464"/>
                  </a:lnTo>
                  <a:lnTo>
                    <a:pt x="1" y="619"/>
                  </a:lnTo>
                  <a:lnTo>
                    <a:pt x="1" y="773"/>
                  </a:lnTo>
                  <a:lnTo>
                    <a:pt x="1" y="1675"/>
                  </a:lnTo>
                  <a:lnTo>
                    <a:pt x="1803" y="1675"/>
                  </a:lnTo>
                  <a:lnTo>
                    <a:pt x="1958" y="1649"/>
                  </a:lnTo>
                  <a:lnTo>
                    <a:pt x="2086" y="1597"/>
                  </a:lnTo>
                  <a:lnTo>
                    <a:pt x="2215" y="1546"/>
                  </a:lnTo>
                  <a:lnTo>
                    <a:pt x="2344" y="1443"/>
                  </a:lnTo>
                  <a:lnTo>
                    <a:pt x="2421" y="1340"/>
                  </a:lnTo>
                  <a:lnTo>
                    <a:pt x="2498" y="1211"/>
                  </a:lnTo>
                  <a:lnTo>
                    <a:pt x="2550" y="1057"/>
                  </a:lnTo>
                  <a:lnTo>
                    <a:pt x="2550" y="902"/>
                  </a:lnTo>
                  <a:lnTo>
                    <a:pt x="255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2"/>
            <p:cNvSpPr/>
            <p:nvPr/>
          </p:nvSpPr>
          <p:spPr>
            <a:xfrm>
              <a:off x="4212950" y="1492850"/>
              <a:ext cx="161575" cy="64400"/>
            </a:xfrm>
            <a:custGeom>
              <a:rect b="b" l="l" r="r" t="t"/>
              <a:pathLst>
                <a:path extrusionOk="0" h="2576" w="6463">
                  <a:moveTo>
                    <a:pt x="1751" y="0"/>
                  </a:moveTo>
                  <a:lnTo>
                    <a:pt x="1571" y="26"/>
                  </a:lnTo>
                  <a:lnTo>
                    <a:pt x="1391" y="78"/>
                  </a:lnTo>
                  <a:lnTo>
                    <a:pt x="1210" y="155"/>
                  </a:lnTo>
                  <a:lnTo>
                    <a:pt x="1030" y="232"/>
                  </a:lnTo>
                  <a:lnTo>
                    <a:pt x="876" y="335"/>
                  </a:lnTo>
                  <a:lnTo>
                    <a:pt x="721" y="438"/>
                  </a:lnTo>
                  <a:lnTo>
                    <a:pt x="592" y="567"/>
                  </a:lnTo>
                  <a:lnTo>
                    <a:pt x="464" y="721"/>
                  </a:lnTo>
                  <a:lnTo>
                    <a:pt x="335" y="850"/>
                  </a:lnTo>
                  <a:lnTo>
                    <a:pt x="232" y="1030"/>
                  </a:lnTo>
                  <a:lnTo>
                    <a:pt x="155" y="1185"/>
                  </a:lnTo>
                  <a:lnTo>
                    <a:pt x="103" y="1365"/>
                  </a:lnTo>
                  <a:lnTo>
                    <a:pt x="52" y="1571"/>
                  </a:lnTo>
                  <a:lnTo>
                    <a:pt x="26" y="1751"/>
                  </a:lnTo>
                  <a:lnTo>
                    <a:pt x="0" y="1957"/>
                  </a:lnTo>
                  <a:lnTo>
                    <a:pt x="0" y="2575"/>
                  </a:lnTo>
                  <a:lnTo>
                    <a:pt x="6463" y="2575"/>
                  </a:lnTo>
                  <a:lnTo>
                    <a:pt x="6463" y="1957"/>
                  </a:lnTo>
                  <a:lnTo>
                    <a:pt x="6437" y="1751"/>
                  </a:lnTo>
                  <a:lnTo>
                    <a:pt x="6411" y="1571"/>
                  </a:lnTo>
                  <a:lnTo>
                    <a:pt x="6360" y="1365"/>
                  </a:lnTo>
                  <a:lnTo>
                    <a:pt x="6308" y="1185"/>
                  </a:lnTo>
                  <a:lnTo>
                    <a:pt x="6205" y="1030"/>
                  </a:lnTo>
                  <a:lnTo>
                    <a:pt x="6128" y="850"/>
                  </a:lnTo>
                  <a:lnTo>
                    <a:pt x="5999" y="721"/>
                  </a:lnTo>
                  <a:lnTo>
                    <a:pt x="5871" y="567"/>
                  </a:lnTo>
                  <a:lnTo>
                    <a:pt x="5742" y="438"/>
                  </a:lnTo>
                  <a:lnTo>
                    <a:pt x="5587" y="335"/>
                  </a:lnTo>
                  <a:lnTo>
                    <a:pt x="5433" y="232"/>
                  </a:lnTo>
                  <a:lnTo>
                    <a:pt x="5253" y="155"/>
                  </a:lnTo>
                  <a:lnTo>
                    <a:pt x="5073" y="78"/>
                  </a:lnTo>
                  <a:lnTo>
                    <a:pt x="4892" y="26"/>
                  </a:lnTo>
                  <a:lnTo>
                    <a:pt x="4686" y="0"/>
                  </a:lnTo>
                  <a:close/>
                </a:path>
              </a:pathLst>
            </a:custGeom>
            <a:solidFill>
              <a:srgbClr val="FF6E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32"/>
            <p:cNvSpPr/>
            <p:nvPr/>
          </p:nvSpPr>
          <p:spPr>
            <a:xfrm>
              <a:off x="4276675" y="1470950"/>
              <a:ext cx="34125" cy="41225"/>
            </a:xfrm>
            <a:custGeom>
              <a:rect b="b" l="l" r="r" t="t"/>
              <a:pathLst>
                <a:path extrusionOk="0" h="1649" w="1365">
                  <a:moveTo>
                    <a:pt x="0" y="1"/>
                  </a:moveTo>
                  <a:lnTo>
                    <a:pt x="0" y="979"/>
                  </a:lnTo>
                  <a:lnTo>
                    <a:pt x="26" y="1108"/>
                  </a:lnTo>
                  <a:lnTo>
                    <a:pt x="52" y="1237"/>
                  </a:lnTo>
                  <a:lnTo>
                    <a:pt x="129" y="1340"/>
                  </a:lnTo>
                  <a:lnTo>
                    <a:pt x="206" y="1443"/>
                  </a:lnTo>
                  <a:lnTo>
                    <a:pt x="309" y="1520"/>
                  </a:lnTo>
                  <a:lnTo>
                    <a:pt x="412" y="1597"/>
                  </a:lnTo>
                  <a:lnTo>
                    <a:pt x="541" y="1623"/>
                  </a:lnTo>
                  <a:lnTo>
                    <a:pt x="670" y="1649"/>
                  </a:lnTo>
                  <a:lnTo>
                    <a:pt x="824" y="1623"/>
                  </a:lnTo>
                  <a:lnTo>
                    <a:pt x="953" y="1597"/>
                  </a:lnTo>
                  <a:lnTo>
                    <a:pt x="1056" y="1520"/>
                  </a:lnTo>
                  <a:lnTo>
                    <a:pt x="1159" y="1443"/>
                  </a:lnTo>
                  <a:lnTo>
                    <a:pt x="1236" y="1340"/>
                  </a:lnTo>
                  <a:lnTo>
                    <a:pt x="1313" y="1237"/>
                  </a:lnTo>
                  <a:lnTo>
                    <a:pt x="1339" y="1108"/>
                  </a:lnTo>
                  <a:lnTo>
                    <a:pt x="1365" y="979"/>
                  </a:lnTo>
                  <a:lnTo>
                    <a:pt x="1365" y="1"/>
                  </a:lnTo>
                  <a:close/>
                </a:path>
              </a:pathLst>
            </a:custGeom>
            <a:solidFill>
              <a:srgbClr val="FFD4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32"/>
            <p:cNvSpPr/>
            <p:nvPr/>
          </p:nvSpPr>
          <p:spPr>
            <a:xfrm>
              <a:off x="4261875" y="1431050"/>
              <a:ext cx="63750" cy="48300"/>
            </a:xfrm>
            <a:custGeom>
              <a:rect b="b" l="l" r="r" t="t"/>
              <a:pathLst>
                <a:path extrusionOk="0" h="1932" w="2550">
                  <a:moveTo>
                    <a:pt x="0" y="1"/>
                  </a:moveTo>
                  <a:lnTo>
                    <a:pt x="0" y="670"/>
                  </a:lnTo>
                  <a:lnTo>
                    <a:pt x="26" y="927"/>
                  </a:lnTo>
                  <a:lnTo>
                    <a:pt x="77" y="1159"/>
                  </a:lnTo>
                  <a:lnTo>
                    <a:pt x="206" y="1365"/>
                  </a:lnTo>
                  <a:lnTo>
                    <a:pt x="360" y="1571"/>
                  </a:lnTo>
                  <a:lnTo>
                    <a:pt x="566" y="1726"/>
                  </a:lnTo>
                  <a:lnTo>
                    <a:pt x="772" y="1854"/>
                  </a:lnTo>
                  <a:lnTo>
                    <a:pt x="1004" y="1906"/>
                  </a:lnTo>
                  <a:lnTo>
                    <a:pt x="1262" y="1932"/>
                  </a:lnTo>
                  <a:lnTo>
                    <a:pt x="1519" y="1906"/>
                  </a:lnTo>
                  <a:lnTo>
                    <a:pt x="1777" y="1854"/>
                  </a:lnTo>
                  <a:lnTo>
                    <a:pt x="1983" y="1726"/>
                  </a:lnTo>
                  <a:lnTo>
                    <a:pt x="2189" y="1571"/>
                  </a:lnTo>
                  <a:lnTo>
                    <a:pt x="2343" y="1365"/>
                  </a:lnTo>
                  <a:lnTo>
                    <a:pt x="2446" y="1159"/>
                  </a:lnTo>
                  <a:lnTo>
                    <a:pt x="2523" y="927"/>
                  </a:lnTo>
                  <a:lnTo>
                    <a:pt x="2549" y="670"/>
                  </a:lnTo>
                  <a:lnTo>
                    <a:pt x="2549" y="1"/>
                  </a:lnTo>
                  <a:close/>
                </a:path>
              </a:pathLst>
            </a:custGeom>
            <a:solidFill>
              <a:srgbClr val="FFD4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32"/>
            <p:cNvSpPr/>
            <p:nvPr/>
          </p:nvSpPr>
          <p:spPr>
            <a:xfrm>
              <a:off x="4261875" y="1391775"/>
              <a:ext cx="63750" cy="39300"/>
            </a:xfrm>
            <a:custGeom>
              <a:rect b="b" l="l" r="r" t="t"/>
              <a:pathLst>
                <a:path extrusionOk="0" h="1572" w="2550">
                  <a:moveTo>
                    <a:pt x="1262" y="1"/>
                  </a:moveTo>
                  <a:lnTo>
                    <a:pt x="1004" y="27"/>
                  </a:lnTo>
                  <a:lnTo>
                    <a:pt x="772" y="104"/>
                  </a:lnTo>
                  <a:lnTo>
                    <a:pt x="566" y="207"/>
                  </a:lnTo>
                  <a:lnTo>
                    <a:pt x="360" y="361"/>
                  </a:lnTo>
                  <a:lnTo>
                    <a:pt x="206" y="567"/>
                  </a:lnTo>
                  <a:lnTo>
                    <a:pt x="77" y="773"/>
                  </a:lnTo>
                  <a:lnTo>
                    <a:pt x="26" y="1031"/>
                  </a:lnTo>
                  <a:lnTo>
                    <a:pt x="0" y="1288"/>
                  </a:lnTo>
                  <a:lnTo>
                    <a:pt x="0" y="1572"/>
                  </a:lnTo>
                  <a:lnTo>
                    <a:pt x="2549" y="1572"/>
                  </a:lnTo>
                  <a:lnTo>
                    <a:pt x="2549" y="1288"/>
                  </a:lnTo>
                  <a:lnTo>
                    <a:pt x="2523" y="1031"/>
                  </a:lnTo>
                  <a:lnTo>
                    <a:pt x="2446" y="773"/>
                  </a:lnTo>
                  <a:lnTo>
                    <a:pt x="2343" y="567"/>
                  </a:lnTo>
                  <a:lnTo>
                    <a:pt x="2189" y="361"/>
                  </a:lnTo>
                  <a:lnTo>
                    <a:pt x="1983" y="207"/>
                  </a:lnTo>
                  <a:lnTo>
                    <a:pt x="1777" y="104"/>
                  </a:lnTo>
                  <a:lnTo>
                    <a:pt x="1519" y="27"/>
                  </a:lnTo>
                  <a:lnTo>
                    <a:pt x="1262" y="1"/>
                  </a:lnTo>
                  <a:close/>
                </a:path>
              </a:pathLst>
            </a:custGeom>
            <a:solidFill>
              <a:srgbClr val="FFAC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2"/>
            <p:cNvSpPr/>
            <p:nvPr/>
          </p:nvSpPr>
          <p:spPr>
            <a:xfrm>
              <a:off x="4168525" y="1703325"/>
              <a:ext cx="16125" cy="16125"/>
            </a:xfrm>
            <a:custGeom>
              <a:rect b="b" l="l" r="r" t="t"/>
              <a:pathLst>
                <a:path extrusionOk="0" h="645" w="645">
                  <a:moveTo>
                    <a:pt x="310" y="1"/>
                  </a:moveTo>
                  <a:lnTo>
                    <a:pt x="207" y="27"/>
                  </a:lnTo>
                  <a:lnTo>
                    <a:pt x="104" y="104"/>
                  </a:lnTo>
                  <a:lnTo>
                    <a:pt x="26" y="207"/>
                  </a:lnTo>
                  <a:lnTo>
                    <a:pt x="1" y="336"/>
                  </a:lnTo>
                  <a:lnTo>
                    <a:pt x="26" y="439"/>
                  </a:lnTo>
                  <a:lnTo>
                    <a:pt x="104" y="542"/>
                  </a:lnTo>
                  <a:lnTo>
                    <a:pt x="207" y="619"/>
                  </a:lnTo>
                  <a:lnTo>
                    <a:pt x="310" y="644"/>
                  </a:lnTo>
                  <a:lnTo>
                    <a:pt x="438" y="619"/>
                  </a:lnTo>
                  <a:lnTo>
                    <a:pt x="541" y="542"/>
                  </a:lnTo>
                  <a:lnTo>
                    <a:pt x="619" y="439"/>
                  </a:lnTo>
                  <a:lnTo>
                    <a:pt x="644" y="336"/>
                  </a:lnTo>
                  <a:lnTo>
                    <a:pt x="619" y="207"/>
                  </a:lnTo>
                  <a:lnTo>
                    <a:pt x="541" y="104"/>
                  </a:lnTo>
                  <a:lnTo>
                    <a:pt x="438" y="27"/>
                  </a:lnTo>
                  <a:lnTo>
                    <a:pt x="310"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32"/>
            <p:cNvSpPr/>
            <p:nvPr/>
          </p:nvSpPr>
          <p:spPr>
            <a:xfrm>
              <a:off x="3970900" y="1351225"/>
              <a:ext cx="411350" cy="368225"/>
            </a:xfrm>
            <a:custGeom>
              <a:rect b="b" l="l" r="r" t="t"/>
              <a:pathLst>
                <a:path extrusionOk="0" h="14729" w="16454">
                  <a:moveTo>
                    <a:pt x="12901" y="644"/>
                  </a:moveTo>
                  <a:lnTo>
                    <a:pt x="13029" y="670"/>
                  </a:lnTo>
                  <a:lnTo>
                    <a:pt x="13132" y="696"/>
                  </a:lnTo>
                  <a:lnTo>
                    <a:pt x="13210" y="747"/>
                  </a:lnTo>
                  <a:lnTo>
                    <a:pt x="13287" y="799"/>
                  </a:lnTo>
                  <a:lnTo>
                    <a:pt x="13364" y="876"/>
                  </a:lnTo>
                  <a:lnTo>
                    <a:pt x="13416" y="979"/>
                  </a:lnTo>
                  <a:lnTo>
                    <a:pt x="13441" y="1082"/>
                  </a:lnTo>
                  <a:lnTo>
                    <a:pt x="13441" y="1185"/>
                  </a:lnTo>
                  <a:lnTo>
                    <a:pt x="13441" y="1288"/>
                  </a:lnTo>
                  <a:lnTo>
                    <a:pt x="13416" y="1365"/>
                  </a:lnTo>
                  <a:lnTo>
                    <a:pt x="13158" y="1314"/>
                  </a:lnTo>
                  <a:lnTo>
                    <a:pt x="12901" y="1288"/>
                  </a:lnTo>
                  <a:lnTo>
                    <a:pt x="12643" y="1314"/>
                  </a:lnTo>
                  <a:lnTo>
                    <a:pt x="12411" y="1365"/>
                  </a:lnTo>
                  <a:lnTo>
                    <a:pt x="12386" y="1288"/>
                  </a:lnTo>
                  <a:lnTo>
                    <a:pt x="12386" y="1185"/>
                  </a:lnTo>
                  <a:lnTo>
                    <a:pt x="12386" y="1082"/>
                  </a:lnTo>
                  <a:lnTo>
                    <a:pt x="12411" y="979"/>
                  </a:lnTo>
                  <a:lnTo>
                    <a:pt x="12463" y="876"/>
                  </a:lnTo>
                  <a:lnTo>
                    <a:pt x="12540" y="799"/>
                  </a:lnTo>
                  <a:lnTo>
                    <a:pt x="12617" y="747"/>
                  </a:lnTo>
                  <a:lnTo>
                    <a:pt x="12695" y="696"/>
                  </a:lnTo>
                  <a:lnTo>
                    <a:pt x="12798" y="670"/>
                  </a:lnTo>
                  <a:lnTo>
                    <a:pt x="12901" y="644"/>
                  </a:lnTo>
                  <a:close/>
                  <a:moveTo>
                    <a:pt x="4507" y="1520"/>
                  </a:moveTo>
                  <a:lnTo>
                    <a:pt x="4507" y="2112"/>
                  </a:lnTo>
                  <a:lnTo>
                    <a:pt x="4507" y="2189"/>
                  </a:lnTo>
                  <a:lnTo>
                    <a:pt x="4481" y="2292"/>
                  </a:lnTo>
                  <a:lnTo>
                    <a:pt x="4430" y="2370"/>
                  </a:lnTo>
                  <a:lnTo>
                    <a:pt x="4378" y="2421"/>
                  </a:lnTo>
                  <a:lnTo>
                    <a:pt x="4301" y="2473"/>
                  </a:lnTo>
                  <a:lnTo>
                    <a:pt x="4224" y="2524"/>
                  </a:lnTo>
                  <a:lnTo>
                    <a:pt x="4146" y="2550"/>
                  </a:lnTo>
                  <a:lnTo>
                    <a:pt x="2576" y="2550"/>
                  </a:lnTo>
                  <a:lnTo>
                    <a:pt x="2576" y="1983"/>
                  </a:lnTo>
                  <a:lnTo>
                    <a:pt x="2576" y="1880"/>
                  </a:lnTo>
                  <a:lnTo>
                    <a:pt x="2602" y="1803"/>
                  </a:lnTo>
                  <a:lnTo>
                    <a:pt x="2653" y="1726"/>
                  </a:lnTo>
                  <a:lnTo>
                    <a:pt x="2705" y="1649"/>
                  </a:lnTo>
                  <a:lnTo>
                    <a:pt x="2782" y="1597"/>
                  </a:lnTo>
                  <a:lnTo>
                    <a:pt x="2859" y="1571"/>
                  </a:lnTo>
                  <a:lnTo>
                    <a:pt x="2936" y="1546"/>
                  </a:lnTo>
                  <a:lnTo>
                    <a:pt x="3013" y="1520"/>
                  </a:lnTo>
                  <a:close/>
                  <a:moveTo>
                    <a:pt x="12901" y="1932"/>
                  </a:moveTo>
                  <a:lnTo>
                    <a:pt x="13107" y="1958"/>
                  </a:lnTo>
                  <a:lnTo>
                    <a:pt x="13287" y="2009"/>
                  </a:lnTo>
                  <a:lnTo>
                    <a:pt x="13441" y="2086"/>
                  </a:lnTo>
                  <a:lnTo>
                    <a:pt x="13596" y="2215"/>
                  </a:lnTo>
                  <a:lnTo>
                    <a:pt x="13699" y="2344"/>
                  </a:lnTo>
                  <a:lnTo>
                    <a:pt x="13802" y="2498"/>
                  </a:lnTo>
                  <a:lnTo>
                    <a:pt x="13853" y="2679"/>
                  </a:lnTo>
                  <a:lnTo>
                    <a:pt x="13879" y="2885"/>
                  </a:lnTo>
                  <a:lnTo>
                    <a:pt x="11948" y="2885"/>
                  </a:lnTo>
                  <a:lnTo>
                    <a:pt x="11974" y="2679"/>
                  </a:lnTo>
                  <a:lnTo>
                    <a:pt x="12025" y="2498"/>
                  </a:lnTo>
                  <a:lnTo>
                    <a:pt x="12128" y="2344"/>
                  </a:lnTo>
                  <a:lnTo>
                    <a:pt x="12231" y="2215"/>
                  </a:lnTo>
                  <a:lnTo>
                    <a:pt x="12386" y="2086"/>
                  </a:lnTo>
                  <a:lnTo>
                    <a:pt x="12540" y="2009"/>
                  </a:lnTo>
                  <a:lnTo>
                    <a:pt x="12720" y="1958"/>
                  </a:lnTo>
                  <a:lnTo>
                    <a:pt x="12901" y="1932"/>
                  </a:lnTo>
                  <a:close/>
                  <a:moveTo>
                    <a:pt x="4507" y="3116"/>
                  </a:moveTo>
                  <a:lnTo>
                    <a:pt x="4507" y="3683"/>
                  </a:lnTo>
                  <a:lnTo>
                    <a:pt x="4481" y="3863"/>
                  </a:lnTo>
                  <a:lnTo>
                    <a:pt x="4430" y="4043"/>
                  </a:lnTo>
                  <a:lnTo>
                    <a:pt x="4352" y="4223"/>
                  </a:lnTo>
                  <a:lnTo>
                    <a:pt x="4224" y="4352"/>
                  </a:lnTo>
                  <a:lnTo>
                    <a:pt x="4069" y="4481"/>
                  </a:lnTo>
                  <a:lnTo>
                    <a:pt x="3915" y="4558"/>
                  </a:lnTo>
                  <a:lnTo>
                    <a:pt x="3734" y="4610"/>
                  </a:lnTo>
                  <a:lnTo>
                    <a:pt x="3528" y="4635"/>
                  </a:lnTo>
                  <a:lnTo>
                    <a:pt x="3348" y="4610"/>
                  </a:lnTo>
                  <a:lnTo>
                    <a:pt x="3168" y="4558"/>
                  </a:lnTo>
                  <a:lnTo>
                    <a:pt x="3013" y="4481"/>
                  </a:lnTo>
                  <a:lnTo>
                    <a:pt x="2859" y="4352"/>
                  </a:lnTo>
                  <a:lnTo>
                    <a:pt x="2730" y="4223"/>
                  </a:lnTo>
                  <a:lnTo>
                    <a:pt x="2653" y="4043"/>
                  </a:lnTo>
                  <a:lnTo>
                    <a:pt x="2602" y="3863"/>
                  </a:lnTo>
                  <a:lnTo>
                    <a:pt x="2576" y="3683"/>
                  </a:lnTo>
                  <a:lnTo>
                    <a:pt x="2576" y="3194"/>
                  </a:lnTo>
                  <a:lnTo>
                    <a:pt x="4069" y="3194"/>
                  </a:lnTo>
                  <a:lnTo>
                    <a:pt x="4301" y="3168"/>
                  </a:lnTo>
                  <a:lnTo>
                    <a:pt x="4507" y="3116"/>
                  </a:lnTo>
                  <a:close/>
                  <a:moveTo>
                    <a:pt x="13879" y="3528"/>
                  </a:moveTo>
                  <a:lnTo>
                    <a:pt x="13879" y="3863"/>
                  </a:lnTo>
                  <a:lnTo>
                    <a:pt x="13853" y="4043"/>
                  </a:lnTo>
                  <a:lnTo>
                    <a:pt x="13802" y="4223"/>
                  </a:lnTo>
                  <a:lnTo>
                    <a:pt x="13699" y="4378"/>
                  </a:lnTo>
                  <a:lnTo>
                    <a:pt x="13596" y="4532"/>
                  </a:lnTo>
                  <a:lnTo>
                    <a:pt x="13441" y="4661"/>
                  </a:lnTo>
                  <a:lnTo>
                    <a:pt x="13287" y="4738"/>
                  </a:lnTo>
                  <a:lnTo>
                    <a:pt x="13107" y="4790"/>
                  </a:lnTo>
                  <a:lnTo>
                    <a:pt x="12901" y="4816"/>
                  </a:lnTo>
                  <a:lnTo>
                    <a:pt x="12720" y="4790"/>
                  </a:lnTo>
                  <a:lnTo>
                    <a:pt x="12540" y="4738"/>
                  </a:lnTo>
                  <a:lnTo>
                    <a:pt x="12386" y="4661"/>
                  </a:lnTo>
                  <a:lnTo>
                    <a:pt x="12231" y="4532"/>
                  </a:lnTo>
                  <a:lnTo>
                    <a:pt x="12102" y="4378"/>
                  </a:lnTo>
                  <a:lnTo>
                    <a:pt x="12025" y="4223"/>
                  </a:lnTo>
                  <a:lnTo>
                    <a:pt x="11974" y="4043"/>
                  </a:lnTo>
                  <a:lnTo>
                    <a:pt x="11948" y="3863"/>
                  </a:lnTo>
                  <a:lnTo>
                    <a:pt x="11948" y="3528"/>
                  </a:lnTo>
                  <a:close/>
                  <a:moveTo>
                    <a:pt x="3889" y="5253"/>
                  </a:moveTo>
                  <a:lnTo>
                    <a:pt x="3889" y="5768"/>
                  </a:lnTo>
                  <a:lnTo>
                    <a:pt x="3863" y="5897"/>
                  </a:lnTo>
                  <a:lnTo>
                    <a:pt x="3786" y="6000"/>
                  </a:lnTo>
                  <a:lnTo>
                    <a:pt x="3683" y="6077"/>
                  </a:lnTo>
                  <a:lnTo>
                    <a:pt x="3528" y="6103"/>
                  </a:lnTo>
                  <a:lnTo>
                    <a:pt x="3400" y="6077"/>
                  </a:lnTo>
                  <a:lnTo>
                    <a:pt x="3297" y="6000"/>
                  </a:lnTo>
                  <a:lnTo>
                    <a:pt x="3219" y="5897"/>
                  </a:lnTo>
                  <a:lnTo>
                    <a:pt x="3194" y="5768"/>
                  </a:lnTo>
                  <a:lnTo>
                    <a:pt x="3194" y="5253"/>
                  </a:lnTo>
                  <a:lnTo>
                    <a:pt x="3348" y="5279"/>
                  </a:lnTo>
                  <a:lnTo>
                    <a:pt x="3709" y="5279"/>
                  </a:lnTo>
                  <a:lnTo>
                    <a:pt x="3889" y="5253"/>
                  </a:lnTo>
                  <a:close/>
                  <a:moveTo>
                    <a:pt x="13261" y="5408"/>
                  </a:moveTo>
                  <a:lnTo>
                    <a:pt x="13261" y="5768"/>
                  </a:lnTo>
                  <a:lnTo>
                    <a:pt x="13235" y="5897"/>
                  </a:lnTo>
                  <a:lnTo>
                    <a:pt x="13158" y="6000"/>
                  </a:lnTo>
                  <a:lnTo>
                    <a:pt x="13055" y="6077"/>
                  </a:lnTo>
                  <a:lnTo>
                    <a:pt x="12901" y="6103"/>
                  </a:lnTo>
                  <a:lnTo>
                    <a:pt x="12772" y="6077"/>
                  </a:lnTo>
                  <a:lnTo>
                    <a:pt x="12669" y="6000"/>
                  </a:lnTo>
                  <a:lnTo>
                    <a:pt x="12592" y="5897"/>
                  </a:lnTo>
                  <a:lnTo>
                    <a:pt x="12566" y="5768"/>
                  </a:lnTo>
                  <a:lnTo>
                    <a:pt x="12566" y="5408"/>
                  </a:lnTo>
                  <a:lnTo>
                    <a:pt x="12720" y="5459"/>
                  </a:lnTo>
                  <a:lnTo>
                    <a:pt x="13081" y="5459"/>
                  </a:lnTo>
                  <a:lnTo>
                    <a:pt x="13261" y="5408"/>
                  </a:lnTo>
                  <a:close/>
                  <a:moveTo>
                    <a:pt x="4816" y="5974"/>
                  </a:moveTo>
                  <a:lnTo>
                    <a:pt x="4970" y="6000"/>
                  </a:lnTo>
                  <a:lnTo>
                    <a:pt x="5125" y="6026"/>
                  </a:lnTo>
                  <a:lnTo>
                    <a:pt x="5305" y="6052"/>
                  </a:lnTo>
                  <a:lnTo>
                    <a:pt x="5434" y="6103"/>
                  </a:lnTo>
                  <a:lnTo>
                    <a:pt x="5717" y="6257"/>
                  </a:lnTo>
                  <a:lnTo>
                    <a:pt x="5974" y="6463"/>
                  </a:lnTo>
                  <a:lnTo>
                    <a:pt x="6155" y="6695"/>
                  </a:lnTo>
                  <a:lnTo>
                    <a:pt x="6309" y="6978"/>
                  </a:lnTo>
                  <a:lnTo>
                    <a:pt x="6361" y="7133"/>
                  </a:lnTo>
                  <a:lnTo>
                    <a:pt x="6412" y="7287"/>
                  </a:lnTo>
                  <a:lnTo>
                    <a:pt x="6438" y="7442"/>
                  </a:lnTo>
                  <a:lnTo>
                    <a:pt x="6438" y="7622"/>
                  </a:lnTo>
                  <a:lnTo>
                    <a:pt x="6438" y="7905"/>
                  </a:lnTo>
                  <a:lnTo>
                    <a:pt x="645" y="7905"/>
                  </a:lnTo>
                  <a:lnTo>
                    <a:pt x="645" y="7622"/>
                  </a:lnTo>
                  <a:lnTo>
                    <a:pt x="645" y="7442"/>
                  </a:lnTo>
                  <a:lnTo>
                    <a:pt x="670" y="7287"/>
                  </a:lnTo>
                  <a:lnTo>
                    <a:pt x="722" y="7133"/>
                  </a:lnTo>
                  <a:lnTo>
                    <a:pt x="773" y="6978"/>
                  </a:lnTo>
                  <a:lnTo>
                    <a:pt x="928" y="6695"/>
                  </a:lnTo>
                  <a:lnTo>
                    <a:pt x="1108" y="6463"/>
                  </a:lnTo>
                  <a:lnTo>
                    <a:pt x="1366" y="6257"/>
                  </a:lnTo>
                  <a:lnTo>
                    <a:pt x="1649" y="6103"/>
                  </a:lnTo>
                  <a:lnTo>
                    <a:pt x="1778" y="6052"/>
                  </a:lnTo>
                  <a:lnTo>
                    <a:pt x="1932" y="6026"/>
                  </a:lnTo>
                  <a:lnTo>
                    <a:pt x="2112" y="6000"/>
                  </a:lnTo>
                  <a:lnTo>
                    <a:pt x="2267" y="5974"/>
                  </a:lnTo>
                  <a:lnTo>
                    <a:pt x="2576" y="5974"/>
                  </a:lnTo>
                  <a:lnTo>
                    <a:pt x="2627" y="6154"/>
                  </a:lnTo>
                  <a:lnTo>
                    <a:pt x="2705" y="6283"/>
                  </a:lnTo>
                  <a:lnTo>
                    <a:pt x="2807" y="6412"/>
                  </a:lnTo>
                  <a:lnTo>
                    <a:pt x="2910" y="6541"/>
                  </a:lnTo>
                  <a:lnTo>
                    <a:pt x="3065" y="6618"/>
                  </a:lnTo>
                  <a:lnTo>
                    <a:pt x="3194" y="6695"/>
                  </a:lnTo>
                  <a:lnTo>
                    <a:pt x="3374" y="6747"/>
                  </a:lnTo>
                  <a:lnTo>
                    <a:pt x="3709" y="6747"/>
                  </a:lnTo>
                  <a:lnTo>
                    <a:pt x="3889" y="6695"/>
                  </a:lnTo>
                  <a:lnTo>
                    <a:pt x="4018" y="6618"/>
                  </a:lnTo>
                  <a:lnTo>
                    <a:pt x="4172" y="6541"/>
                  </a:lnTo>
                  <a:lnTo>
                    <a:pt x="4275" y="6412"/>
                  </a:lnTo>
                  <a:lnTo>
                    <a:pt x="4378" y="6283"/>
                  </a:lnTo>
                  <a:lnTo>
                    <a:pt x="4455" y="6154"/>
                  </a:lnTo>
                  <a:lnTo>
                    <a:pt x="4507" y="5974"/>
                  </a:lnTo>
                  <a:close/>
                  <a:moveTo>
                    <a:pt x="14188" y="5974"/>
                  </a:moveTo>
                  <a:lnTo>
                    <a:pt x="14343" y="6000"/>
                  </a:lnTo>
                  <a:lnTo>
                    <a:pt x="14497" y="6026"/>
                  </a:lnTo>
                  <a:lnTo>
                    <a:pt x="14677" y="6052"/>
                  </a:lnTo>
                  <a:lnTo>
                    <a:pt x="14806" y="6103"/>
                  </a:lnTo>
                  <a:lnTo>
                    <a:pt x="15089" y="6257"/>
                  </a:lnTo>
                  <a:lnTo>
                    <a:pt x="15321" y="6463"/>
                  </a:lnTo>
                  <a:lnTo>
                    <a:pt x="15527" y="6695"/>
                  </a:lnTo>
                  <a:lnTo>
                    <a:pt x="15681" y="6978"/>
                  </a:lnTo>
                  <a:lnTo>
                    <a:pt x="15733" y="7133"/>
                  </a:lnTo>
                  <a:lnTo>
                    <a:pt x="15784" y="7287"/>
                  </a:lnTo>
                  <a:lnTo>
                    <a:pt x="15810" y="7442"/>
                  </a:lnTo>
                  <a:lnTo>
                    <a:pt x="15810" y="7622"/>
                  </a:lnTo>
                  <a:lnTo>
                    <a:pt x="15810" y="7905"/>
                  </a:lnTo>
                  <a:lnTo>
                    <a:pt x="10017" y="7905"/>
                  </a:lnTo>
                  <a:lnTo>
                    <a:pt x="10017" y="7622"/>
                  </a:lnTo>
                  <a:lnTo>
                    <a:pt x="10017" y="7442"/>
                  </a:lnTo>
                  <a:lnTo>
                    <a:pt x="10043" y="7287"/>
                  </a:lnTo>
                  <a:lnTo>
                    <a:pt x="10094" y="7133"/>
                  </a:lnTo>
                  <a:lnTo>
                    <a:pt x="10146" y="6978"/>
                  </a:lnTo>
                  <a:lnTo>
                    <a:pt x="10300" y="6695"/>
                  </a:lnTo>
                  <a:lnTo>
                    <a:pt x="10480" y="6463"/>
                  </a:lnTo>
                  <a:lnTo>
                    <a:pt x="10738" y="6257"/>
                  </a:lnTo>
                  <a:lnTo>
                    <a:pt x="11021" y="6103"/>
                  </a:lnTo>
                  <a:lnTo>
                    <a:pt x="11150" y="6052"/>
                  </a:lnTo>
                  <a:lnTo>
                    <a:pt x="11304" y="6026"/>
                  </a:lnTo>
                  <a:lnTo>
                    <a:pt x="11485" y="6000"/>
                  </a:lnTo>
                  <a:lnTo>
                    <a:pt x="11639" y="5974"/>
                  </a:lnTo>
                  <a:lnTo>
                    <a:pt x="11948" y="5974"/>
                  </a:lnTo>
                  <a:lnTo>
                    <a:pt x="11999" y="6154"/>
                  </a:lnTo>
                  <a:lnTo>
                    <a:pt x="12077" y="6283"/>
                  </a:lnTo>
                  <a:lnTo>
                    <a:pt x="12180" y="6412"/>
                  </a:lnTo>
                  <a:lnTo>
                    <a:pt x="12283" y="6541"/>
                  </a:lnTo>
                  <a:lnTo>
                    <a:pt x="12411" y="6618"/>
                  </a:lnTo>
                  <a:lnTo>
                    <a:pt x="12566" y="6695"/>
                  </a:lnTo>
                  <a:lnTo>
                    <a:pt x="12746" y="6747"/>
                  </a:lnTo>
                  <a:lnTo>
                    <a:pt x="13081" y="6747"/>
                  </a:lnTo>
                  <a:lnTo>
                    <a:pt x="13235" y="6695"/>
                  </a:lnTo>
                  <a:lnTo>
                    <a:pt x="13390" y="6618"/>
                  </a:lnTo>
                  <a:lnTo>
                    <a:pt x="13544" y="6541"/>
                  </a:lnTo>
                  <a:lnTo>
                    <a:pt x="13647" y="6412"/>
                  </a:lnTo>
                  <a:lnTo>
                    <a:pt x="13750" y="6283"/>
                  </a:lnTo>
                  <a:lnTo>
                    <a:pt x="13828" y="6154"/>
                  </a:lnTo>
                  <a:lnTo>
                    <a:pt x="13879" y="5974"/>
                  </a:lnTo>
                  <a:close/>
                  <a:moveTo>
                    <a:pt x="5897" y="8549"/>
                  </a:moveTo>
                  <a:lnTo>
                    <a:pt x="5846" y="8729"/>
                  </a:lnTo>
                  <a:lnTo>
                    <a:pt x="5743" y="8858"/>
                  </a:lnTo>
                  <a:lnTo>
                    <a:pt x="5640" y="8987"/>
                  </a:lnTo>
                  <a:lnTo>
                    <a:pt x="5511" y="9115"/>
                  </a:lnTo>
                  <a:lnTo>
                    <a:pt x="5357" y="9193"/>
                  </a:lnTo>
                  <a:lnTo>
                    <a:pt x="5202" y="9270"/>
                  </a:lnTo>
                  <a:lnTo>
                    <a:pt x="5048" y="9321"/>
                  </a:lnTo>
                  <a:lnTo>
                    <a:pt x="2035" y="9321"/>
                  </a:lnTo>
                  <a:lnTo>
                    <a:pt x="1881" y="9270"/>
                  </a:lnTo>
                  <a:lnTo>
                    <a:pt x="1700" y="9193"/>
                  </a:lnTo>
                  <a:lnTo>
                    <a:pt x="1572" y="9115"/>
                  </a:lnTo>
                  <a:lnTo>
                    <a:pt x="1443" y="8987"/>
                  </a:lnTo>
                  <a:lnTo>
                    <a:pt x="1340" y="8858"/>
                  </a:lnTo>
                  <a:lnTo>
                    <a:pt x="1237" y="8729"/>
                  </a:lnTo>
                  <a:lnTo>
                    <a:pt x="1185" y="8549"/>
                  </a:lnTo>
                  <a:close/>
                  <a:moveTo>
                    <a:pt x="15269" y="8549"/>
                  </a:moveTo>
                  <a:lnTo>
                    <a:pt x="15218" y="8729"/>
                  </a:lnTo>
                  <a:lnTo>
                    <a:pt x="15115" y="8858"/>
                  </a:lnTo>
                  <a:lnTo>
                    <a:pt x="15012" y="8987"/>
                  </a:lnTo>
                  <a:lnTo>
                    <a:pt x="14883" y="9115"/>
                  </a:lnTo>
                  <a:lnTo>
                    <a:pt x="14729" y="9193"/>
                  </a:lnTo>
                  <a:lnTo>
                    <a:pt x="14574" y="9270"/>
                  </a:lnTo>
                  <a:lnTo>
                    <a:pt x="14420" y="9321"/>
                  </a:lnTo>
                  <a:lnTo>
                    <a:pt x="11407" y="9321"/>
                  </a:lnTo>
                  <a:lnTo>
                    <a:pt x="11253" y="9270"/>
                  </a:lnTo>
                  <a:lnTo>
                    <a:pt x="11073" y="9193"/>
                  </a:lnTo>
                  <a:lnTo>
                    <a:pt x="10944" y="9115"/>
                  </a:lnTo>
                  <a:lnTo>
                    <a:pt x="10815" y="8987"/>
                  </a:lnTo>
                  <a:lnTo>
                    <a:pt x="10712" y="8858"/>
                  </a:lnTo>
                  <a:lnTo>
                    <a:pt x="10609" y="8729"/>
                  </a:lnTo>
                  <a:lnTo>
                    <a:pt x="10558" y="8549"/>
                  </a:lnTo>
                  <a:close/>
                  <a:moveTo>
                    <a:pt x="8215" y="9965"/>
                  </a:moveTo>
                  <a:lnTo>
                    <a:pt x="8369" y="9991"/>
                  </a:lnTo>
                  <a:lnTo>
                    <a:pt x="8498" y="10017"/>
                  </a:lnTo>
                  <a:lnTo>
                    <a:pt x="8627" y="10094"/>
                  </a:lnTo>
                  <a:lnTo>
                    <a:pt x="8730" y="10171"/>
                  </a:lnTo>
                  <a:lnTo>
                    <a:pt x="8807" y="10274"/>
                  </a:lnTo>
                  <a:lnTo>
                    <a:pt x="8884" y="10403"/>
                  </a:lnTo>
                  <a:lnTo>
                    <a:pt x="8910" y="10532"/>
                  </a:lnTo>
                  <a:lnTo>
                    <a:pt x="8935" y="10686"/>
                  </a:lnTo>
                  <a:lnTo>
                    <a:pt x="8935" y="12411"/>
                  </a:lnTo>
                  <a:lnTo>
                    <a:pt x="7519" y="12411"/>
                  </a:lnTo>
                  <a:lnTo>
                    <a:pt x="7519" y="10686"/>
                  </a:lnTo>
                  <a:lnTo>
                    <a:pt x="7545" y="10532"/>
                  </a:lnTo>
                  <a:lnTo>
                    <a:pt x="7571" y="10403"/>
                  </a:lnTo>
                  <a:lnTo>
                    <a:pt x="7648" y="10274"/>
                  </a:lnTo>
                  <a:lnTo>
                    <a:pt x="7725" y="10171"/>
                  </a:lnTo>
                  <a:lnTo>
                    <a:pt x="7828" y="10094"/>
                  </a:lnTo>
                  <a:lnTo>
                    <a:pt x="7957" y="10017"/>
                  </a:lnTo>
                  <a:lnTo>
                    <a:pt x="8086" y="9991"/>
                  </a:lnTo>
                  <a:lnTo>
                    <a:pt x="8215" y="9965"/>
                  </a:lnTo>
                  <a:close/>
                  <a:moveTo>
                    <a:pt x="12901" y="1"/>
                  </a:moveTo>
                  <a:lnTo>
                    <a:pt x="12669" y="27"/>
                  </a:lnTo>
                  <a:lnTo>
                    <a:pt x="12463" y="104"/>
                  </a:lnTo>
                  <a:lnTo>
                    <a:pt x="12257" y="207"/>
                  </a:lnTo>
                  <a:lnTo>
                    <a:pt x="12077" y="361"/>
                  </a:lnTo>
                  <a:lnTo>
                    <a:pt x="11922" y="516"/>
                  </a:lnTo>
                  <a:lnTo>
                    <a:pt x="11819" y="722"/>
                  </a:lnTo>
                  <a:lnTo>
                    <a:pt x="11768" y="953"/>
                  </a:lnTo>
                  <a:lnTo>
                    <a:pt x="11742" y="1185"/>
                  </a:lnTo>
                  <a:lnTo>
                    <a:pt x="11768" y="1443"/>
                  </a:lnTo>
                  <a:lnTo>
                    <a:pt x="11845" y="1700"/>
                  </a:lnTo>
                  <a:lnTo>
                    <a:pt x="11742" y="1803"/>
                  </a:lnTo>
                  <a:lnTo>
                    <a:pt x="11613" y="1932"/>
                  </a:lnTo>
                  <a:lnTo>
                    <a:pt x="11536" y="2086"/>
                  </a:lnTo>
                  <a:lnTo>
                    <a:pt x="11459" y="2215"/>
                  </a:lnTo>
                  <a:lnTo>
                    <a:pt x="11382" y="2395"/>
                  </a:lnTo>
                  <a:lnTo>
                    <a:pt x="11356" y="2550"/>
                  </a:lnTo>
                  <a:lnTo>
                    <a:pt x="11304" y="2730"/>
                  </a:lnTo>
                  <a:lnTo>
                    <a:pt x="11304" y="2910"/>
                  </a:lnTo>
                  <a:lnTo>
                    <a:pt x="11304" y="3863"/>
                  </a:lnTo>
                  <a:lnTo>
                    <a:pt x="11304" y="4043"/>
                  </a:lnTo>
                  <a:lnTo>
                    <a:pt x="11356" y="4223"/>
                  </a:lnTo>
                  <a:lnTo>
                    <a:pt x="11407" y="4404"/>
                  </a:lnTo>
                  <a:lnTo>
                    <a:pt x="11459" y="4558"/>
                  </a:lnTo>
                  <a:lnTo>
                    <a:pt x="11562" y="4713"/>
                  </a:lnTo>
                  <a:lnTo>
                    <a:pt x="11665" y="4867"/>
                  </a:lnTo>
                  <a:lnTo>
                    <a:pt x="11794" y="4996"/>
                  </a:lnTo>
                  <a:lnTo>
                    <a:pt x="11922" y="5099"/>
                  </a:lnTo>
                  <a:lnTo>
                    <a:pt x="11922" y="5331"/>
                  </a:lnTo>
                  <a:lnTo>
                    <a:pt x="11639" y="5331"/>
                  </a:lnTo>
                  <a:lnTo>
                    <a:pt x="11407" y="5356"/>
                  </a:lnTo>
                  <a:lnTo>
                    <a:pt x="11176" y="5382"/>
                  </a:lnTo>
                  <a:lnTo>
                    <a:pt x="10970" y="5434"/>
                  </a:lnTo>
                  <a:lnTo>
                    <a:pt x="10764" y="5511"/>
                  </a:lnTo>
                  <a:lnTo>
                    <a:pt x="10558" y="5614"/>
                  </a:lnTo>
                  <a:lnTo>
                    <a:pt x="10377" y="5743"/>
                  </a:lnTo>
                  <a:lnTo>
                    <a:pt x="10197" y="5871"/>
                  </a:lnTo>
                  <a:lnTo>
                    <a:pt x="10043" y="6000"/>
                  </a:lnTo>
                  <a:lnTo>
                    <a:pt x="9888" y="6180"/>
                  </a:lnTo>
                  <a:lnTo>
                    <a:pt x="9759" y="6335"/>
                  </a:lnTo>
                  <a:lnTo>
                    <a:pt x="9631" y="6541"/>
                  </a:lnTo>
                  <a:lnTo>
                    <a:pt x="9553" y="6721"/>
                  </a:lnTo>
                  <a:lnTo>
                    <a:pt x="9476" y="6953"/>
                  </a:lnTo>
                  <a:lnTo>
                    <a:pt x="9425" y="7159"/>
                  </a:lnTo>
                  <a:lnTo>
                    <a:pt x="9373" y="7390"/>
                  </a:lnTo>
                  <a:lnTo>
                    <a:pt x="9373" y="7622"/>
                  </a:lnTo>
                  <a:lnTo>
                    <a:pt x="9373" y="8240"/>
                  </a:lnTo>
                  <a:lnTo>
                    <a:pt x="9399" y="8369"/>
                  </a:lnTo>
                  <a:lnTo>
                    <a:pt x="9450" y="8472"/>
                  </a:lnTo>
                  <a:lnTo>
                    <a:pt x="9553" y="8523"/>
                  </a:lnTo>
                  <a:lnTo>
                    <a:pt x="9682" y="8549"/>
                  </a:lnTo>
                  <a:lnTo>
                    <a:pt x="9888" y="8549"/>
                  </a:lnTo>
                  <a:lnTo>
                    <a:pt x="9965" y="8858"/>
                  </a:lnTo>
                  <a:lnTo>
                    <a:pt x="10094" y="9115"/>
                  </a:lnTo>
                  <a:lnTo>
                    <a:pt x="10274" y="9347"/>
                  </a:lnTo>
                  <a:lnTo>
                    <a:pt x="10480" y="9553"/>
                  </a:lnTo>
                  <a:lnTo>
                    <a:pt x="10712" y="9733"/>
                  </a:lnTo>
                  <a:lnTo>
                    <a:pt x="10995" y="9862"/>
                  </a:lnTo>
                  <a:lnTo>
                    <a:pt x="11279" y="9939"/>
                  </a:lnTo>
                  <a:lnTo>
                    <a:pt x="11588" y="9965"/>
                  </a:lnTo>
                  <a:lnTo>
                    <a:pt x="12540" y="9965"/>
                  </a:lnTo>
                  <a:lnTo>
                    <a:pt x="12489" y="10145"/>
                  </a:lnTo>
                  <a:lnTo>
                    <a:pt x="12386" y="10274"/>
                  </a:lnTo>
                  <a:lnTo>
                    <a:pt x="12283" y="10403"/>
                  </a:lnTo>
                  <a:lnTo>
                    <a:pt x="12154" y="10532"/>
                  </a:lnTo>
                  <a:lnTo>
                    <a:pt x="11999" y="10609"/>
                  </a:lnTo>
                  <a:lnTo>
                    <a:pt x="11845" y="10686"/>
                  </a:lnTo>
                  <a:lnTo>
                    <a:pt x="11665" y="10738"/>
                  </a:lnTo>
                  <a:lnTo>
                    <a:pt x="9579" y="10738"/>
                  </a:lnTo>
                  <a:lnTo>
                    <a:pt x="9579" y="10686"/>
                  </a:lnTo>
                  <a:lnTo>
                    <a:pt x="9553" y="10403"/>
                  </a:lnTo>
                  <a:lnTo>
                    <a:pt x="9476" y="10145"/>
                  </a:lnTo>
                  <a:lnTo>
                    <a:pt x="9347" y="9914"/>
                  </a:lnTo>
                  <a:lnTo>
                    <a:pt x="9193" y="9733"/>
                  </a:lnTo>
                  <a:lnTo>
                    <a:pt x="8987" y="9553"/>
                  </a:lnTo>
                  <a:lnTo>
                    <a:pt x="8755" y="9424"/>
                  </a:lnTo>
                  <a:lnTo>
                    <a:pt x="8498" y="9347"/>
                  </a:lnTo>
                  <a:lnTo>
                    <a:pt x="8215" y="9321"/>
                  </a:lnTo>
                  <a:lnTo>
                    <a:pt x="7957" y="9347"/>
                  </a:lnTo>
                  <a:lnTo>
                    <a:pt x="7700" y="9424"/>
                  </a:lnTo>
                  <a:lnTo>
                    <a:pt x="7468" y="9553"/>
                  </a:lnTo>
                  <a:lnTo>
                    <a:pt x="7262" y="9733"/>
                  </a:lnTo>
                  <a:lnTo>
                    <a:pt x="7107" y="9914"/>
                  </a:lnTo>
                  <a:lnTo>
                    <a:pt x="6979" y="10145"/>
                  </a:lnTo>
                  <a:lnTo>
                    <a:pt x="6901" y="10403"/>
                  </a:lnTo>
                  <a:lnTo>
                    <a:pt x="6876" y="10686"/>
                  </a:lnTo>
                  <a:lnTo>
                    <a:pt x="6876" y="10738"/>
                  </a:lnTo>
                  <a:lnTo>
                    <a:pt x="4764" y="10738"/>
                  </a:lnTo>
                  <a:lnTo>
                    <a:pt x="4610" y="10686"/>
                  </a:lnTo>
                  <a:lnTo>
                    <a:pt x="4455" y="10609"/>
                  </a:lnTo>
                  <a:lnTo>
                    <a:pt x="4301" y="10532"/>
                  </a:lnTo>
                  <a:lnTo>
                    <a:pt x="4172" y="10403"/>
                  </a:lnTo>
                  <a:lnTo>
                    <a:pt x="4069" y="10274"/>
                  </a:lnTo>
                  <a:lnTo>
                    <a:pt x="3966" y="10145"/>
                  </a:lnTo>
                  <a:lnTo>
                    <a:pt x="3915" y="9965"/>
                  </a:lnTo>
                  <a:lnTo>
                    <a:pt x="4867" y="9965"/>
                  </a:lnTo>
                  <a:lnTo>
                    <a:pt x="5176" y="9939"/>
                  </a:lnTo>
                  <a:lnTo>
                    <a:pt x="5460" y="9862"/>
                  </a:lnTo>
                  <a:lnTo>
                    <a:pt x="5743" y="9733"/>
                  </a:lnTo>
                  <a:lnTo>
                    <a:pt x="5974" y="9553"/>
                  </a:lnTo>
                  <a:lnTo>
                    <a:pt x="6180" y="9347"/>
                  </a:lnTo>
                  <a:lnTo>
                    <a:pt x="6361" y="9115"/>
                  </a:lnTo>
                  <a:lnTo>
                    <a:pt x="6489" y="8858"/>
                  </a:lnTo>
                  <a:lnTo>
                    <a:pt x="6567" y="8549"/>
                  </a:lnTo>
                  <a:lnTo>
                    <a:pt x="6773" y="8549"/>
                  </a:lnTo>
                  <a:lnTo>
                    <a:pt x="6876" y="8523"/>
                  </a:lnTo>
                  <a:lnTo>
                    <a:pt x="6979" y="8472"/>
                  </a:lnTo>
                  <a:lnTo>
                    <a:pt x="7056" y="8369"/>
                  </a:lnTo>
                  <a:lnTo>
                    <a:pt x="7082" y="8240"/>
                  </a:lnTo>
                  <a:lnTo>
                    <a:pt x="7082" y="7622"/>
                  </a:lnTo>
                  <a:lnTo>
                    <a:pt x="7082" y="7390"/>
                  </a:lnTo>
                  <a:lnTo>
                    <a:pt x="7030" y="7159"/>
                  </a:lnTo>
                  <a:lnTo>
                    <a:pt x="6979" y="6953"/>
                  </a:lnTo>
                  <a:lnTo>
                    <a:pt x="6901" y="6721"/>
                  </a:lnTo>
                  <a:lnTo>
                    <a:pt x="6798" y="6541"/>
                  </a:lnTo>
                  <a:lnTo>
                    <a:pt x="6695" y="6335"/>
                  </a:lnTo>
                  <a:lnTo>
                    <a:pt x="6567" y="6180"/>
                  </a:lnTo>
                  <a:lnTo>
                    <a:pt x="6412" y="6000"/>
                  </a:lnTo>
                  <a:lnTo>
                    <a:pt x="6258" y="5871"/>
                  </a:lnTo>
                  <a:lnTo>
                    <a:pt x="6077" y="5743"/>
                  </a:lnTo>
                  <a:lnTo>
                    <a:pt x="5897" y="5614"/>
                  </a:lnTo>
                  <a:lnTo>
                    <a:pt x="5691" y="5511"/>
                  </a:lnTo>
                  <a:lnTo>
                    <a:pt x="5485" y="5434"/>
                  </a:lnTo>
                  <a:lnTo>
                    <a:pt x="5279" y="5382"/>
                  </a:lnTo>
                  <a:lnTo>
                    <a:pt x="5048" y="5356"/>
                  </a:lnTo>
                  <a:lnTo>
                    <a:pt x="4816" y="5331"/>
                  </a:lnTo>
                  <a:lnTo>
                    <a:pt x="4533" y="5331"/>
                  </a:lnTo>
                  <a:lnTo>
                    <a:pt x="4533" y="4944"/>
                  </a:lnTo>
                  <a:lnTo>
                    <a:pt x="4661" y="4816"/>
                  </a:lnTo>
                  <a:lnTo>
                    <a:pt x="4790" y="4687"/>
                  </a:lnTo>
                  <a:lnTo>
                    <a:pt x="4893" y="4532"/>
                  </a:lnTo>
                  <a:lnTo>
                    <a:pt x="4970" y="4378"/>
                  </a:lnTo>
                  <a:lnTo>
                    <a:pt x="5048" y="4223"/>
                  </a:lnTo>
                  <a:lnTo>
                    <a:pt x="5099" y="4043"/>
                  </a:lnTo>
                  <a:lnTo>
                    <a:pt x="5125" y="3863"/>
                  </a:lnTo>
                  <a:lnTo>
                    <a:pt x="5151" y="3683"/>
                  </a:lnTo>
                  <a:lnTo>
                    <a:pt x="5151" y="1211"/>
                  </a:lnTo>
                  <a:lnTo>
                    <a:pt x="5125" y="1082"/>
                  </a:lnTo>
                  <a:lnTo>
                    <a:pt x="5048" y="979"/>
                  </a:lnTo>
                  <a:lnTo>
                    <a:pt x="4945" y="902"/>
                  </a:lnTo>
                  <a:lnTo>
                    <a:pt x="4816" y="876"/>
                  </a:lnTo>
                  <a:lnTo>
                    <a:pt x="3013" y="876"/>
                  </a:lnTo>
                  <a:lnTo>
                    <a:pt x="2807" y="902"/>
                  </a:lnTo>
                  <a:lnTo>
                    <a:pt x="2602" y="979"/>
                  </a:lnTo>
                  <a:lnTo>
                    <a:pt x="2421" y="1082"/>
                  </a:lnTo>
                  <a:lnTo>
                    <a:pt x="2241" y="1211"/>
                  </a:lnTo>
                  <a:lnTo>
                    <a:pt x="2112" y="1365"/>
                  </a:lnTo>
                  <a:lnTo>
                    <a:pt x="2009" y="1546"/>
                  </a:lnTo>
                  <a:lnTo>
                    <a:pt x="1958" y="1752"/>
                  </a:lnTo>
                  <a:lnTo>
                    <a:pt x="1932" y="1983"/>
                  </a:lnTo>
                  <a:lnTo>
                    <a:pt x="1932" y="3683"/>
                  </a:lnTo>
                  <a:lnTo>
                    <a:pt x="1932" y="3863"/>
                  </a:lnTo>
                  <a:lnTo>
                    <a:pt x="1984" y="4043"/>
                  </a:lnTo>
                  <a:lnTo>
                    <a:pt x="2035" y="4223"/>
                  </a:lnTo>
                  <a:lnTo>
                    <a:pt x="2112" y="4378"/>
                  </a:lnTo>
                  <a:lnTo>
                    <a:pt x="2190" y="4532"/>
                  </a:lnTo>
                  <a:lnTo>
                    <a:pt x="2293" y="4687"/>
                  </a:lnTo>
                  <a:lnTo>
                    <a:pt x="2421" y="4816"/>
                  </a:lnTo>
                  <a:lnTo>
                    <a:pt x="2550" y="4944"/>
                  </a:lnTo>
                  <a:lnTo>
                    <a:pt x="2550" y="5331"/>
                  </a:lnTo>
                  <a:lnTo>
                    <a:pt x="2267" y="5331"/>
                  </a:lnTo>
                  <a:lnTo>
                    <a:pt x="2035" y="5356"/>
                  </a:lnTo>
                  <a:lnTo>
                    <a:pt x="1803" y="5382"/>
                  </a:lnTo>
                  <a:lnTo>
                    <a:pt x="1597" y="5434"/>
                  </a:lnTo>
                  <a:lnTo>
                    <a:pt x="1391" y="5511"/>
                  </a:lnTo>
                  <a:lnTo>
                    <a:pt x="1185" y="5614"/>
                  </a:lnTo>
                  <a:lnTo>
                    <a:pt x="1005" y="5743"/>
                  </a:lnTo>
                  <a:lnTo>
                    <a:pt x="825" y="5871"/>
                  </a:lnTo>
                  <a:lnTo>
                    <a:pt x="670" y="6000"/>
                  </a:lnTo>
                  <a:lnTo>
                    <a:pt x="516" y="6180"/>
                  </a:lnTo>
                  <a:lnTo>
                    <a:pt x="387" y="6335"/>
                  </a:lnTo>
                  <a:lnTo>
                    <a:pt x="284" y="6541"/>
                  </a:lnTo>
                  <a:lnTo>
                    <a:pt x="181" y="6721"/>
                  </a:lnTo>
                  <a:lnTo>
                    <a:pt x="104" y="6953"/>
                  </a:lnTo>
                  <a:lnTo>
                    <a:pt x="52" y="7159"/>
                  </a:lnTo>
                  <a:lnTo>
                    <a:pt x="1" y="7390"/>
                  </a:lnTo>
                  <a:lnTo>
                    <a:pt x="1" y="7622"/>
                  </a:lnTo>
                  <a:lnTo>
                    <a:pt x="1" y="8240"/>
                  </a:lnTo>
                  <a:lnTo>
                    <a:pt x="27" y="8369"/>
                  </a:lnTo>
                  <a:lnTo>
                    <a:pt x="104" y="8472"/>
                  </a:lnTo>
                  <a:lnTo>
                    <a:pt x="181" y="8523"/>
                  </a:lnTo>
                  <a:lnTo>
                    <a:pt x="310" y="8549"/>
                  </a:lnTo>
                  <a:lnTo>
                    <a:pt x="516" y="8549"/>
                  </a:lnTo>
                  <a:lnTo>
                    <a:pt x="593" y="8858"/>
                  </a:lnTo>
                  <a:lnTo>
                    <a:pt x="722" y="9115"/>
                  </a:lnTo>
                  <a:lnTo>
                    <a:pt x="902" y="9347"/>
                  </a:lnTo>
                  <a:lnTo>
                    <a:pt x="1108" y="9553"/>
                  </a:lnTo>
                  <a:lnTo>
                    <a:pt x="1340" y="9733"/>
                  </a:lnTo>
                  <a:lnTo>
                    <a:pt x="1623" y="9862"/>
                  </a:lnTo>
                  <a:lnTo>
                    <a:pt x="1906" y="9939"/>
                  </a:lnTo>
                  <a:lnTo>
                    <a:pt x="2215" y="9965"/>
                  </a:lnTo>
                  <a:lnTo>
                    <a:pt x="3245" y="9965"/>
                  </a:lnTo>
                  <a:lnTo>
                    <a:pt x="3322" y="10274"/>
                  </a:lnTo>
                  <a:lnTo>
                    <a:pt x="3451" y="10532"/>
                  </a:lnTo>
                  <a:lnTo>
                    <a:pt x="3631" y="10763"/>
                  </a:lnTo>
                  <a:lnTo>
                    <a:pt x="3837" y="10969"/>
                  </a:lnTo>
                  <a:lnTo>
                    <a:pt x="4095" y="11150"/>
                  </a:lnTo>
                  <a:lnTo>
                    <a:pt x="4352" y="11278"/>
                  </a:lnTo>
                  <a:lnTo>
                    <a:pt x="4636" y="11356"/>
                  </a:lnTo>
                  <a:lnTo>
                    <a:pt x="4945" y="11381"/>
                  </a:lnTo>
                  <a:lnTo>
                    <a:pt x="6876" y="11381"/>
                  </a:lnTo>
                  <a:lnTo>
                    <a:pt x="6876" y="12411"/>
                  </a:lnTo>
                  <a:lnTo>
                    <a:pt x="6206" y="12411"/>
                  </a:lnTo>
                  <a:lnTo>
                    <a:pt x="6052" y="12437"/>
                  </a:lnTo>
                  <a:lnTo>
                    <a:pt x="5769" y="12540"/>
                  </a:lnTo>
                  <a:lnTo>
                    <a:pt x="5511" y="12669"/>
                  </a:lnTo>
                  <a:lnTo>
                    <a:pt x="5279" y="12875"/>
                  </a:lnTo>
                  <a:lnTo>
                    <a:pt x="5099" y="13081"/>
                  </a:lnTo>
                  <a:lnTo>
                    <a:pt x="4945" y="13338"/>
                  </a:lnTo>
                  <a:lnTo>
                    <a:pt x="4867" y="13647"/>
                  </a:lnTo>
                  <a:lnTo>
                    <a:pt x="4842" y="13776"/>
                  </a:lnTo>
                  <a:lnTo>
                    <a:pt x="4842" y="13956"/>
                  </a:lnTo>
                  <a:lnTo>
                    <a:pt x="4842" y="14420"/>
                  </a:lnTo>
                  <a:lnTo>
                    <a:pt x="4867" y="14523"/>
                  </a:lnTo>
                  <a:lnTo>
                    <a:pt x="4919" y="14626"/>
                  </a:lnTo>
                  <a:lnTo>
                    <a:pt x="5022" y="14703"/>
                  </a:lnTo>
                  <a:lnTo>
                    <a:pt x="5151" y="14728"/>
                  </a:lnTo>
                  <a:lnTo>
                    <a:pt x="6773" y="14728"/>
                  </a:lnTo>
                  <a:lnTo>
                    <a:pt x="6901" y="14703"/>
                  </a:lnTo>
                  <a:lnTo>
                    <a:pt x="7004" y="14626"/>
                  </a:lnTo>
                  <a:lnTo>
                    <a:pt x="7082" y="14523"/>
                  </a:lnTo>
                  <a:lnTo>
                    <a:pt x="7107" y="14420"/>
                  </a:lnTo>
                  <a:lnTo>
                    <a:pt x="7082" y="14291"/>
                  </a:lnTo>
                  <a:lnTo>
                    <a:pt x="7004" y="14188"/>
                  </a:lnTo>
                  <a:lnTo>
                    <a:pt x="6901" y="14111"/>
                  </a:lnTo>
                  <a:lnTo>
                    <a:pt x="6773" y="14085"/>
                  </a:lnTo>
                  <a:lnTo>
                    <a:pt x="5485" y="14085"/>
                  </a:lnTo>
                  <a:lnTo>
                    <a:pt x="5485" y="13956"/>
                  </a:lnTo>
                  <a:lnTo>
                    <a:pt x="5485" y="13776"/>
                  </a:lnTo>
                  <a:lnTo>
                    <a:pt x="5537" y="13596"/>
                  </a:lnTo>
                  <a:lnTo>
                    <a:pt x="5640" y="13441"/>
                  </a:lnTo>
                  <a:lnTo>
                    <a:pt x="5743" y="13312"/>
                  </a:lnTo>
                  <a:lnTo>
                    <a:pt x="5871" y="13209"/>
                  </a:lnTo>
                  <a:lnTo>
                    <a:pt x="6026" y="13132"/>
                  </a:lnTo>
                  <a:lnTo>
                    <a:pt x="6180" y="13081"/>
                  </a:lnTo>
                  <a:lnTo>
                    <a:pt x="6361" y="13055"/>
                  </a:lnTo>
                  <a:lnTo>
                    <a:pt x="10094" y="13055"/>
                  </a:lnTo>
                  <a:lnTo>
                    <a:pt x="10274" y="13081"/>
                  </a:lnTo>
                  <a:lnTo>
                    <a:pt x="10429" y="13132"/>
                  </a:lnTo>
                  <a:lnTo>
                    <a:pt x="10583" y="13209"/>
                  </a:lnTo>
                  <a:lnTo>
                    <a:pt x="10712" y="13312"/>
                  </a:lnTo>
                  <a:lnTo>
                    <a:pt x="10815" y="13441"/>
                  </a:lnTo>
                  <a:lnTo>
                    <a:pt x="10918" y="13596"/>
                  </a:lnTo>
                  <a:lnTo>
                    <a:pt x="10970" y="13776"/>
                  </a:lnTo>
                  <a:lnTo>
                    <a:pt x="10970" y="13956"/>
                  </a:lnTo>
                  <a:lnTo>
                    <a:pt x="10970" y="14085"/>
                  </a:lnTo>
                  <a:lnTo>
                    <a:pt x="9682" y="14085"/>
                  </a:lnTo>
                  <a:lnTo>
                    <a:pt x="9553" y="14111"/>
                  </a:lnTo>
                  <a:lnTo>
                    <a:pt x="9450" y="14188"/>
                  </a:lnTo>
                  <a:lnTo>
                    <a:pt x="9373" y="14291"/>
                  </a:lnTo>
                  <a:lnTo>
                    <a:pt x="9347" y="14420"/>
                  </a:lnTo>
                  <a:lnTo>
                    <a:pt x="9373" y="14523"/>
                  </a:lnTo>
                  <a:lnTo>
                    <a:pt x="9450" y="14626"/>
                  </a:lnTo>
                  <a:lnTo>
                    <a:pt x="9553" y="14703"/>
                  </a:lnTo>
                  <a:lnTo>
                    <a:pt x="9682" y="14728"/>
                  </a:lnTo>
                  <a:lnTo>
                    <a:pt x="11304" y="14728"/>
                  </a:lnTo>
                  <a:lnTo>
                    <a:pt x="11433" y="14703"/>
                  </a:lnTo>
                  <a:lnTo>
                    <a:pt x="11536" y="14626"/>
                  </a:lnTo>
                  <a:lnTo>
                    <a:pt x="11588" y="14523"/>
                  </a:lnTo>
                  <a:lnTo>
                    <a:pt x="11613" y="14420"/>
                  </a:lnTo>
                  <a:lnTo>
                    <a:pt x="11613" y="13956"/>
                  </a:lnTo>
                  <a:lnTo>
                    <a:pt x="11613" y="13776"/>
                  </a:lnTo>
                  <a:lnTo>
                    <a:pt x="11588" y="13647"/>
                  </a:lnTo>
                  <a:lnTo>
                    <a:pt x="11510" y="13338"/>
                  </a:lnTo>
                  <a:lnTo>
                    <a:pt x="11356" y="13081"/>
                  </a:lnTo>
                  <a:lnTo>
                    <a:pt x="11176" y="12875"/>
                  </a:lnTo>
                  <a:lnTo>
                    <a:pt x="10944" y="12669"/>
                  </a:lnTo>
                  <a:lnTo>
                    <a:pt x="10686" y="12540"/>
                  </a:lnTo>
                  <a:lnTo>
                    <a:pt x="10403" y="12437"/>
                  </a:lnTo>
                  <a:lnTo>
                    <a:pt x="10249" y="12411"/>
                  </a:lnTo>
                  <a:lnTo>
                    <a:pt x="9579" y="12411"/>
                  </a:lnTo>
                  <a:lnTo>
                    <a:pt x="9579" y="11381"/>
                  </a:lnTo>
                  <a:lnTo>
                    <a:pt x="11485" y="11381"/>
                  </a:lnTo>
                  <a:lnTo>
                    <a:pt x="11819" y="11356"/>
                  </a:lnTo>
                  <a:lnTo>
                    <a:pt x="12102" y="11278"/>
                  </a:lnTo>
                  <a:lnTo>
                    <a:pt x="12360" y="11150"/>
                  </a:lnTo>
                  <a:lnTo>
                    <a:pt x="12617" y="10969"/>
                  </a:lnTo>
                  <a:lnTo>
                    <a:pt x="12823" y="10763"/>
                  </a:lnTo>
                  <a:lnTo>
                    <a:pt x="13004" y="10532"/>
                  </a:lnTo>
                  <a:lnTo>
                    <a:pt x="13132" y="10274"/>
                  </a:lnTo>
                  <a:lnTo>
                    <a:pt x="13210" y="9965"/>
                  </a:lnTo>
                  <a:lnTo>
                    <a:pt x="14240" y="9965"/>
                  </a:lnTo>
                  <a:lnTo>
                    <a:pt x="14549" y="9939"/>
                  </a:lnTo>
                  <a:lnTo>
                    <a:pt x="14832" y="9862"/>
                  </a:lnTo>
                  <a:lnTo>
                    <a:pt x="15089" y="9733"/>
                  </a:lnTo>
                  <a:lnTo>
                    <a:pt x="15347" y="9553"/>
                  </a:lnTo>
                  <a:lnTo>
                    <a:pt x="15553" y="9347"/>
                  </a:lnTo>
                  <a:lnTo>
                    <a:pt x="15733" y="9115"/>
                  </a:lnTo>
                  <a:lnTo>
                    <a:pt x="15862" y="8858"/>
                  </a:lnTo>
                  <a:lnTo>
                    <a:pt x="15939" y="8549"/>
                  </a:lnTo>
                  <a:lnTo>
                    <a:pt x="16145" y="8549"/>
                  </a:lnTo>
                  <a:lnTo>
                    <a:pt x="16248" y="8523"/>
                  </a:lnTo>
                  <a:lnTo>
                    <a:pt x="16351" y="8472"/>
                  </a:lnTo>
                  <a:lnTo>
                    <a:pt x="16428" y="8369"/>
                  </a:lnTo>
                  <a:lnTo>
                    <a:pt x="16454" y="8240"/>
                  </a:lnTo>
                  <a:lnTo>
                    <a:pt x="16454" y="7622"/>
                  </a:lnTo>
                  <a:lnTo>
                    <a:pt x="16454" y="7390"/>
                  </a:lnTo>
                  <a:lnTo>
                    <a:pt x="16402" y="7159"/>
                  </a:lnTo>
                  <a:lnTo>
                    <a:pt x="16351" y="6953"/>
                  </a:lnTo>
                  <a:lnTo>
                    <a:pt x="16274" y="6721"/>
                  </a:lnTo>
                  <a:lnTo>
                    <a:pt x="16171" y="6541"/>
                  </a:lnTo>
                  <a:lnTo>
                    <a:pt x="16068" y="6335"/>
                  </a:lnTo>
                  <a:lnTo>
                    <a:pt x="15939" y="6180"/>
                  </a:lnTo>
                  <a:lnTo>
                    <a:pt x="15784" y="6000"/>
                  </a:lnTo>
                  <a:lnTo>
                    <a:pt x="15630" y="5871"/>
                  </a:lnTo>
                  <a:lnTo>
                    <a:pt x="15450" y="5743"/>
                  </a:lnTo>
                  <a:lnTo>
                    <a:pt x="15269" y="5614"/>
                  </a:lnTo>
                  <a:lnTo>
                    <a:pt x="15063" y="5511"/>
                  </a:lnTo>
                  <a:lnTo>
                    <a:pt x="14858" y="5434"/>
                  </a:lnTo>
                  <a:lnTo>
                    <a:pt x="14626" y="5382"/>
                  </a:lnTo>
                  <a:lnTo>
                    <a:pt x="14420" y="5356"/>
                  </a:lnTo>
                  <a:lnTo>
                    <a:pt x="14188" y="5331"/>
                  </a:lnTo>
                  <a:lnTo>
                    <a:pt x="13905" y="5331"/>
                  </a:lnTo>
                  <a:lnTo>
                    <a:pt x="13905" y="5099"/>
                  </a:lnTo>
                  <a:lnTo>
                    <a:pt x="14034" y="4996"/>
                  </a:lnTo>
                  <a:lnTo>
                    <a:pt x="14162" y="4867"/>
                  </a:lnTo>
                  <a:lnTo>
                    <a:pt x="14265" y="4713"/>
                  </a:lnTo>
                  <a:lnTo>
                    <a:pt x="14343" y="4558"/>
                  </a:lnTo>
                  <a:lnTo>
                    <a:pt x="14420" y="4404"/>
                  </a:lnTo>
                  <a:lnTo>
                    <a:pt x="14471" y="4223"/>
                  </a:lnTo>
                  <a:lnTo>
                    <a:pt x="14497" y="4043"/>
                  </a:lnTo>
                  <a:lnTo>
                    <a:pt x="14523" y="3863"/>
                  </a:lnTo>
                  <a:lnTo>
                    <a:pt x="14523" y="2910"/>
                  </a:lnTo>
                  <a:lnTo>
                    <a:pt x="14497" y="2730"/>
                  </a:lnTo>
                  <a:lnTo>
                    <a:pt x="14471" y="2550"/>
                  </a:lnTo>
                  <a:lnTo>
                    <a:pt x="14446" y="2395"/>
                  </a:lnTo>
                  <a:lnTo>
                    <a:pt x="14368" y="2215"/>
                  </a:lnTo>
                  <a:lnTo>
                    <a:pt x="14291" y="2086"/>
                  </a:lnTo>
                  <a:lnTo>
                    <a:pt x="14188" y="1932"/>
                  </a:lnTo>
                  <a:lnTo>
                    <a:pt x="14085" y="1803"/>
                  </a:lnTo>
                  <a:lnTo>
                    <a:pt x="13982" y="1700"/>
                  </a:lnTo>
                  <a:lnTo>
                    <a:pt x="14059" y="1443"/>
                  </a:lnTo>
                  <a:lnTo>
                    <a:pt x="14085" y="1185"/>
                  </a:lnTo>
                  <a:lnTo>
                    <a:pt x="14059" y="953"/>
                  </a:lnTo>
                  <a:lnTo>
                    <a:pt x="14008" y="722"/>
                  </a:lnTo>
                  <a:lnTo>
                    <a:pt x="13879" y="516"/>
                  </a:lnTo>
                  <a:lnTo>
                    <a:pt x="13750" y="361"/>
                  </a:lnTo>
                  <a:lnTo>
                    <a:pt x="13570" y="207"/>
                  </a:lnTo>
                  <a:lnTo>
                    <a:pt x="13364" y="104"/>
                  </a:lnTo>
                  <a:lnTo>
                    <a:pt x="13158" y="27"/>
                  </a:lnTo>
                  <a:lnTo>
                    <a:pt x="12901"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28" name="Google Shape;328;p32"/>
          <p:cNvPicPr preferRelativeResize="0"/>
          <p:nvPr/>
        </p:nvPicPr>
        <p:blipFill>
          <a:blip r:embed="rId4">
            <a:alphaModFix/>
          </a:blip>
          <a:stretch>
            <a:fillRect/>
          </a:stretch>
        </p:blipFill>
        <p:spPr>
          <a:xfrm>
            <a:off x="7081450" y="1455362"/>
            <a:ext cx="1952175" cy="2515071"/>
          </a:xfrm>
          <a:prstGeom prst="rect">
            <a:avLst/>
          </a:prstGeom>
          <a:noFill/>
          <a:ln>
            <a:noFill/>
          </a:ln>
        </p:spPr>
      </p:pic>
      <p:sp>
        <p:nvSpPr>
          <p:cNvPr id="329" name="Google Shape;329;p32"/>
          <p:cNvSpPr txBox="1"/>
          <p:nvPr>
            <p:ph idx="4294967295" type="subTitle"/>
          </p:nvPr>
        </p:nvSpPr>
        <p:spPr>
          <a:xfrm>
            <a:off x="579275" y="746825"/>
            <a:ext cx="8227200" cy="457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700">
                <a:latin typeface="EB Garamond"/>
                <a:ea typeface="EB Garamond"/>
                <a:cs typeface="EB Garamond"/>
                <a:sym typeface="EB Garamond"/>
              </a:rPr>
              <a:t>Two main periods in history contributing to the creation of daycare programs/systems: </a:t>
            </a:r>
            <a:endParaRPr sz="1700"/>
          </a:p>
        </p:txBody>
      </p:sp>
      <p:sp>
        <p:nvSpPr>
          <p:cNvPr id="330" name="Google Shape;330;p32"/>
          <p:cNvSpPr txBox="1"/>
          <p:nvPr/>
        </p:nvSpPr>
        <p:spPr>
          <a:xfrm>
            <a:off x="-13900" y="2895750"/>
            <a:ext cx="3230700" cy="21672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EAD1DC"/>
              </a:buClr>
              <a:buSzPts val="1600"/>
              <a:buFont typeface="EB Garamond"/>
              <a:buChar char="●"/>
            </a:pPr>
            <a:r>
              <a:rPr b="1" lang="en" sz="1600">
                <a:solidFill>
                  <a:srgbClr val="EAD1DC"/>
                </a:solidFill>
                <a:latin typeface="EB Garamond"/>
                <a:ea typeface="EB Garamond"/>
                <a:cs typeface="EB Garamond"/>
                <a:sym typeface="EB Garamond"/>
              </a:rPr>
              <a:t>The first childcare institutions in history were established. </a:t>
            </a:r>
            <a:endParaRPr b="1" sz="1600">
              <a:solidFill>
                <a:srgbClr val="EAD1DC"/>
              </a:solidFill>
              <a:latin typeface="EB Garamond"/>
              <a:ea typeface="EB Garamond"/>
              <a:cs typeface="EB Garamond"/>
              <a:sym typeface="EB Garamond"/>
            </a:endParaRPr>
          </a:p>
          <a:p>
            <a:pPr indent="0" lvl="0" marL="0" rtl="0" algn="l">
              <a:lnSpc>
                <a:spcPct val="115000"/>
              </a:lnSpc>
              <a:spcBef>
                <a:spcPts val="0"/>
              </a:spcBef>
              <a:spcAft>
                <a:spcPts val="0"/>
              </a:spcAft>
              <a:buNone/>
            </a:pPr>
            <a:r>
              <a:t/>
            </a:r>
            <a:endParaRPr b="1" sz="1700">
              <a:solidFill>
                <a:srgbClr val="EAD1DC"/>
              </a:solidFill>
              <a:latin typeface="EB Garamond"/>
              <a:ea typeface="EB Garamond"/>
              <a:cs typeface="EB Garamond"/>
              <a:sym typeface="EB Garamond"/>
            </a:endParaRPr>
          </a:p>
          <a:p>
            <a:pPr indent="-330200" lvl="0" marL="457200" rtl="0" algn="l">
              <a:lnSpc>
                <a:spcPct val="115000"/>
              </a:lnSpc>
              <a:spcBef>
                <a:spcPts val="0"/>
              </a:spcBef>
              <a:spcAft>
                <a:spcPts val="0"/>
              </a:spcAft>
              <a:buClr>
                <a:srgbClr val="EAD1DC"/>
              </a:buClr>
              <a:buSzPts val="1600"/>
              <a:buFont typeface="EB Garamond"/>
              <a:buChar char="●"/>
            </a:pPr>
            <a:r>
              <a:rPr b="1" lang="en" sz="1600">
                <a:solidFill>
                  <a:srgbClr val="EAD1DC"/>
                </a:solidFill>
                <a:latin typeface="EB Garamond"/>
                <a:ea typeface="EB Garamond"/>
                <a:cs typeface="EB Garamond"/>
                <a:sym typeface="EB Garamond"/>
              </a:rPr>
              <a:t>Women were urged to work in factories during the Industrial Revolution of France.</a:t>
            </a:r>
            <a:endParaRPr b="1" sz="1600">
              <a:solidFill>
                <a:srgbClr val="EAD1DC"/>
              </a:solidFill>
              <a:latin typeface="EB Garamond"/>
              <a:ea typeface="EB Garamond"/>
              <a:cs typeface="EB Garamond"/>
              <a:sym typeface="EB Garamond"/>
            </a:endParaRPr>
          </a:p>
          <a:p>
            <a:pPr indent="0" lvl="0" marL="0" rtl="0" algn="l">
              <a:spcBef>
                <a:spcPts val="0"/>
              </a:spcBef>
              <a:spcAft>
                <a:spcPts val="0"/>
              </a:spcAft>
              <a:buNone/>
            </a:pPr>
            <a:r>
              <a:t/>
            </a:r>
            <a:endParaRPr>
              <a:latin typeface="Quattrocento Sans"/>
              <a:ea typeface="Quattrocento Sans"/>
              <a:cs typeface="Quattrocento Sans"/>
              <a:sym typeface="Quattrocento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33"/>
          <p:cNvSpPr txBox="1"/>
          <p:nvPr>
            <p:ph idx="4" type="title"/>
          </p:nvPr>
        </p:nvSpPr>
        <p:spPr>
          <a:xfrm>
            <a:off x="720000" y="687225"/>
            <a:ext cx="7704000" cy="45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Stereotypes in Childcare </a:t>
            </a:r>
            <a:endParaRPr/>
          </a:p>
        </p:txBody>
      </p:sp>
      <p:sp>
        <p:nvSpPr>
          <p:cNvPr id="336" name="Google Shape;336;p33"/>
          <p:cNvSpPr txBox="1"/>
          <p:nvPr/>
        </p:nvSpPr>
        <p:spPr>
          <a:xfrm>
            <a:off x="1315325" y="1410125"/>
            <a:ext cx="2673300" cy="3156000"/>
          </a:xfrm>
          <a:prstGeom prst="rect">
            <a:avLst/>
          </a:prstGeom>
          <a:noFill/>
          <a:ln>
            <a:noFill/>
          </a:ln>
        </p:spPr>
        <p:txBody>
          <a:bodyPr anchorCtr="0" anchor="t" bIns="91425" lIns="91425" spcFirstLastPara="1" rIns="91425" wrap="square" tIns="91425">
            <a:noAutofit/>
          </a:bodyPr>
          <a:lstStyle/>
          <a:p>
            <a:pPr indent="-336550" lvl="0" marL="457200" rtl="0" algn="l">
              <a:lnSpc>
                <a:spcPct val="115000"/>
              </a:lnSpc>
              <a:spcBef>
                <a:spcPts val="0"/>
              </a:spcBef>
              <a:spcAft>
                <a:spcPts val="0"/>
              </a:spcAft>
              <a:buClr>
                <a:srgbClr val="FFFFFF"/>
              </a:buClr>
              <a:buSzPts val="1700"/>
              <a:buFont typeface="EB Garamond"/>
              <a:buChar char="●"/>
            </a:pPr>
            <a:r>
              <a:rPr b="1" lang="en" sz="1700">
                <a:solidFill>
                  <a:srgbClr val="FFFFFF"/>
                </a:solidFill>
                <a:latin typeface="EB Garamond"/>
                <a:ea typeface="EB Garamond"/>
                <a:cs typeface="EB Garamond"/>
                <a:sym typeface="EB Garamond"/>
              </a:rPr>
              <a:t>Girls are often given dolls and dress-up apparel to play with that foster nurturing, social proximity, and role play. </a:t>
            </a:r>
            <a:endParaRPr b="1" sz="1700">
              <a:solidFill>
                <a:srgbClr val="FFFFFF"/>
              </a:solidFill>
              <a:latin typeface="EB Garamond"/>
              <a:ea typeface="EB Garamond"/>
              <a:cs typeface="EB Garamond"/>
              <a:sym typeface="EB Garamond"/>
            </a:endParaRPr>
          </a:p>
          <a:p>
            <a:pPr indent="-336550" lvl="0" marL="457200" rtl="0" algn="l">
              <a:lnSpc>
                <a:spcPct val="115000"/>
              </a:lnSpc>
              <a:spcBef>
                <a:spcPts val="0"/>
              </a:spcBef>
              <a:spcAft>
                <a:spcPts val="0"/>
              </a:spcAft>
              <a:buClr>
                <a:srgbClr val="FFFFFF"/>
              </a:buClr>
              <a:buSzPts val="1700"/>
              <a:buFont typeface="EB Garamond"/>
              <a:buChar char="●"/>
            </a:pPr>
            <a:r>
              <a:rPr b="1" lang="en" sz="1700">
                <a:solidFill>
                  <a:srgbClr val="FFFFFF"/>
                </a:solidFill>
                <a:latin typeface="EB Garamond"/>
                <a:ea typeface="EB Garamond"/>
                <a:cs typeface="EB Garamond"/>
                <a:sym typeface="EB Garamond"/>
              </a:rPr>
              <a:t>One the other hand, motor skills and aggression are promoted in boys. </a:t>
            </a:r>
            <a:endParaRPr b="1" sz="1700">
              <a:solidFill>
                <a:srgbClr val="FFFFFF"/>
              </a:solidFill>
              <a:latin typeface="EB Garamond"/>
              <a:ea typeface="EB Garamond"/>
              <a:cs typeface="EB Garamond"/>
              <a:sym typeface="EB Garamond"/>
            </a:endParaRPr>
          </a:p>
          <a:p>
            <a:pPr indent="0" lvl="0" marL="457200" rtl="0" algn="l">
              <a:lnSpc>
                <a:spcPct val="115000"/>
              </a:lnSpc>
              <a:spcBef>
                <a:spcPts val="0"/>
              </a:spcBef>
              <a:spcAft>
                <a:spcPts val="0"/>
              </a:spcAft>
              <a:buNone/>
            </a:pPr>
            <a:r>
              <a:t/>
            </a:r>
            <a:endParaRPr b="1" sz="1800">
              <a:solidFill>
                <a:srgbClr val="FFFFFF"/>
              </a:solidFill>
              <a:latin typeface="EB Garamond"/>
              <a:ea typeface="EB Garamond"/>
              <a:cs typeface="EB Garamond"/>
              <a:sym typeface="EB Garamond"/>
            </a:endParaRPr>
          </a:p>
          <a:p>
            <a:pPr indent="0" lvl="0" marL="0" rtl="0" algn="l">
              <a:lnSpc>
                <a:spcPct val="115000"/>
              </a:lnSpc>
              <a:spcBef>
                <a:spcPts val="0"/>
              </a:spcBef>
              <a:spcAft>
                <a:spcPts val="0"/>
              </a:spcAft>
              <a:buNone/>
            </a:pPr>
            <a:r>
              <a:t/>
            </a:r>
            <a:endParaRPr b="1" sz="1800">
              <a:solidFill>
                <a:srgbClr val="FFFFFF"/>
              </a:solidFill>
              <a:latin typeface="EB Garamond"/>
              <a:ea typeface="EB Garamond"/>
              <a:cs typeface="EB Garamond"/>
              <a:sym typeface="EB Garamond"/>
            </a:endParaRPr>
          </a:p>
        </p:txBody>
      </p:sp>
      <p:sp>
        <p:nvSpPr>
          <p:cNvPr id="337" name="Google Shape;337;p33"/>
          <p:cNvSpPr txBox="1"/>
          <p:nvPr/>
        </p:nvSpPr>
        <p:spPr>
          <a:xfrm>
            <a:off x="4257150" y="1410125"/>
            <a:ext cx="4579500" cy="3300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600">
                <a:solidFill>
                  <a:srgbClr val="FFFFFF"/>
                </a:solidFill>
                <a:latin typeface="Times New Roman"/>
                <a:ea typeface="Times New Roman"/>
                <a:cs typeface="Times New Roman"/>
                <a:sym typeface="Times New Roman"/>
              </a:rPr>
              <a:t>Responsibilities of a childcare worker include:</a:t>
            </a:r>
            <a:endParaRPr b="1" sz="1600">
              <a:solidFill>
                <a:srgbClr val="FFFFFF"/>
              </a:solidFill>
              <a:latin typeface="Times New Roman"/>
              <a:ea typeface="Times New Roman"/>
              <a:cs typeface="Times New Roman"/>
              <a:sym typeface="Times New Roman"/>
            </a:endParaRPr>
          </a:p>
          <a:p>
            <a:pPr indent="-330200" lvl="0" marL="457200" rtl="0" algn="l">
              <a:lnSpc>
                <a:spcPct val="175000"/>
              </a:lnSpc>
              <a:spcBef>
                <a:spcPts val="0"/>
              </a:spcBef>
              <a:spcAft>
                <a:spcPts val="0"/>
              </a:spcAft>
              <a:buClr>
                <a:srgbClr val="FFFFFF"/>
              </a:buClr>
              <a:buSzPts val="1600"/>
              <a:buFont typeface="Times New Roman"/>
              <a:buChar char="●"/>
            </a:pPr>
            <a:r>
              <a:rPr b="1" lang="en" sz="1600">
                <a:solidFill>
                  <a:srgbClr val="FFFFFF"/>
                </a:solidFill>
                <a:latin typeface="Times New Roman"/>
                <a:ea typeface="Times New Roman"/>
                <a:cs typeface="Times New Roman"/>
                <a:sym typeface="Times New Roman"/>
              </a:rPr>
              <a:t>Planning and delivering age-appropriate activities</a:t>
            </a:r>
            <a:endParaRPr b="1" sz="1600">
              <a:solidFill>
                <a:srgbClr val="FFFFFF"/>
              </a:solidFill>
              <a:latin typeface="Times New Roman"/>
              <a:ea typeface="Times New Roman"/>
              <a:cs typeface="Times New Roman"/>
              <a:sym typeface="Times New Roman"/>
            </a:endParaRPr>
          </a:p>
          <a:p>
            <a:pPr indent="-330200" lvl="0" marL="457200" rtl="0" algn="l">
              <a:lnSpc>
                <a:spcPct val="175000"/>
              </a:lnSpc>
              <a:spcBef>
                <a:spcPts val="0"/>
              </a:spcBef>
              <a:spcAft>
                <a:spcPts val="0"/>
              </a:spcAft>
              <a:buClr>
                <a:srgbClr val="FFFFFF"/>
              </a:buClr>
              <a:buSzPts val="1600"/>
              <a:buFont typeface="Times New Roman"/>
              <a:buChar char="●"/>
            </a:pPr>
            <a:r>
              <a:rPr b="1" lang="en" sz="1600">
                <a:solidFill>
                  <a:srgbClr val="FFFFFF"/>
                </a:solidFill>
                <a:latin typeface="Times New Roman"/>
                <a:ea typeface="Times New Roman"/>
                <a:cs typeface="Times New Roman"/>
                <a:sym typeface="Times New Roman"/>
              </a:rPr>
              <a:t>Playing with the children</a:t>
            </a:r>
            <a:endParaRPr b="1" sz="1600">
              <a:solidFill>
                <a:srgbClr val="FFFFFF"/>
              </a:solidFill>
              <a:latin typeface="Times New Roman"/>
              <a:ea typeface="Times New Roman"/>
              <a:cs typeface="Times New Roman"/>
              <a:sym typeface="Times New Roman"/>
            </a:endParaRPr>
          </a:p>
          <a:p>
            <a:pPr indent="-330200" lvl="0" marL="457200" rtl="0" algn="l">
              <a:lnSpc>
                <a:spcPct val="175000"/>
              </a:lnSpc>
              <a:spcBef>
                <a:spcPts val="0"/>
              </a:spcBef>
              <a:spcAft>
                <a:spcPts val="0"/>
              </a:spcAft>
              <a:buClr>
                <a:srgbClr val="FFFFFF"/>
              </a:buClr>
              <a:buSzPts val="1600"/>
              <a:buFont typeface="Times New Roman"/>
              <a:buChar char="●"/>
            </a:pPr>
            <a:r>
              <a:rPr b="1" lang="en" sz="1600">
                <a:solidFill>
                  <a:srgbClr val="FFFFFF"/>
                </a:solidFill>
                <a:latin typeface="Times New Roman"/>
                <a:ea typeface="Times New Roman"/>
                <a:cs typeface="Times New Roman"/>
                <a:sym typeface="Times New Roman"/>
              </a:rPr>
              <a:t>Collaborating with other child care workers to develop programs that benefit children </a:t>
            </a:r>
            <a:endParaRPr b="1" sz="1600">
              <a:solidFill>
                <a:srgbClr val="FFFFFF"/>
              </a:solidFill>
              <a:latin typeface="Times New Roman"/>
              <a:ea typeface="Times New Roman"/>
              <a:cs typeface="Times New Roman"/>
              <a:sym typeface="Times New Roman"/>
            </a:endParaRPr>
          </a:p>
          <a:p>
            <a:pPr indent="-330200" lvl="0" marL="457200" rtl="0" algn="l">
              <a:lnSpc>
                <a:spcPct val="175000"/>
              </a:lnSpc>
              <a:spcBef>
                <a:spcPts val="0"/>
              </a:spcBef>
              <a:spcAft>
                <a:spcPts val="0"/>
              </a:spcAft>
              <a:buClr>
                <a:srgbClr val="FFFFFF"/>
              </a:buClr>
              <a:buSzPts val="1600"/>
              <a:buFont typeface="Times New Roman"/>
              <a:buChar char="●"/>
            </a:pPr>
            <a:r>
              <a:rPr b="1" lang="en" sz="1600">
                <a:solidFill>
                  <a:srgbClr val="FFFFFF"/>
                </a:solidFill>
                <a:latin typeface="Times New Roman"/>
                <a:ea typeface="Times New Roman"/>
                <a:cs typeface="Times New Roman"/>
                <a:sym typeface="Times New Roman"/>
              </a:rPr>
              <a:t>Organizing and maintaining a classroom environment</a:t>
            </a:r>
            <a:endParaRPr b="1" sz="1600">
              <a:solidFill>
                <a:srgbClr val="FFFFFF"/>
              </a:solidFill>
              <a:latin typeface="EB Garamond"/>
              <a:ea typeface="EB Garamond"/>
              <a:cs typeface="EB Garamond"/>
              <a:sym typeface="EB Garamon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34"/>
          <p:cNvSpPr txBox="1"/>
          <p:nvPr>
            <p:ph type="title"/>
          </p:nvPr>
        </p:nvSpPr>
        <p:spPr>
          <a:xfrm>
            <a:off x="720000" y="245400"/>
            <a:ext cx="7704000" cy="45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Statistics in Childcare</a:t>
            </a:r>
            <a:endParaRPr/>
          </a:p>
        </p:txBody>
      </p:sp>
      <p:sp>
        <p:nvSpPr>
          <p:cNvPr id="343" name="Google Shape;343;p34"/>
          <p:cNvSpPr txBox="1"/>
          <p:nvPr/>
        </p:nvSpPr>
        <p:spPr>
          <a:xfrm>
            <a:off x="5563916" y="2064438"/>
            <a:ext cx="1345200" cy="36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latin typeface="Quattrocento Sans"/>
                <a:ea typeface="Quattrocento Sans"/>
                <a:cs typeface="Quattrocento Sans"/>
                <a:sym typeface="Quattrocento Sans"/>
              </a:rPr>
              <a:t>MALE</a:t>
            </a:r>
            <a:endParaRPr b="1" sz="2000">
              <a:solidFill>
                <a:schemeClr val="lt1"/>
              </a:solidFill>
              <a:latin typeface="Quattrocento Sans"/>
              <a:ea typeface="Quattrocento Sans"/>
              <a:cs typeface="Quattrocento Sans"/>
              <a:sym typeface="Quattrocento Sans"/>
            </a:endParaRPr>
          </a:p>
        </p:txBody>
      </p:sp>
      <p:sp>
        <p:nvSpPr>
          <p:cNvPr id="344" name="Google Shape;344;p34"/>
          <p:cNvSpPr txBox="1"/>
          <p:nvPr/>
        </p:nvSpPr>
        <p:spPr>
          <a:xfrm>
            <a:off x="5564366" y="2423207"/>
            <a:ext cx="1344300" cy="36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lt1"/>
                </a:solidFill>
                <a:latin typeface="Prata"/>
                <a:ea typeface="Prata"/>
                <a:cs typeface="Prata"/>
                <a:sym typeface="Prata"/>
              </a:rPr>
              <a:t>20.9%</a:t>
            </a:r>
            <a:endParaRPr sz="1600">
              <a:solidFill>
                <a:schemeClr val="lt1"/>
              </a:solidFill>
              <a:latin typeface="Prata"/>
              <a:ea typeface="Prata"/>
              <a:cs typeface="Prata"/>
              <a:sym typeface="Prata"/>
            </a:endParaRPr>
          </a:p>
        </p:txBody>
      </p:sp>
      <p:sp>
        <p:nvSpPr>
          <p:cNvPr id="345" name="Google Shape;345;p34"/>
          <p:cNvSpPr txBox="1"/>
          <p:nvPr/>
        </p:nvSpPr>
        <p:spPr>
          <a:xfrm>
            <a:off x="5930216" y="1299431"/>
            <a:ext cx="612600" cy="612600"/>
          </a:xfrm>
          <a:prstGeom prst="rect">
            <a:avLst/>
          </a:prstGeom>
          <a:solidFill>
            <a:srgbClr val="822D99"/>
          </a:solidFill>
          <a:ln cap="flat" cmpd="sng" w="19050">
            <a:solidFill>
              <a:srgbClr val="FFBCF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solidFill>
                <a:srgbClr val="FFFFFF"/>
              </a:solidFill>
              <a:latin typeface="Prata"/>
              <a:ea typeface="Prata"/>
              <a:cs typeface="Prata"/>
              <a:sym typeface="Prata"/>
            </a:endParaRPr>
          </a:p>
        </p:txBody>
      </p:sp>
      <p:sp>
        <p:nvSpPr>
          <p:cNvPr id="346" name="Google Shape;346;p34"/>
          <p:cNvSpPr txBox="1"/>
          <p:nvPr/>
        </p:nvSpPr>
        <p:spPr>
          <a:xfrm>
            <a:off x="6869475" y="2064450"/>
            <a:ext cx="1768500" cy="36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latin typeface="Quattrocento Sans"/>
                <a:ea typeface="Quattrocento Sans"/>
                <a:cs typeface="Quattrocento Sans"/>
                <a:sym typeface="Quattrocento Sans"/>
              </a:rPr>
              <a:t>UNKNOWN</a:t>
            </a:r>
            <a:endParaRPr b="1" sz="2000">
              <a:solidFill>
                <a:schemeClr val="lt1"/>
              </a:solidFill>
              <a:latin typeface="Quattrocento Sans"/>
              <a:ea typeface="Quattrocento Sans"/>
              <a:cs typeface="Quattrocento Sans"/>
              <a:sym typeface="Quattrocento Sans"/>
            </a:endParaRPr>
          </a:p>
        </p:txBody>
      </p:sp>
      <p:sp>
        <p:nvSpPr>
          <p:cNvPr id="347" name="Google Shape;347;p34"/>
          <p:cNvSpPr txBox="1"/>
          <p:nvPr/>
        </p:nvSpPr>
        <p:spPr>
          <a:xfrm>
            <a:off x="7081584" y="2423207"/>
            <a:ext cx="1344300" cy="36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lt1"/>
                </a:solidFill>
                <a:latin typeface="Prata"/>
                <a:ea typeface="Prata"/>
                <a:cs typeface="Prata"/>
                <a:sym typeface="Prata"/>
              </a:rPr>
              <a:t>4.9%</a:t>
            </a:r>
            <a:endParaRPr sz="1600">
              <a:solidFill>
                <a:schemeClr val="lt1"/>
              </a:solidFill>
              <a:latin typeface="Prata"/>
              <a:ea typeface="Prata"/>
              <a:cs typeface="Prata"/>
              <a:sym typeface="Prata"/>
            </a:endParaRPr>
          </a:p>
        </p:txBody>
      </p:sp>
      <p:sp>
        <p:nvSpPr>
          <p:cNvPr id="348" name="Google Shape;348;p34"/>
          <p:cNvSpPr txBox="1"/>
          <p:nvPr/>
        </p:nvSpPr>
        <p:spPr>
          <a:xfrm>
            <a:off x="7447434" y="1299431"/>
            <a:ext cx="612600" cy="612600"/>
          </a:xfrm>
          <a:prstGeom prst="rect">
            <a:avLst/>
          </a:prstGeom>
          <a:solidFill>
            <a:srgbClr val="822D99"/>
          </a:solidFill>
          <a:ln cap="flat" cmpd="sng" w="19050">
            <a:solidFill>
              <a:srgbClr val="FFBCF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solidFill>
                <a:srgbClr val="FFFFFF"/>
              </a:solidFill>
              <a:latin typeface="Prata"/>
              <a:ea typeface="Prata"/>
              <a:cs typeface="Prata"/>
              <a:sym typeface="Prata"/>
            </a:endParaRPr>
          </a:p>
        </p:txBody>
      </p:sp>
      <p:sp>
        <p:nvSpPr>
          <p:cNvPr id="349" name="Google Shape;349;p34"/>
          <p:cNvSpPr txBox="1"/>
          <p:nvPr/>
        </p:nvSpPr>
        <p:spPr>
          <a:xfrm>
            <a:off x="4039916" y="2064438"/>
            <a:ext cx="1345200" cy="36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latin typeface="Quattrocento Sans"/>
                <a:ea typeface="Quattrocento Sans"/>
                <a:cs typeface="Quattrocento Sans"/>
                <a:sym typeface="Quattrocento Sans"/>
              </a:rPr>
              <a:t>FEMALE</a:t>
            </a:r>
            <a:endParaRPr b="1" sz="2000">
              <a:solidFill>
                <a:schemeClr val="lt1"/>
              </a:solidFill>
              <a:latin typeface="Quattrocento Sans"/>
              <a:ea typeface="Quattrocento Sans"/>
              <a:cs typeface="Quattrocento Sans"/>
              <a:sym typeface="Quattrocento Sans"/>
            </a:endParaRPr>
          </a:p>
        </p:txBody>
      </p:sp>
      <p:sp>
        <p:nvSpPr>
          <p:cNvPr id="350" name="Google Shape;350;p34"/>
          <p:cNvSpPr txBox="1"/>
          <p:nvPr/>
        </p:nvSpPr>
        <p:spPr>
          <a:xfrm>
            <a:off x="4040366" y="2423207"/>
            <a:ext cx="1344300" cy="36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lt1"/>
                </a:solidFill>
                <a:latin typeface="Prata"/>
                <a:ea typeface="Prata"/>
                <a:cs typeface="Prata"/>
                <a:sym typeface="Prata"/>
              </a:rPr>
              <a:t>74.2%</a:t>
            </a:r>
            <a:endParaRPr sz="1600">
              <a:solidFill>
                <a:schemeClr val="lt1"/>
              </a:solidFill>
              <a:latin typeface="Prata"/>
              <a:ea typeface="Prata"/>
              <a:cs typeface="Prata"/>
              <a:sym typeface="Prata"/>
            </a:endParaRPr>
          </a:p>
        </p:txBody>
      </p:sp>
      <p:sp>
        <p:nvSpPr>
          <p:cNvPr id="351" name="Google Shape;351;p34"/>
          <p:cNvSpPr txBox="1"/>
          <p:nvPr/>
        </p:nvSpPr>
        <p:spPr>
          <a:xfrm>
            <a:off x="4406216" y="1299431"/>
            <a:ext cx="612600" cy="612600"/>
          </a:xfrm>
          <a:prstGeom prst="rect">
            <a:avLst/>
          </a:prstGeom>
          <a:solidFill>
            <a:srgbClr val="822D99"/>
          </a:solidFill>
          <a:ln cap="flat" cmpd="sng" w="19050">
            <a:solidFill>
              <a:srgbClr val="FFBCF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solidFill>
                <a:srgbClr val="FFFFFF"/>
              </a:solidFill>
              <a:latin typeface="Prata"/>
              <a:ea typeface="Prata"/>
              <a:cs typeface="Prata"/>
              <a:sym typeface="Prata"/>
            </a:endParaRPr>
          </a:p>
        </p:txBody>
      </p:sp>
      <p:grpSp>
        <p:nvGrpSpPr>
          <p:cNvPr id="352" name="Google Shape;352;p34"/>
          <p:cNvGrpSpPr/>
          <p:nvPr/>
        </p:nvGrpSpPr>
        <p:grpSpPr>
          <a:xfrm>
            <a:off x="4506853" y="1400056"/>
            <a:ext cx="411325" cy="411350"/>
            <a:chOff x="1728925" y="2665650"/>
            <a:chExt cx="411325" cy="411350"/>
          </a:xfrm>
        </p:grpSpPr>
        <p:sp>
          <p:nvSpPr>
            <p:cNvPr id="353" name="Google Shape;353;p34"/>
            <p:cNvSpPr/>
            <p:nvPr/>
          </p:nvSpPr>
          <p:spPr>
            <a:xfrm>
              <a:off x="2015350" y="2673375"/>
              <a:ext cx="117200" cy="96575"/>
            </a:xfrm>
            <a:custGeom>
              <a:rect b="b" l="l" r="r" t="t"/>
              <a:pathLst>
                <a:path extrusionOk="0" h="3863" w="4688">
                  <a:moveTo>
                    <a:pt x="696" y="1"/>
                  </a:moveTo>
                  <a:lnTo>
                    <a:pt x="1" y="1082"/>
                  </a:lnTo>
                  <a:lnTo>
                    <a:pt x="2164" y="3863"/>
                  </a:lnTo>
                  <a:lnTo>
                    <a:pt x="4687" y="1"/>
                  </a:lnTo>
                  <a:close/>
                </a:path>
              </a:pathLst>
            </a:custGeom>
            <a:solidFill>
              <a:srgbClr val="FF6E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34"/>
            <p:cNvSpPr/>
            <p:nvPr/>
          </p:nvSpPr>
          <p:spPr>
            <a:xfrm>
              <a:off x="1784925" y="2808550"/>
              <a:ext cx="212425" cy="210525"/>
            </a:xfrm>
            <a:custGeom>
              <a:rect b="b" l="l" r="r" t="t"/>
              <a:pathLst>
                <a:path extrusionOk="0" h="8421" w="8497">
                  <a:moveTo>
                    <a:pt x="0" y="1"/>
                  </a:moveTo>
                  <a:lnTo>
                    <a:pt x="0" y="8420"/>
                  </a:lnTo>
                  <a:lnTo>
                    <a:pt x="8497" y="8420"/>
                  </a:lnTo>
                  <a:lnTo>
                    <a:pt x="8497" y="1"/>
                  </a:lnTo>
                  <a:close/>
                </a:path>
              </a:pathLst>
            </a:custGeom>
            <a:solidFill>
              <a:srgbClr val="736E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34"/>
            <p:cNvSpPr/>
            <p:nvPr/>
          </p:nvSpPr>
          <p:spPr>
            <a:xfrm>
              <a:off x="1737275" y="3019050"/>
              <a:ext cx="308375" cy="49575"/>
            </a:xfrm>
            <a:custGeom>
              <a:rect b="b" l="l" r="r" t="t"/>
              <a:pathLst>
                <a:path extrusionOk="0" h="1983" w="12335">
                  <a:moveTo>
                    <a:pt x="1" y="0"/>
                  </a:moveTo>
                  <a:lnTo>
                    <a:pt x="1" y="1983"/>
                  </a:lnTo>
                  <a:lnTo>
                    <a:pt x="12334" y="1983"/>
                  </a:lnTo>
                  <a:lnTo>
                    <a:pt x="12334" y="0"/>
                  </a:lnTo>
                  <a:close/>
                </a:path>
              </a:pathLst>
            </a:custGeom>
            <a:solidFill>
              <a:srgbClr val="FFAC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34"/>
            <p:cNvSpPr/>
            <p:nvPr/>
          </p:nvSpPr>
          <p:spPr>
            <a:xfrm>
              <a:off x="1932975" y="2700425"/>
              <a:ext cx="153225" cy="170600"/>
            </a:xfrm>
            <a:custGeom>
              <a:rect b="b" l="l" r="r" t="t"/>
              <a:pathLst>
                <a:path extrusionOk="0" h="6824" w="6129">
                  <a:moveTo>
                    <a:pt x="3296" y="0"/>
                  </a:moveTo>
                  <a:lnTo>
                    <a:pt x="2935" y="489"/>
                  </a:lnTo>
                  <a:lnTo>
                    <a:pt x="2523" y="927"/>
                  </a:lnTo>
                  <a:lnTo>
                    <a:pt x="2060" y="1339"/>
                  </a:lnTo>
                  <a:lnTo>
                    <a:pt x="1571" y="1699"/>
                  </a:lnTo>
                  <a:lnTo>
                    <a:pt x="1030" y="2060"/>
                  </a:lnTo>
                  <a:lnTo>
                    <a:pt x="876" y="2163"/>
                  </a:lnTo>
                  <a:lnTo>
                    <a:pt x="747" y="2292"/>
                  </a:lnTo>
                  <a:lnTo>
                    <a:pt x="618" y="2446"/>
                  </a:lnTo>
                  <a:lnTo>
                    <a:pt x="515" y="2575"/>
                  </a:lnTo>
                  <a:lnTo>
                    <a:pt x="412" y="2729"/>
                  </a:lnTo>
                  <a:lnTo>
                    <a:pt x="335" y="2910"/>
                  </a:lnTo>
                  <a:lnTo>
                    <a:pt x="258" y="3064"/>
                  </a:lnTo>
                  <a:lnTo>
                    <a:pt x="232" y="3244"/>
                  </a:lnTo>
                  <a:lnTo>
                    <a:pt x="0" y="4326"/>
                  </a:lnTo>
                  <a:lnTo>
                    <a:pt x="1725" y="4326"/>
                  </a:lnTo>
                  <a:lnTo>
                    <a:pt x="2086" y="3862"/>
                  </a:lnTo>
                  <a:lnTo>
                    <a:pt x="2086" y="3862"/>
                  </a:lnTo>
                  <a:lnTo>
                    <a:pt x="747" y="5665"/>
                  </a:lnTo>
                  <a:lnTo>
                    <a:pt x="670" y="5793"/>
                  </a:lnTo>
                  <a:lnTo>
                    <a:pt x="618" y="5896"/>
                  </a:lnTo>
                  <a:lnTo>
                    <a:pt x="592" y="6025"/>
                  </a:lnTo>
                  <a:lnTo>
                    <a:pt x="592" y="6154"/>
                  </a:lnTo>
                  <a:lnTo>
                    <a:pt x="618" y="6283"/>
                  </a:lnTo>
                  <a:lnTo>
                    <a:pt x="670" y="6411"/>
                  </a:lnTo>
                  <a:lnTo>
                    <a:pt x="721" y="6514"/>
                  </a:lnTo>
                  <a:lnTo>
                    <a:pt x="824" y="6617"/>
                  </a:lnTo>
                  <a:lnTo>
                    <a:pt x="927" y="6720"/>
                  </a:lnTo>
                  <a:lnTo>
                    <a:pt x="1030" y="6772"/>
                  </a:lnTo>
                  <a:lnTo>
                    <a:pt x="1159" y="6797"/>
                  </a:lnTo>
                  <a:lnTo>
                    <a:pt x="1288" y="6823"/>
                  </a:lnTo>
                  <a:lnTo>
                    <a:pt x="1416" y="6823"/>
                  </a:lnTo>
                  <a:lnTo>
                    <a:pt x="1545" y="6797"/>
                  </a:lnTo>
                  <a:lnTo>
                    <a:pt x="1674" y="6746"/>
                  </a:lnTo>
                  <a:lnTo>
                    <a:pt x="1777" y="6669"/>
                  </a:lnTo>
                  <a:lnTo>
                    <a:pt x="3528" y="5253"/>
                  </a:lnTo>
                  <a:lnTo>
                    <a:pt x="3837" y="4995"/>
                  </a:lnTo>
                  <a:lnTo>
                    <a:pt x="4120" y="4712"/>
                  </a:lnTo>
                  <a:lnTo>
                    <a:pt x="4377" y="4403"/>
                  </a:lnTo>
                  <a:lnTo>
                    <a:pt x="4583" y="4068"/>
                  </a:lnTo>
                  <a:lnTo>
                    <a:pt x="6128" y="1725"/>
                  </a:lnTo>
                  <a:lnTo>
                    <a:pt x="3296" y="0"/>
                  </a:lnTo>
                  <a:close/>
                </a:path>
              </a:pathLst>
            </a:custGeom>
            <a:solidFill>
              <a:srgbClr val="FFD4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34"/>
            <p:cNvSpPr/>
            <p:nvPr/>
          </p:nvSpPr>
          <p:spPr>
            <a:xfrm>
              <a:off x="1932975" y="2700425"/>
              <a:ext cx="153225" cy="170600"/>
            </a:xfrm>
            <a:custGeom>
              <a:rect b="b" l="l" r="r" t="t"/>
              <a:pathLst>
                <a:path extrusionOk="0" fill="none" h="6824" w="6129">
                  <a:moveTo>
                    <a:pt x="2086" y="3862"/>
                  </a:moveTo>
                  <a:lnTo>
                    <a:pt x="747" y="5665"/>
                  </a:lnTo>
                  <a:lnTo>
                    <a:pt x="747" y="5665"/>
                  </a:lnTo>
                  <a:lnTo>
                    <a:pt x="670" y="5793"/>
                  </a:lnTo>
                  <a:lnTo>
                    <a:pt x="618" y="5896"/>
                  </a:lnTo>
                  <a:lnTo>
                    <a:pt x="592" y="6025"/>
                  </a:lnTo>
                  <a:lnTo>
                    <a:pt x="592" y="6154"/>
                  </a:lnTo>
                  <a:lnTo>
                    <a:pt x="618" y="6283"/>
                  </a:lnTo>
                  <a:lnTo>
                    <a:pt x="670" y="6411"/>
                  </a:lnTo>
                  <a:lnTo>
                    <a:pt x="721" y="6514"/>
                  </a:lnTo>
                  <a:lnTo>
                    <a:pt x="824" y="6617"/>
                  </a:lnTo>
                  <a:lnTo>
                    <a:pt x="824" y="6617"/>
                  </a:lnTo>
                  <a:lnTo>
                    <a:pt x="927" y="6720"/>
                  </a:lnTo>
                  <a:lnTo>
                    <a:pt x="1030" y="6772"/>
                  </a:lnTo>
                  <a:lnTo>
                    <a:pt x="1159" y="6797"/>
                  </a:lnTo>
                  <a:lnTo>
                    <a:pt x="1288" y="6823"/>
                  </a:lnTo>
                  <a:lnTo>
                    <a:pt x="1416" y="6823"/>
                  </a:lnTo>
                  <a:lnTo>
                    <a:pt x="1545" y="6797"/>
                  </a:lnTo>
                  <a:lnTo>
                    <a:pt x="1674" y="6746"/>
                  </a:lnTo>
                  <a:lnTo>
                    <a:pt x="1777" y="6669"/>
                  </a:lnTo>
                  <a:lnTo>
                    <a:pt x="3528" y="5253"/>
                  </a:lnTo>
                  <a:lnTo>
                    <a:pt x="3528" y="5253"/>
                  </a:lnTo>
                  <a:lnTo>
                    <a:pt x="3837" y="4995"/>
                  </a:lnTo>
                  <a:lnTo>
                    <a:pt x="4120" y="4712"/>
                  </a:lnTo>
                  <a:lnTo>
                    <a:pt x="4377" y="4403"/>
                  </a:lnTo>
                  <a:lnTo>
                    <a:pt x="4583" y="4068"/>
                  </a:lnTo>
                  <a:lnTo>
                    <a:pt x="6128" y="1725"/>
                  </a:lnTo>
                  <a:lnTo>
                    <a:pt x="3296" y="0"/>
                  </a:lnTo>
                  <a:lnTo>
                    <a:pt x="3296" y="0"/>
                  </a:lnTo>
                  <a:lnTo>
                    <a:pt x="2935" y="489"/>
                  </a:lnTo>
                  <a:lnTo>
                    <a:pt x="2523" y="927"/>
                  </a:lnTo>
                  <a:lnTo>
                    <a:pt x="2060" y="1339"/>
                  </a:lnTo>
                  <a:lnTo>
                    <a:pt x="1571" y="1699"/>
                  </a:lnTo>
                  <a:lnTo>
                    <a:pt x="1030" y="2060"/>
                  </a:lnTo>
                  <a:lnTo>
                    <a:pt x="1030" y="2060"/>
                  </a:lnTo>
                  <a:lnTo>
                    <a:pt x="876" y="2163"/>
                  </a:lnTo>
                  <a:lnTo>
                    <a:pt x="747" y="2292"/>
                  </a:lnTo>
                  <a:lnTo>
                    <a:pt x="618" y="2446"/>
                  </a:lnTo>
                  <a:lnTo>
                    <a:pt x="515" y="2575"/>
                  </a:lnTo>
                  <a:lnTo>
                    <a:pt x="412" y="2729"/>
                  </a:lnTo>
                  <a:lnTo>
                    <a:pt x="335" y="2910"/>
                  </a:lnTo>
                  <a:lnTo>
                    <a:pt x="258" y="3064"/>
                  </a:lnTo>
                  <a:lnTo>
                    <a:pt x="232" y="3244"/>
                  </a:lnTo>
                  <a:lnTo>
                    <a:pt x="0" y="4326"/>
                  </a:lnTo>
                  <a:lnTo>
                    <a:pt x="1725" y="432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34"/>
            <p:cNvSpPr/>
            <p:nvPr/>
          </p:nvSpPr>
          <p:spPr>
            <a:xfrm>
              <a:off x="1855075" y="2859400"/>
              <a:ext cx="72125" cy="72125"/>
            </a:xfrm>
            <a:custGeom>
              <a:rect b="b" l="l" r="r" t="t"/>
              <a:pathLst>
                <a:path extrusionOk="0" h="2885" w="2885">
                  <a:moveTo>
                    <a:pt x="1443" y="1"/>
                  </a:moveTo>
                  <a:lnTo>
                    <a:pt x="1159" y="26"/>
                  </a:lnTo>
                  <a:lnTo>
                    <a:pt x="876" y="129"/>
                  </a:lnTo>
                  <a:lnTo>
                    <a:pt x="644" y="258"/>
                  </a:lnTo>
                  <a:lnTo>
                    <a:pt x="438" y="438"/>
                  </a:lnTo>
                  <a:lnTo>
                    <a:pt x="258" y="644"/>
                  </a:lnTo>
                  <a:lnTo>
                    <a:pt x="129" y="876"/>
                  </a:lnTo>
                  <a:lnTo>
                    <a:pt x="26" y="1159"/>
                  </a:lnTo>
                  <a:lnTo>
                    <a:pt x="1" y="1443"/>
                  </a:lnTo>
                  <a:lnTo>
                    <a:pt x="26" y="1726"/>
                  </a:lnTo>
                  <a:lnTo>
                    <a:pt x="129" y="2009"/>
                  </a:lnTo>
                  <a:lnTo>
                    <a:pt x="258" y="2241"/>
                  </a:lnTo>
                  <a:lnTo>
                    <a:pt x="438" y="2473"/>
                  </a:lnTo>
                  <a:lnTo>
                    <a:pt x="644" y="2627"/>
                  </a:lnTo>
                  <a:lnTo>
                    <a:pt x="876" y="2782"/>
                  </a:lnTo>
                  <a:lnTo>
                    <a:pt x="1159" y="2859"/>
                  </a:lnTo>
                  <a:lnTo>
                    <a:pt x="1443" y="2884"/>
                  </a:lnTo>
                  <a:lnTo>
                    <a:pt x="1752" y="2859"/>
                  </a:lnTo>
                  <a:lnTo>
                    <a:pt x="2009" y="2782"/>
                  </a:lnTo>
                  <a:lnTo>
                    <a:pt x="2266" y="2627"/>
                  </a:lnTo>
                  <a:lnTo>
                    <a:pt x="2472" y="2473"/>
                  </a:lnTo>
                  <a:lnTo>
                    <a:pt x="2653" y="2241"/>
                  </a:lnTo>
                  <a:lnTo>
                    <a:pt x="2781" y="2009"/>
                  </a:lnTo>
                  <a:lnTo>
                    <a:pt x="2859" y="1726"/>
                  </a:lnTo>
                  <a:lnTo>
                    <a:pt x="2884" y="1443"/>
                  </a:lnTo>
                  <a:lnTo>
                    <a:pt x="2859" y="1159"/>
                  </a:lnTo>
                  <a:lnTo>
                    <a:pt x="2781" y="876"/>
                  </a:lnTo>
                  <a:lnTo>
                    <a:pt x="2653" y="644"/>
                  </a:lnTo>
                  <a:lnTo>
                    <a:pt x="2472" y="438"/>
                  </a:lnTo>
                  <a:lnTo>
                    <a:pt x="2266" y="258"/>
                  </a:lnTo>
                  <a:lnTo>
                    <a:pt x="2009" y="129"/>
                  </a:lnTo>
                  <a:lnTo>
                    <a:pt x="1752" y="26"/>
                  </a:lnTo>
                  <a:lnTo>
                    <a:pt x="144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34"/>
            <p:cNvSpPr/>
            <p:nvPr/>
          </p:nvSpPr>
          <p:spPr>
            <a:xfrm>
              <a:off x="1728925" y="2665650"/>
              <a:ext cx="411325" cy="411350"/>
            </a:xfrm>
            <a:custGeom>
              <a:rect b="b" l="l" r="r" t="t"/>
              <a:pathLst>
                <a:path extrusionOk="0" h="16454" w="16453">
                  <a:moveTo>
                    <a:pt x="11535" y="1829"/>
                  </a:moveTo>
                  <a:lnTo>
                    <a:pt x="13852" y="3219"/>
                  </a:lnTo>
                  <a:lnTo>
                    <a:pt x="13338" y="3992"/>
                  </a:lnTo>
                  <a:lnTo>
                    <a:pt x="12488" y="5279"/>
                  </a:lnTo>
                  <a:lnTo>
                    <a:pt x="12282" y="5588"/>
                  </a:lnTo>
                  <a:lnTo>
                    <a:pt x="12024" y="5871"/>
                  </a:lnTo>
                  <a:lnTo>
                    <a:pt x="11767" y="6154"/>
                  </a:lnTo>
                  <a:lnTo>
                    <a:pt x="11484" y="6386"/>
                  </a:lnTo>
                  <a:lnTo>
                    <a:pt x="9733" y="7802"/>
                  </a:lnTo>
                  <a:lnTo>
                    <a:pt x="9604" y="7879"/>
                  </a:lnTo>
                  <a:lnTo>
                    <a:pt x="9475" y="7905"/>
                  </a:lnTo>
                  <a:lnTo>
                    <a:pt x="9321" y="7854"/>
                  </a:lnTo>
                  <a:lnTo>
                    <a:pt x="9218" y="7776"/>
                  </a:lnTo>
                  <a:lnTo>
                    <a:pt x="9115" y="7674"/>
                  </a:lnTo>
                  <a:lnTo>
                    <a:pt x="9089" y="7519"/>
                  </a:lnTo>
                  <a:lnTo>
                    <a:pt x="9089" y="7390"/>
                  </a:lnTo>
                  <a:lnTo>
                    <a:pt x="9166" y="7262"/>
                  </a:lnTo>
                  <a:lnTo>
                    <a:pt x="10505" y="5433"/>
                  </a:lnTo>
                  <a:lnTo>
                    <a:pt x="10557" y="5330"/>
                  </a:lnTo>
                  <a:lnTo>
                    <a:pt x="10557" y="5202"/>
                  </a:lnTo>
                  <a:lnTo>
                    <a:pt x="10531" y="5073"/>
                  </a:lnTo>
                  <a:lnTo>
                    <a:pt x="10428" y="4996"/>
                  </a:lnTo>
                  <a:lnTo>
                    <a:pt x="10325" y="4944"/>
                  </a:lnTo>
                  <a:lnTo>
                    <a:pt x="10196" y="4918"/>
                  </a:lnTo>
                  <a:lnTo>
                    <a:pt x="10093" y="4970"/>
                  </a:lnTo>
                  <a:lnTo>
                    <a:pt x="9990" y="5047"/>
                  </a:lnTo>
                  <a:lnTo>
                    <a:pt x="9733" y="5382"/>
                  </a:lnTo>
                  <a:lnTo>
                    <a:pt x="8548" y="5382"/>
                  </a:lnTo>
                  <a:lnTo>
                    <a:pt x="8703" y="4713"/>
                  </a:lnTo>
                  <a:lnTo>
                    <a:pt x="8780" y="4429"/>
                  </a:lnTo>
                  <a:lnTo>
                    <a:pt x="8935" y="4146"/>
                  </a:lnTo>
                  <a:lnTo>
                    <a:pt x="9141" y="3914"/>
                  </a:lnTo>
                  <a:lnTo>
                    <a:pt x="9372" y="3734"/>
                  </a:lnTo>
                  <a:lnTo>
                    <a:pt x="9913" y="3374"/>
                  </a:lnTo>
                  <a:lnTo>
                    <a:pt x="10351" y="3039"/>
                  </a:lnTo>
                  <a:lnTo>
                    <a:pt x="10788" y="2653"/>
                  </a:lnTo>
                  <a:lnTo>
                    <a:pt x="11175" y="2266"/>
                  </a:lnTo>
                  <a:lnTo>
                    <a:pt x="11535" y="1829"/>
                  </a:lnTo>
                  <a:close/>
                  <a:moveTo>
                    <a:pt x="9269" y="6026"/>
                  </a:moveTo>
                  <a:lnTo>
                    <a:pt x="8651" y="6875"/>
                  </a:lnTo>
                  <a:lnTo>
                    <a:pt x="8548" y="7030"/>
                  </a:lnTo>
                  <a:lnTo>
                    <a:pt x="8471" y="7210"/>
                  </a:lnTo>
                  <a:lnTo>
                    <a:pt x="8445" y="7390"/>
                  </a:lnTo>
                  <a:lnTo>
                    <a:pt x="8445" y="7571"/>
                  </a:lnTo>
                  <a:lnTo>
                    <a:pt x="8471" y="7751"/>
                  </a:lnTo>
                  <a:lnTo>
                    <a:pt x="8548" y="7931"/>
                  </a:lnTo>
                  <a:lnTo>
                    <a:pt x="8626" y="8111"/>
                  </a:lnTo>
                  <a:lnTo>
                    <a:pt x="8754" y="8240"/>
                  </a:lnTo>
                  <a:lnTo>
                    <a:pt x="8909" y="8369"/>
                  </a:lnTo>
                  <a:lnTo>
                    <a:pt x="9089" y="8472"/>
                  </a:lnTo>
                  <a:lnTo>
                    <a:pt x="9295" y="8523"/>
                  </a:lnTo>
                  <a:lnTo>
                    <a:pt x="9475" y="8549"/>
                  </a:lnTo>
                  <a:lnTo>
                    <a:pt x="9656" y="8523"/>
                  </a:lnTo>
                  <a:lnTo>
                    <a:pt x="9836" y="8472"/>
                  </a:lnTo>
                  <a:lnTo>
                    <a:pt x="9990" y="8420"/>
                  </a:lnTo>
                  <a:lnTo>
                    <a:pt x="10145" y="8317"/>
                  </a:lnTo>
                  <a:lnTo>
                    <a:pt x="10428" y="8085"/>
                  </a:lnTo>
                  <a:lnTo>
                    <a:pt x="10428" y="13827"/>
                  </a:lnTo>
                  <a:lnTo>
                    <a:pt x="7930" y="13827"/>
                  </a:lnTo>
                  <a:lnTo>
                    <a:pt x="7827" y="13853"/>
                  </a:lnTo>
                  <a:lnTo>
                    <a:pt x="7724" y="13904"/>
                  </a:lnTo>
                  <a:lnTo>
                    <a:pt x="7647" y="14007"/>
                  </a:lnTo>
                  <a:lnTo>
                    <a:pt x="7621" y="14136"/>
                  </a:lnTo>
                  <a:lnTo>
                    <a:pt x="7647" y="14265"/>
                  </a:lnTo>
                  <a:lnTo>
                    <a:pt x="7724" y="14368"/>
                  </a:lnTo>
                  <a:lnTo>
                    <a:pt x="7827" y="14445"/>
                  </a:lnTo>
                  <a:lnTo>
                    <a:pt x="7930" y="14471"/>
                  </a:lnTo>
                  <a:lnTo>
                    <a:pt x="12333" y="14471"/>
                  </a:lnTo>
                  <a:lnTo>
                    <a:pt x="12333" y="15810"/>
                  </a:lnTo>
                  <a:lnTo>
                    <a:pt x="644" y="15810"/>
                  </a:lnTo>
                  <a:lnTo>
                    <a:pt x="644" y="14471"/>
                  </a:lnTo>
                  <a:lnTo>
                    <a:pt x="5047" y="14471"/>
                  </a:lnTo>
                  <a:lnTo>
                    <a:pt x="5175" y="14445"/>
                  </a:lnTo>
                  <a:lnTo>
                    <a:pt x="5278" y="14368"/>
                  </a:lnTo>
                  <a:lnTo>
                    <a:pt x="5356" y="14265"/>
                  </a:lnTo>
                  <a:lnTo>
                    <a:pt x="5381" y="14136"/>
                  </a:lnTo>
                  <a:lnTo>
                    <a:pt x="5356" y="14007"/>
                  </a:lnTo>
                  <a:lnTo>
                    <a:pt x="5278" y="13904"/>
                  </a:lnTo>
                  <a:lnTo>
                    <a:pt x="5175" y="13853"/>
                  </a:lnTo>
                  <a:lnTo>
                    <a:pt x="5047" y="13827"/>
                  </a:lnTo>
                  <a:lnTo>
                    <a:pt x="2575" y="13827"/>
                  </a:lnTo>
                  <a:lnTo>
                    <a:pt x="2575" y="6026"/>
                  </a:lnTo>
                  <a:close/>
                  <a:moveTo>
                    <a:pt x="12076" y="1"/>
                  </a:moveTo>
                  <a:lnTo>
                    <a:pt x="11973" y="52"/>
                  </a:lnTo>
                  <a:lnTo>
                    <a:pt x="11896" y="129"/>
                  </a:lnTo>
                  <a:lnTo>
                    <a:pt x="11200" y="1211"/>
                  </a:lnTo>
                  <a:lnTo>
                    <a:pt x="10840" y="1674"/>
                  </a:lnTo>
                  <a:lnTo>
                    <a:pt x="10454" y="2112"/>
                  </a:lnTo>
                  <a:lnTo>
                    <a:pt x="10016" y="2498"/>
                  </a:lnTo>
                  <a:lnTo>
                    <a:pt x="9553" y="2833"/>
                  </a:lnTo>
                  <a:lnTo>
                    <a:pt x="9012" y="3193"/>
                  </a:lnTo>
                  <a:lnTo>
                    <a:pt x="8832" y="3322"/>
                  </a:lnTo>
                  <a:lnTo>
                    <a:pt x="8677" y="3451"/>
                  </a:lnTo>
                  <a:lnTo>
                    <a:pt x="8523" y="3631"/>
                  </a:lnTo>
                  <a:lnTo>
                    <a:pt x="8394" y="3786"/>
                  </a:lnTo>
                  <a:lnTo>
                    <a:pt x="8291" y="3966"/>
                  </a:lnTo>
                  <a:lnTo>
                    <a:pt x="8188" y="4172"/>
                  </a:lnTo>
                  <a:lnTo>
                    <a:pt x="8136" y="4378"/>
                  </a:lnTo>
                  <a:lnTo>
                    <a:pt x="8059" y="4584"/>
                  </a:lnTo>
                  <a:lnTo>
                    <a:pt x="7905" y="5382"/>
                  </a:lnTo>
                  <a:lnTo>
                    <a:pt x="2240" y="5382"/>
                  </a:lnTo>
                  <a:lnTo>
                    <a:pt x="2137" y="5408"/>
                  </a:lnTo>
                  <a:lnTo>
                    <a:pt x="2034" y="5485"/>
                  </a:lnTo>
                  <a:lnTo>
                    <a:pt x="1957" y="5588"/>
                  </a:lnTo>
                  <a:lnTo>
                    <a:pt x="1931" y="5717"/>
                  </a:lnTo>
                  <a:lnTo>
                    <a:pt x="1931" y="13827"/>
                  </a:lnTo>
                  <a:lnTo>
                    <a:pt x="335" y="13827"/>
                  </a:lnTo>
                  <a:lnTo>
                    <a:pt x="206" y="13853"/>
                  </a:lnTo>
                  <a:lnTo>
                    <a:pt x="103" y="13904"/>
                  </a:lnTo>
                  <a:lnTo>
                    <a:pt x="26" y="14007"/>
                  </a:lnTo>
                  <a:lnTo>
                    <a:pt x="0" y="14136"/>
                  </a:lnTo>
                  <a:lnTo>
                    <a:pt x="0" y="16119"/>
                  </a:lnTo>
                  <a:lnTo>
                    <a:pt x="26" y="16248"/>
                  </a:lnTo>
                  <a:lnTo>
                    <a:pt x="103" y="16350"/>
                  </a:lnTo>
                  <a:lnTo>
                    <a:pt x="206" y="16428"/>
                  </a:lnTo>
                  <a:lnTo>
                    <a:pt x="335" y="16453"/>
                  </a:lnTo>
                  <a:lnTo>
                    <a:pt x="12668" y="16453"/>
                  </a:lnTo>
                  <a:lnTo>
                    <a:pt x="12797" y="16428"/>
                  </a:lnTo>
                  <a:lnTo>
                    <a:pt x="12900" y="16350"/>
                  </a:lnTo>
                  <a:lnTo>
                    <a:pt x="12951" y="16248"/>
                  </a:lnTo>
                  <a:lnTo>
                    <a:pt x="12977" y="16119"/>
                  </a:lnTo>
                  <a:lnTo>
                    <a:pt x="12977" y="14136"/>
                  </a:lnTo>
                  <a:lnTo>
                    <a:pt x="12951" y="14007"/>
                  </a:lnTo>
                  <a:lnTo>
                    <a:pt x="12900" y="13904"/>
                  </a:lnTo>
                  <a:lnTo>
                    <a:pt x="12797" y="13853"/>
                  </a:lnTo>
                  <a:lnTo>
                    <a:pt x="12668" y="13827"/>
                  </a:lnTo>
                  <a:lnTo>
                    <a:pt x="11072" y="13827"/>
                  </a:lnTo>
                  <a:lnTo>
                    <a:pt x="11072" y="7571"/>
                  </a:lnTo>
                  <a:lnTo>
                    <a:pt x="11896" y="6901"/>
                  </a:lnTo>
                  <a:lnTo>
                    <a:pt x="12205" y="6618"/>
                  </a:lnTo>
                  <a:lnTo>
                    <a:pt x="12514" y="6309"/>
                  </a:lnTo>
                  <a:lnTo>
                    <a:pt x="12771" y="5974"/>
                  </a:lnTo>
                  <a:lnTo>
                    <a:pt x="13029" y="5639"/>
                  </a:lnTo>
                  <a:lnTo>
                    <a:pt x="16402" y="490"/>
                  </a:lnTo>
                  <a:lnTo>
                    <a:pt x="16453" y="361"/>
                  </a:lnTo>
                  <a:lnTo>
                    <a:pt x="16453" y="258"/>
                  </a:lnTo>
                  <a:lnTo>
                    <a:pt x="16402" y="129"/>
                  </a:lnTo>
                  <a:lnTo>
                    <a:pt x="16324" y="52"/>
                  </a:lnTo>
                  <a:lnTo>
                    <a:pt x="16196" y="1"/>
                  </a:lnTo>
                  <a:lnTo>
                    <a:pt x="16067" y="1"/>
                  </a:lnTo>
                  <a:lnTo>
                    <a:pt x="15964" y="52"/>
                  </a:lnTo>
                  <a:lnTo>
                    <a:pt x="15861" y="129"/>
                  </a:lnTo>
                  <a:lnTo>
                    <a:pt x="14187" y="2678"/>
                  </a:lnTo>
                  <a:lnTo>
                    <a:pt x="11921" y="1288"/>
                  </a:lnTo>
                  <a:lnTo>
                    <a:pt x="12436" y="490"/>
                  </a:lnTo>
                  <a:lnTo>
                    <a:pt x="12462" y="361"/>
                  </a:lnTo>
                  <a:lnTo>
                    <a:pt x="12462" y="258"/>
                  </a:lnTo>
                  <a:lnTo>
                    <a:pt x="12411" y="129"/>
                  </a:lnTo>
                  <a:lnTo>
                    <a:pt x="12333" y="52"/>
                  </a:lnTo>
                  <a:lnTo>
                    <a:pt x="12205"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34"/>
            <p:cNvSpPr/>
            <p:nvPr/>
          </p:nvSpPr>
          <p:spPr>
            <a:xfrm>
              <a:off x="1847350" y="2851675"/>
              <a:ext cx="88225" cy="137775"/>
            </a:xfrm>
            <a:custGeom>
              <a:rect b="b" l="l" r="r" t="t"/>
              <a:pathLst>
                <a:path extrusionOk="0" h="5511" w="3529">
                  <a:moveTo>
                    <a:pt x="1752" y="644"/>
                  </a:moveTo>
                  <a:lnTo>
                    <a:pt x="1983" y="670"/>
                  </a:lnTo>
                  <a:lnTo>
                    <a:pt x="2189" y="722"/>
                  </a:lnTo>
                  <a:lnTo>
                    <a:pt x="2395" y="825"/>
                  </a:lnTo>
                  <a:lnTo>
                    <a:pt x="2550" y="953"/>
                  </a:lnTo>
                  <a:lnTo>
                    <a:pt x="2678" y="1134"/>
                  </a:lnTo>
                  <a:lnTo>
                    <a:pt x="2781" y="1314"/>
                  </a:lnTo>
                  <a:lnTo>
                    <a:pt x="2859" y="1520"/>
                  </a:lnTo>
                  <a:lnTo>
                    <a:pt x="2884" y="1752"/>
                  </a:lnTo>
                  <a:lnTo>
                    <a:pt x="2859" y="1983"/>
                  </a:lnTo>
                  <a:lnTo>
                    <a:pt x="2781" y="2189"/>
                  </a:lnTo>
                  <a:lnTo>
                    <a:pt x="2678" y="2370"/>
                  </a:lnTo>
                  <a:lnTo>
                    <a:pt x="2550" y="2550"/>
                  </a:lnTo>
                  <a:lnTo>
                    <a:pt x="2395" y="2679"/>
                  </a:lnTo>
                  <a:lnTo>
                    <a:pt x="2189" y="2782"/>
                  </a:lnTo>
                  <a:lnTo>
                    <a:pt x="1983" y="2859"/>
                  </a:lnTo>
                  <a:lnTo>
                    <a:pt x="1752" y="2885"/>
                  </a:lnTo>
                  <a:lnTo>
                    <a:pt x="1546" y="2859"/>
                  </a:lnTo>
                  <a:lnTo>
                    <a:pt x="1314" y="2782"/>
                  </a:lnTo>
                  <a:lnTo>
                    <a:pt x="1134" y="2679"/>
                  </a:lnTo>
                  <a:lnTo>
                    <a:pt x="979" y="2550"/>
                  </a:lnTo>
                  <a:lnTo>
                    <a:pt x="825" y="2370"/>
                  </a:lnTo>
                  <a:lnTo>
                    <a:pt x="722" y="2189"/>
                  </a:lnTo>
                  <a:lnTo>
                    <a:pt x="670" y="1983"/>
                  </a:lnTo>
                  <a:lnTo>
                    <a:pt x="644" y="1752"/>
                  </a:lnTo>
                  <a:lnTo>
                    <a:pt x="670" y="1520"/>
                  </a:lnTo>
                  <a:lnTo>
                    <a:pt x="722" y="1314"/>
                  </a:lnTo>
                  <a:lnTo>
                    <a:pt x="825" y="1134"/>
                  </a:lnTo>
                  <a:lnTo>
                    <a:pt x="979" y="953"/>
                  </a:lnTo>
                  <a:lnTo>
                    <a:pt x="1134" y="825"/>
                  </a:lnTo>
                  <a:lnTo>
                    <a:pt x="1314" y="722"/>
                  </a:lnTo>
                  <a:lnTo>
                    <a:pt x="1546" y="670"/>
                  </a:lnTo>
                  <a:lnTo>
                    <a:pt x="1752" y="644"/>
                  </a:lnTo>
                  <a:close/>
                  <a:moveTo>
                    <a:pt x="1571" y="1"/>
                  </a:moveTo>
                  <a:lnTo>
                    <a:pt x="1391" y="27"/>
                  </a:lnTo>
                  <a:lnTo>
                    <a:pt x="1237" y="78"/>
                  </a:lnTo>
                  <a:lnTo>
                    <a:pt x="1082" y="130"/>
                  </a:lnTo>
                  <a:lnTo>
                    <a:pt x="928" y="207"/>
                  </a:lnTo>
                  <a:lnTo>
                    <a:pt x="773" y="284"/>
                  </a:lnTo>
                  <a:lnTo>
                    <a:pt x="644" y="387"/>
                  </a:lnTo>
                  <a:lnTo>
                    <a:pt x="516" y="516"/>
                  </a:lnTo>
                  <a:lnTo>
                    <a:pt x="387" y="644"/>
                  </a:lnTo>
                  <a:lnTo>
                    <a:pt x="310" y="773"/>
                  </a:lnTo>
                  <a:lnTo>
                    <a:pt x="207" y="928"/>
                  </a:lnTo>
                  <a:lnTo>
                    <a:pt x="129" y="1082"/>
                  </a:lnTo>
                  <a:lnTo>
                    <a:pt x="78" y="1237"/>
                  </a:lnTo>
                  <a:lnTo>
                    <a:pt x="26" y="1391"/>
                  </a:lnTo>
                  <a:lnTo>
                    <a:pt x="1" y="1571"/>
                  </a:lnTo>
                  <a:lnTo>
                    <a:pt x="1" y="1752"/>
                  </a:lnTo>
                  <a:lnTo>
                    <a:pt x="26" y="2061"/>
                  </a:lnTo>
                  <a:lnTo>
                    <a:pt x="104" y="2370"/>
                  </a:lnTo>
                  <a:lnTo>
                    <a:pt x="232" y="2653"/>
                  </a:lnTo>
                  <a:lnTo>
                    <a:pt x="413" y="2885"/>
                  </a:lnTo>
                  <a:lnTo>
                    <a:pt x="619" y="3091"/>
                  </a:lnTo>
                  <a:lnTo>
                    <a:pt x="876" y="3271"/>
                  </a:lnTo>
                  <a:lnTo>
                    <a:pt x="1134" y="3399"/>
                  </a:lnTo>
                  <a:lnTo>
                    <a:pt x="1443" y="3477"/>
                  </a:lnTo>
                  <a:lnTo>
                    <a:pt x="1443" y="4172"/>
                  </a:lnTo>
                  <a:lnTo>
                    <a:pt x="1211" y="4172"/>
                  </a:lnTo>
                  <a:lnTo>
                    <a:pt x="1082" y="4198"/>
                  </a:lnTo>
                  <a:lnTo>
                    <a:pt x="979" y="4275"/>
                  </a:lnTo>
                  <a:lnTo>
                    <a:pt x="928" y="4378"/>
                  </a:lnTo>
                  <a:lnTo>
                    <a:pt x="902" y="4507"/>
                  </a:lnTo>
                  <a:lnTo>
                    <a:pt x="928" y="4635"/>
                  </a:lnTo>
                  <a:lnTo>
                    <a:pt x="979" y="4738"/>
                  </a:lnTo>
                  <a:lnTo>
                    <a:pt x="1082" y="4790"/>
                  </a:lnTo>
                  <a:lnTo>
                    <a:pt x="1211" y="4816"/>
                  </a:lnTo>
                  <a:lnTo>
                    <a:pt x="1443" y="4816"/>
                  </a:lnTo>
                  <a:lnTo>
                    <a:pt x="1443" y="5202"/>
                  </a:lnTo>
                  <a:lnTo>
                    <a:pt x="1468" y="5331"/>
                  </a:lnTo>
                  <a:lnTo>
                    <a:pt x="1520" y="5434"/>
                  </a:lnTo>
                  <a:lnTo>
                    <a:pt x="1623" y="5485"/>
                  </a:lnTo>
                  <a:lnTo>
                    <a:pt x="1752" y="5511"/>
                  </a:lnTo>
                  <a:lnTo>
                    <a:pt x="1880" y="5485"/>
                  </a:lnTo>
                  <a:lnTo>
                    <a:pt x="1983" y="5434"/>
                  </a:lnTo>
                  <a:lnTo>
                    <a:pt x="2061" y="5331"/>
                  </a:lnTo>
                  <a:lnTo>
                    <a:pt x="2086" y="5202"/>
                  </a:lnTo>
                  <a:lnTo>
                    <a:pt x="2086" y="4816"/>
                  </a:lnTo>
                  <a:lnTo>
                    <a:pt x="2292" y="4816"/>
                  </a:lnTo>
                  <a:lnTo>
                    <a:pt x="2421" y="4790"/>
                  </a:lnTo>
                  <a:lnTo>
                    <a:pt x="2524" y="4738"/>
                  </a:lnTo>
                  <a:lnTo>
                    <a:pt x="2601" y="4635"/>
                  </a:lnTo>
                  <a:lnTo>
                    <a:pt x="2627" y="4507"/>
                  </a:lnTo>
                  <a:lnTo>
                    <a:pt x="2601" y="4378"/>
                  </a:lnTo>
                  <a:lnTo>
                    <a:pt x="2524" y="4275"/>
                  </a:lnTo>
                  <a:lnTo>
                    <a:pt x="2421" y="4198"/>
                  </a:lnTo>
                  <a:lnTo>
                    <a:pt x="2292" y="4172"/>
                  </a:lnTo>
                  <a:lnTo>
                    <a:pt x="2086" y="4172"/>
                  </a:lnTo>
                  <a:lnTo>
                    <a:pt x="2086" y="3477"/>
                  </a:lnTo>
                  <a:lnTo>
                    <a:pt x="2370" y="3399"/>
                  </a:lnTo>
                  <a:lnTo>
                    <a:pt x="2653" y="3271"/>
                  </a:lnTo>
                  <a:lnTo>
                    <a:pt x="2884" y="3091"/>
                  </a:lnTo>
                  <a:lnTo>
                    <a:pt x="3116" y="2885"/>
                  </a:lnTo>
                  <a:lnTo>
                    <a:pt x="3271" y="2653"/>
                  </a:lnTo>
                  <a:lnTo>
                    <a:pt x="3399" y="2370"/>
                  </a:lnTo>
                  <a:lnTo>
                    <a:pt x="3502" y="2061"/>
                  </a:lnTo>
                  <a:lnTo>
                    <a:pt x="3528" y="1752"/>
                  </a:lnTo>
                  <a:lnTo>
                    <a:pt x="3502" y="1571"/>
                  </a:lnTo>
                  <a:lnTo>
                    <a:pt x="3477" y="1391"/>
                  </a:lnTo>
                  <a:lnTo>
                    <a:pt x="3451" y="1237"/>
                  </a:lnTo>
                  <a:lnTo>
                    <a:pt x="3374" y="1082"/>
                  </a:lnTo>
                  <a:lnTo>
                    <a:pt x="3296" y="928"/>
                  </a:lnTo>
                  <a:lnTo>
                    <a:pt x="3219" y="773"/>
                  </a:lnTo>
                  <a:lnTo>
                    <a:pt x="3116" y="644"/>
                  </a:lnTo>
                  <a:lnTo>
                    <a:pt x="3013" y="516"/>
                  </a:lnTo>
                  <a:lnTo>
                    <a:pt x="2884" y="387"/>
                  </a:lnTo>
                  <a:lnTo>
                    <a:pt x="2730" y="284"/>
                  </a:lnTo>
                  <a:lnTo>
                    <a:pt x="2601" y="207"/>
                  </a:lnTo>
                  <a:lnTo>
                    <a:pt x="2447" y="130"/>
                  </a:lnTo>
                  <a:lnTo>
                    <a:pt x="2292" y="78"/>
                  </a:lnTo>
                  <a:lnTo>
                    <a:pt x="2112" y="27"/>
                  </a:lnTo>
                  <a:lnTo>
                    <a:pt x="1932"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34"/>
            <p:cNvSpPr/>
            <p:nvPr/>
          </p:nvSpPr>
          <p:spPr>
            <a:xfrm>
              <a:off x="1883400" y="3011325"/>
              <a:ext cx="16125" cy="16100"/>
            </a:xfrm>
            <a:custGeom>
              <a:rect b="b" l="l" r="r" t="t"/>
              <a:pathLst>
                <a:path extrusionOk="0" h="644" w="645">
                  <a:moveTo>
                    <a:pt x="310" y="0"/>
                  </a:moveTo>
                  <a:lnTo>
                    <a:pt x="181" y="26"/>
                  </a:lnTo>
                  <a:lnTo>
                    <a:pt x="78" y="77"/>
                  </a:lnTo>
                  <a:lnTo>
                    <a:pt x="26" y="180"/>
                  </a:lnTo>
                  <a:lnTo>
                    <a:pt x="1" y="309"/>
                  </a:lnTo>
                  <a:lnTo>
                    <a:pt x="26" y="438"/>
                  </a:lnTo>
                  <a:lnTo>
                    <a:pt x="78" y="541"/>
                  </a:lnTo>
                  <a:lnTo>
                    <a:pt x="181" y="618"/>
                  </a:lnTo>
                  <a:lnTo>
                    <a:pt x="310" y="644"/>
                  </a:lnTo>
                  <a:lnTo>
                    <a:pt x="438" y="618"/>
                  </a:lnTo>
                  <a:lnTo>
                    <a:pt x="541" y="541"/>
                  </a:lnTo>
                  <a:lnTo>
                    <a:pt x="619" y="438"/>
                  </a:lnTo>
                  <a:lnTo>
                    <a:pt x="644" y="309"/>
                  </a:lnTo>
                  <a:lnTo>
                    <a:pt x="619" y="180"/>
                  </a:lnTo>
                  <a:lnTo>
                    <a:pt x="541" y="77"/>
                  </a:lnTo>
                  <a:lnTo>
                    <a:pt x="438" y="26"/>
                  </a:lnTo>
                  <a:lnTo>
                    <a:pt x="31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2" name="Google Shape;362;p34"/>
          <p:cNvGrpSpPr/>
          <p:nvPr/>
        </p:nvGrpSpPr>
        <p:grpSpPr>
          <a:xfrm>
            <a:off x="6030516" y="1400056"/>
            <a:ext cx="412000" cy="411350"/>
            <a:chOff x="4709875" y="2665650"/>
            <a:chExt cx="412000" cy="411350"/>
          </a:xfrm>
        </p:grpSpPr>
        <p:sp>
          <p:nvSpPr>
            <p:cNvPr id="363" name="Google Shape;363;p34"/>
            <p:cNvSpPr/>
            <p:nvPr/>
          </p:nvSpPr>
          <p:spPr>
            <a:xfrm>
              <a:off x="4761375" y="2734525"/>
              <a:ext cx="309000" cy="272950"/>
            </a:xfrm>
            <a:custGeom>
              <a:rect b="b" l="l" r="r" t="t"/>
              <a:pathLst>
                <a:path extrusionOk="0" h="10918" w="12360">
                  <a:moveTo>
                    <a:pt x="3631" y="1"/>
                  </a:moveTo>
                  <a:lnTo>
                    <a:pt x="3270" y="26"/>
                  </a:lnTo>
                  <a:lnTo>
                    <a:pt x="2936" y="78"/>
                  </a:lnTo>
                  <a:lnTo>
                    <a:pt x="2601" y="155"/>
                  </a:lnTo>
                  <a:lnTo>
                    <a:pt x="2266" y="284"/>
                  </a:lnTo>
                  <a:lnTo>
                    <a:pt x="1957" y="438"/>
                  </a:lnTo>
                  <a:lnTo>
                    <a:pt x="1648" y="619"/>
                  </a:lnTo>
                  <a:lnTo>
                    <a:pt x="1339" y="825"/>
                  </a:lnTo>
                  <a:lnTo>
                    <a:pt x="1082" y="1082"/>
                  </a:lnTo>
                  <a:lnTo>
                    <a:pt x="824" y="1340"/>
                  </a:lnTo>
                  <a:lnTo>
                    <a:pt x="618" y="1649"/>
                  </a:lnTo>
                  <a:lnTo>
                    <a:pt x="412" y="1958"/>
                  </a:lnTo>
                  <a:lnTo>
                    <a:pt x="284" y="2266"/>
                  </a:lnTo>
                  <a:lnTo>
                    <a:pt x="155" y="2601"/>
                  </a:lnTo>
                  <a:lnTo>
                    <a:pt x="78" y="2936"/>
                  </a:lnTo>
                  <a:lnTo>
                    <a:pt x="26" y="3271"/>
                  </a:lnTo>
                  <a:lnTo>
                    <a:pt x="0" y="3631"/>
                  </a:lnTo>
                  <a:lnTo>
                    <a:pt x="26" y="3966"/>
                  </a:lnTo>
                  <a:lnTo>
                    <a:pt x="78" y="4326"/>
                  </a:lnTo>
                  <a:lnTo>
                    <a:pt x="155" y="4661"/>
                  </a:lnTo>
                  <a:lnTo>
                    <a:pt x="284" y="4996"/>
                  </a:lnTo>
                  <a:lnTo>
                    <a:pt x="412" y="5305"/>
                  </a:lnTo>
                  <a:lnTo>
                    <a:pt x="618" y="5614"/>
                  </a:lnTo>
                  <a:lnTo>
                    <a:pt x="824" y="5923"/>
                  </a:lnTo>
                  <a:lnTo>
                    <a:pt x="1082" y="6180"/>
                  </a:lnTo>
                  <a:lnTo>
                    <a:pt x="5536" y="10660"/>
                  </a:lnTo>
                  <a:lnTo>
                    <a:pt x="5691" y="10763"/>
                  </a:lnTo>
                  <a:lnTo>
                    <a:pt x="5845" y="10866"/>
                  </a:lnTo>
                  <a:lnTo>
                    <a:pt x="6000" y="10918"/>
                  </a:lnTo>
                  <a:lnTo>
                    <a:pt x="6360" y="10918"/>
                  </a:lnTo>
                  <a:lnTo>
                    <a:pt x="6515" y="10866"/>
                  </a:lnTo>
                  <a:lnTo>
                    <a:pt x="6669" y="10763"/>
                  </a:lnTo>
                  <a:lnTo>
                    <a:pt x="6824" y="10660"/>
                  </a:lnTo>
                  <a:lnTo>
                    <a:pt x="11304" y="6180"/>
                  </a:lnTo>
                  <a:lnTo>
                    <a:pt x="11535" y="5923"/>
                  </a:lnTo>
                  <a:lnTo>
                    <a:pt x="11767" y="5614"/>
                  </a:lnTo>
                  <a:lnTo>
                    <a:pt x="11947" y="5305"/>
                  </a:lnTo>
                  <a:lnTo>
                    <a:pt x="12102" y="4996"/>
                  </a:lnTo>
                  <a:lnTo>
                    <a:pt x="12205" y="4661"/>
                  </a:lnTo>
                  <a:lnTo>
                    <a:pt x="12282" y="4326"/>
                  </a:lnTo>
                  <a:lnTo>
                    <a:pt x="12334" y="3966"/>
                  </a:lnTo>
                  <a:lnTo>
                    <a:pt x="12359" y="3631"/>
                  </a:lnTo>
                  <a:lnTo>
                    <a:pt x="12334" y="3271"/>
                  </a:lnTo>
                  <a:lnTo>
                    <a:pt x="12282" y="2936"/>
                  </a:lnTo>
                  <a:lnTo>
                    <a:pt x="12205" y="2601"/>
                  </a:lnTo>
                  <a:lnTo>
                    <a:pt x="12102" y="2266"/>
                  </a:lnTo>
                  <a:lnTo>
                    <a:pt x="11947" y="1958"/>
                  </a:lnTo>
                  <a:lnTo>
                    <a:pt x="11767" y="1649"/>
                  </a:lnTo>
                  <a:lnTo>
                    <a:pt x="11535" y="1340"/>
                  </a:lnTo>
                  <a:lnTo>
                    <a:pt x="11304" y="1082"/>
                  </a:lnTo>
                  <a:lnTo>
                    <a:pt x="11020" y="825"/>
                  </a:lnTo>
                  <a:lnTo>
                    <a:pt x="10737" y="619"/>
                  </a:lnTo>
                  <a:lnTo>
                    <a:pt x="10428" y="438"/>
                  </a:lnTo>
                  <a:lnTo>
                    <a:pt x="10094" y="284"/>
                  </a:lnTo>
                  <a:lnTo>
                    <a:pt x="9759" y="155"/>
                  </a:lnTo>
                  <a:lnTo>
                    <a:pt x="9424" y="78"/>
                  </a:lnTo>
                  <a:lnTo>
                    <a:pt x="9089" y="26"/>
                  </a:lnTo>
                  <a:lnTo>
                    <a:pt x="8729" y="1"/>
                  </a:lnTo>
                  <a:lnTo>
                    <a:pt x="8394" y="26"/>
                  </a:lnTo>
                  <a:lnTo>
                    <a:pt x="8059" y="78"/>
                  </a:lnTo>
                  <a:lnTo>
                    <a:pt x="7699" y="155"/>
                  </a:lnTo>
                  <a:lnTo>
                    <a:pt x="7390" y="284"/>
                  </a:lnTo>
                  <a:lnTo>
                    <a:pt x="7055" y="438"/>
                  </a:lnTo>
                  <a:lnTo>
                    <a:pt x="6746" y="619"/>
                  </a:lnTo>
                  <a:lnTo>
                    <a:pt x="6463" y="825"/>
                  </a:lnTo>
                  <a:lnTo>
                    <a:pt x="6180" y="1082"/>
                  </a:lnTo>
                  <a:lnTo>
                    <a:pt x="5897" y="825"/>
                  </a:lnTo>
                  <a:lnTo>
                    <a:pt x="5613" y="619"/>
                  </a:lnTo>
                  <a:lnTo>
                    <a:pt x="5304" y="438"/>
                  </a:lnTo>
                  <a:lnTo>
                    <a:pt x="4995" y="284"/>
                  </a:lnTo>
                  <a:lnTo>
                    <a:pt x="4661" y="155"/>
                  </a:lnTo>
                  <a:lnTo>
                    <a:pt x="4326" y="78"/>
                  </a:lnTo>
                  <a:lnTo>
                    <a:pt x="3966" y="26"/>
                  </a:lnTo>
                  <a:lnTo>
                    <a:pt x="3631" y="1"/>
                  </a:lnTo>
                  <a:close/>
                </a:path>
              </a:pathLst>
            </a:custGeom>
            <a:solidFill>
              <a:srgbClr val="FF6E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34"/>
            <p:cNvSpPr/>
            <p:nvPr/>
          </p:nvSpPr>
          <p:spPr>
            <a:xfrm>
              <a:off x="4879800" y="2800825"/>
              <a:ext cx="72125" cy="71475"/>
            </a:xfrm>
            <a:custGeom>
              <a:rect b="b" l="l" r="r" t="t"/>
              <a:pathLst>
                <a:path extrusionOk="0" h="2859" w="2885">
                  <a:moveTo>
                    <a:pt x="1443" y="1"/>
                  </a:moveTo>
                  <a:lnTo>
                    <a:pt x="1160" y="26"/>
                  </a:lnTo>
                  <a:lnTo>
                    <a:pt x="876" y="104"/>
                  </a:lnTo>
                  <a:lnTo>
                    <a:pt x="645" y="232"/>
                  </a:lnTo>
                  <a:lnTo>
                    <a:pt x="439" y="413"/>
                  </a:lnTo>
                  <a:lnTo>
                    <a:pt x="258" y="619"/>
                  </a:lnTo>
                  <a:lnTo>
                    <a:pt x="130" y="876"/>
                  </a:lnTo>
                  <a:lnTo>
                    <a:pt x="27" y="1134"/>
                  </a:lnTo>
                  <a:lnTo>
                    <a:pt x="1" y="1417"/>
                  </a:lnTo>
                  <a:lnTo>
                    <a:pt x="27" y="1726"/>
                  </a:lnTo>
                  <a:lnTo>
                    <a:pt x="130" y="1983"/>
                  </a:lnTo>
                  <a:lnTo>
                    <a:pt x="258" y="2241"/>
                  </a:lnTo>
                  <a:lnTo>
                    <a:pt x="439" y="2447"/>
                  </a:lnTo>
                  <a:lnTo>
                    <a:pt x="645" y="2627"/>
                  </a:lnTo>
                  <a:lnTo>
                    <a:pt x="876" y="2756"/>
                  </a:lnTo>
                  <a:lnTo>
                    <a:pt x="1160" y="2833"/>
                  </a:lnTo>
                  <a:lnTo>
                    <a:pt x="1443" y="2859"/>
                  </a:lnTo>
                  <a:lnTo>
                    <a:pt x="1726" y="2833"/>
                  </a:lnTo>
                  <a:lnTo>
                    <a:pt x="2009" y="2756"/>
                  </a:lnTo>
                  <a:lnTo>
                    <a:pt x="2241" y="2627"/>
                  </a:lnTo>
                  <a:lnTo>
                    <a:pt x="2473" y="2447"/>
                  </a:lnTo>
                  <a:lnTo>
                    <a:pt x="2627" y="2241"/>
                  </a:lnTo>
                  <a:lnTo>
                    <a:pt x="2782" y="1983"/>
                  </a:lnTo>
                  <a:lnTo>
                    <a:pt x="2859" y="1726"/>
                  </a:lnTo>
                  <a:lnTo>
                    <a:pt x="2885" y="1417"/>
                  </a:lnTo>
                  <a:lnTo>
                    <a:pt x="2859" y="1134"/>
                  </a:lnTo>
                  <a:lnTo>
                    <a:pt x="2782" y="876"/>
                  </a:lnTo>
                  <a:lnTo>
                    <a:pt x="2627" y="619"/>
                  </a:lnTo>
                  <a:lnTo>
                    <a:pt x="2473" y="413"/>
                  </a:lnTo>
                  <a:lnTo>
                    <a:pt x="2241" y="232"/>
                  </a:lnTo>
                  <a:lnTo>
                    <a:pt x="2009" y="104"/>
                  </a:lnTo>
                  <a:lnTo>
                    <a:pt x="1726" y="26"/>
                  </a:lnTo>
                  <a:lnTo>
                    <a:pt x="144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4"/>
            <p:cNvSpPr/>
            <p:nvPr/>
          </p:nvSpPr>
          <p:spPr>
            <a:xfrm>
              <a:off x="4753650" y="2726800"/>
              <a:ext cx="324450" cy="289050"/>
            </a:xfrm>
            <a:custGeom>
              <a:rect b="b" l="l" r="r" t="t"/>
              <a:pathLst>
                <a:path extrusionOk="0" h="11562" w="12978">
                  <a:moveTo>
                    <a:pt x="3785" y="1"/>
                  </a:moveTo>
                  <a:lnTo>
                    <a:pt x="3425" y="26"/>
                  </a:lnTo>
                  <a:lnTo>
                    <a:pt x="3064" y="104"/>
                  </a:lnTo>
                  <a:lnTo>
                    <a:pt x="2730" y="181"/>
                  </a:lnTo>
                  <a:lnTo>
                    <a:pt x="2395" y="310"/>
                  </a:lnTo>
                  <a:lnTo>
                    <a:pt x="2060" y="490"/>
                  </a:lnTo>
                  <a:lnTo>
                    <a:pt x="1726" y="670"/>
                  </a:lnTo>
                  <a:lnTo>
                    <a:pt x="1442" y="902"/>
                  </a:lnTo>
                  <a:lnTo>
                    <a:pt x="1159" y="1159"/>
                  </a:lnTo>
                  <a:lnTo>
                    <a:pt x="876" y="1443"/>
                  </a:lnTo>
                  <a:lnTo>
                    <a:pt x="644" y="1777"/>
                  </a:lnTo>
                  <a:lnTo>
                    <a:pt x="438" y="2112"/>
                  </a:lnTo>
                  <a:lnTo>
                    <a:pt x="284" y="2447"/>
                  </a:lnTo>
                  <a:lnTo>
                    <a:pt x="155" y="2807"/>
                  </a:lnTo>
                  <a:lnTo>
                    <a:pt x="78" y="3193"/>
                  </a:lnTo>
                  <a:lnTo>
                    <a:pt x="26" y="3554"/>
                  </a:lnTo>
                  <a:lnTo>
                    <a:pt x="0" y="3940"/>
                  </a:lnTo>
                  <a:lnTo>
                    <a:pt x="26" y="4326"/>
                  </a:lnTo>
                  <a:lnTo>
                    <a:pt x="78" y="4687"/>
                  </a:lnTo>
                  <a:lnTo>
                    <a:pt x="155" y="5047"/>
                  </a:lnTo>
                  <a:lnTo>
                    <a:pt x="284" y="5408"/>
                  </a:lnTo>
                  <a:lnTo>
                    <a:pt x="438" y="5768"/>
                  </a:lnTo>
                  <a:lnTo>
                    <a:pt x="644" y="6103"/>
                  </a:lnTo>
                  <a:lnTo>
                    <a:pt x="876" y="6412"/>
                  </a:lnTo>
                  <a:lnTo>
                    <a:pt x="1159" y="6721"/>
                  </a:lnTo>
                  <a:lnTo>
                    <a:pt x="5613" y="11201"/>
                  </a:lnTo>
                  <a:lnTo>
                    <a:pt x="5819" y="11355"/>
                  </a:lnTo>
                  <a:lnTo>
                    <a:pt x="6025" y="11458"/>
                  </a:lnTo>
                  <a:lnTo>
                    <a:pt x="6257" y="11536"/>
                  </a:lnTo>
                  <a:lnTo>
                    <a:pt x="6489" y="11561"/>
                  </a:lnTo>
                  <a:lnTo>
                    <a:pt x="6721" y="11536"/>
                  </a:lnTo>
                  <a:lnTo>
                    <a:pt x="6952" y="11458"/>
                  </a:lnTo>
                  <a:lnTo>
                    <a:pt x="7158" y="11355"/>
                  </a:lnTo>
                  <a:lnTo>
                    <a:pt x="7364" y="11201"/>
                  </a:lnTo>
                  <a:lnTo>
                    <a:pt x="8600" y="9939"/>
                  </a:lnTo>
                  <a:lnTo>
                    <a:pt x="8677" y="9836"/>
                  </a:lnTo>
                  <a:lnTo>
                    <a:pt x="8703" y="9708"/>
                  </a:lnTo>
                  <a:lnTo>
                    <a:pt x="8677" y="9605"/>
                  </a:lnTo>
                  <a:lnTo>
                    <a:pt x="8600" y="9476"/>
                  </a:lnTo>
                  <a:lnTo>
                    <a:pt x="8497" y="9424"/>
                  </a:lnTo>
                  <a:lnTo>
                    <a:pt x="8394" y="9399"/>
                  </a:lnTo>
                  <a:lnTo>
                    <a:pt x="8265" y="9424"/>
                  </a:lnTo>
                  <a:lnTo>
                    <a:pt x="8162" y="9476"/>
                  </a:lnTo>
                  <a:lnTo>
                    <a:pt x="6901" y="10738"/>
                  </a:lnTo>
                  <a:lnTo>
                    <a:pt x="6824" y="10815"/>
                  </a:lnTo>
                  <a:lnTo>
                    <a:pt x="6721" y="10866"/>
                  </a:lnTo>
                  <a:lnTo>
                    <a:pt x="6618" y="10892"/>
                  </a:lnTo>
                  <a:lnTo>
                    <a:pt x="6489" y="10918"/>
                  </a:lnTo>
                  <a:lnTo>
                    <a:pt x="6386" y="10892"/>
                  </a:lnTo>
                  <a:lnTo>
                    <a:pt x="6257" y="10866"/>
                  </a:lnTo>
                  <a:lnTo>
                    <a:pt x="6180" y="10815"/>
                  </a:lnTo>
                  <a:lnTo>
                    <a:pt x="6077" y="10738"/>
                  </a:lnTo>
                  <a:lnTo>
                    <a:pt x="1597" y="6257"/>
                  </a:lnTo>
                  <a:lnTo>
                    <a:pt x="1391" y="6026"/>
                  </a:lnTo>
                  <a:lnTo>
                    <a:pt x="1185" y="5742"/>
                  </a:lnTo>
                  <a:lnTo>
                    <a:pt x="1030" y="5459"/>
                  </a:lnTo>
                  <a:lnTo>
                    <a:pt x="876" y="5176"/>
                  </a:lnTo>
                  <a:lnTo>
                    <a:pt x="773" y="4867"/>
                  </a:lnTo>
                  <a:lnTo>
                    <a:pt x="696" y="4558"/>
                  </a:lnTo>
                  <a:lnTo>
                    <a:pt x="670" y="4249"/>
                  </a:lnTo>
                  <a:lnTo>
                    <a:pt x="644" y="3940"/>
                  </a:lnTo>
                  <a:lnTo>
                    <a:pt x="670" y="3631"/>
                  </a:lnTo>
                  <a:lnTo>
                    <a:pt x="696" y="3296"/>
                  </a:lnTo>
                  <a:lnTo>
                    <a:pt x="773" y="2987"/>
                  </a:lnTo>
                  <a:lnTo>
                    <a:pt x="876" y="2704"/>
                  </a:lnTo>
                  <a:lnTo>
                    <a:pt x="1030" y="2395"/>
                  </a:lnTo>
                  <a:lnTo>
                    <a:pt x="1185" y="2112"/>
                  </a:lnTo>
                  <a:lnTo>
                    <a:pt x="1391" y="1855"/>
                  </a:lnTo>
                  <a:lnTo>
                    <a:pt x="1597" y="1597"/>
                  </a:lnTo>
                  <a:lnTo>
                    <a:pt x="1854" y="1391"/>
                  </a:lnTo>
                  <a:lnTo>
                    <a:pt x="2112" y="1185"/>
                  </a:lnTo>
                  <a:lnTo>
                    <a:pt x="2395" y="1031"/>
                  </a:lnTo>
                  <a:lnTo>
                    <a:pt x="2704" y="876"/>
                  </a:lnTo>
                  <a:lnTo>
                    <a:pt x="2987" y="773"/>
                  </a:lnTo>
                  <a:lnTo>
                    <a:pt x="3296" y="696"/>
                  </a:lnTo>
                  <a:lnTo>
                    <a:pt x="3631" y="670"/>
                  </a:lnTo>
                  <a:lnTo>
                    <a:pt x="3940" y="644"/>
                  </a:lnTo>
                  <a:lnTo>
                    <a:pt x="4249" y="670"/>
                  </a:lnTo>
                  <a:lnTo>
                    <a:pt x="4558" y="696"/>
                  </a:lnTo>
                  <a:lnTo>
                    <a:pt x="4867" y="773"/>
                  </a:lnTo>
                  <a:lnTo>
                    <a:pt x="5176" y="876"/>
                  </a:lnTo>
                  <a:lnTo>
                    <a:pt x="5459" y="1031"/>
                  </a:lnTo>
                  <a:lnTo>
                    <a:pt x="5742" y="1185"/>
                  </a:lnTo>
                  <a:lnTo>
                    <a:pt x="6025" y="1391"/>
                  </a:lnTo>
                  <a:lnTo>
                    <a:pt x="6257" y="1597"/>
                  </a:lnTo>
                  <a:lnTo>
                    <a:pt x="6360" y="1674"/>
                  </a:lnTo>
                  <a:lnTo>
                    <a:pt x="6489" y="1700"/>
                  </a:lnTo>
                  <a:lnTo>
                    <a:pt x="6618" y="1674"/>
                  </a:lnTo>
                  <a:lnTo>
                    <a:pt x="6721" y="1597"/>
                  </a:lnTo>
                  <a:lnTo>
                    <a:pt x="6978" y="1391"/>
                  </a:lnTo>
                  <a:lnTo>
                    <a:pt x="7236" y="1185"/>
                  </a:lnTo>
                  <a:lnTo>
                    <a:pt x="7519" y="1031"/>
                  </a:lnTo>
                  <a:lnTo>
                    <a:pt x="7802" y="876"/>
                  </a:lnTo>
                  <a:lnTo>
                    <a:pt x="8111" y="773"/>
                  </a:lnTo>
                  <a:lnTo>
                    <a:pt x="8420" y="696"/>
                  </a:lnTo>
                  <a:lnTo>
                    <a:pt x="8729" y="670"/>
                  </a:lnTo>
                  <a:lnTo>
                    <a:pt x="9038" y="644"/>
                  </a:lnTo>
                  <a:lnTo>
                    <a:pt x="9373" y="670"/>
                  </a:lnTo>
                  <a:lnTo>
                    <a:pt x="9682" y="696"/>
                  </a:lnTo>
                  <a:lnTo>
                    <a:pt x="9991" y="773"/>
                  </a:lnTo>
                  <a:lnTo>
                    <a:pt x="10300" y="876"/>
                  </a:lnTo>
                  <a:lnTo>
                    <a:pt x="10583" y="1031"/>
                  </a:lnTo>
                  <a:lnTo>
                    <a:pt x="10866" y="1185"/>
                  </a:lnTo>
                  <a:lnTo>
                    <a:pt x="11123" y="1391"/>
                  </a:lnTo>
                  <a:lnTo>
                    <a:pt x="11381" y="1597"/>
                  </a:lnTo>
                  <a:lnTo>
                    <a:pt x="11613" y="1855"/>
                  </a:lnTo>
                  <a:lnTo>
                    <a:pt x="11793" y="2112"/>
                  </a:lnTo>
                  <a:lnTo>
                    <a:pt x="11973" y="2395"/>
                  </a:lnTo>
                  <a:lnTo>
                    <a:pt x="12102" y="2704"/>
                  </a:lnTo>
                  <a:lnTo>
                    <a:pt x="12205" y="2987"/>
                  </a:lnTo>
                  <a:lnTo>
                    <a:pt x="12282" y="3296"/>
                  </a:lnTo>
                  <a:lnTo>
                    <a:pt x="12334" y="3631"/>
                  </a:lnTo>
                  <a:lnTo>
                    <a:pt x="12334" y="3940"/>
                  </a:lnTo>
                  <a:lnTo>
                    <a:pt x="12334" y="4249"/>
                  </a:lnTo>
                  <a:lnTo>
                    <a:pt x="12282" y="4558"/>
                  </a:lnTo>
                  <a:lnTo>
                    <a:pt x="12205" y="4867"/>
                  </a:lnTo>
                  <a:lnTo>
                    <a:pt x="12102" y="5176"/>
                  </a:lnTo>
                  <a:lnTo>
                    <a:pt x="11973" y="5459"/>
                  </a:lnTo>
                  <a:lnTo>
                    <a:pt x="11793" y="5742"/>
                  </a:lnTo>
                  <a:lnTo>
                    <a:pt x="11613" y="6026"/>
                  </a:lnTo>
                  <a:lnTo>
                    <a:pt x="11381" y="6257"/>
                  </a:lnTo>
                  <a:lnTo>
                    <a:pt x="10197" y="7442"/>
                  </a:lnTo>
                  <a:lnTo>
                    <a:pt x="10119" y="7545"/>
                  </a:lnTo>
                  <a:lnTo>
                    <a:pt x="10119" y="7674"/>
                  </a:lnTo>
                  <a:lnTo>
                    <a:pt x="10119" y="7802"/>
                  </a:lnTo>
                  <a:lnTo>
                    <a:pt x="10197" y="7905"/>
                  </a:lnTo>
                  <a:lnTo>
                    <a:pt x="10300" y="7957"/>
                  </a:lnTo>
                  <a:lnTo>
                    <a:pt x="10428" y="7983"/>
                  </a:lnTo>
                  <a:lnTo>
                    <a:pt x="10557" y="7957"/>
                  </a:lnTo>
                  <a:lnTo>
                    <a:pt x="10660" y="7905"/>
                  </a:lnTo>
                  <a:lnTo>
                    <a:pt x="11819" y="6721"/>
                  </a:lnTo>
                  <a:lnTo>
                    <a:pt x="12102" y="6412"/>
                  </a:lnTo>
                  <a:lnTo>
                    <a:pt x="12334" y="6103"/>
                  </a:lnTo>
                  <a:lnTo>
                    <a:pt x="12540" y="5768"/>
                  </a:lnTo>
                  <a:lnTo>
                    <a:pt x="12694" y="5408"/>
                  </a:lnTo>
                  <a:lnTo>
                    <a:pt x="12823" y="5047"/>
                  </a:lnTo>
                  <a:lnTo>
                    <a:pt x="12900" y="4687"/>
                  </a:lnTo>
                  <a:lnTo>
                    <a:pt x="12977" y="4326"/>
                  </a:lnTo>
                  <a:lnTo>
                    <a:pt x="12977" y="3940"/>
                  </a:lnTo>
                  <a:lnTo>
                    <a:pt x="12977" y="3554"/>
                  </a:lnTo>
                  <a:lnTo>
                    <a:pt x="12900" y="3193"/>
                  </a:lnTo>
                  <a:lnTo>
                    <a:pt x="12823" y="2807"/>
                  </a:lnTo>
                  <a:lnTo>
                    <a:pt x="12694" y="2447"/>
                  </a:lnTo>
                  <a:lnTo>
                    <a:pt x="12540" y="2112"/>
                  </a:lnTo>
                  <a:lnTo>
                    <a:pt x="12334" y="1777"/>
                  </a:lnTo>
                  <a:lnTo>
                    <a:pt x="12102" y="1443"/>
                  </a:lnTo>
                  <a:lnTo>
                    <a:pt x="11819" y="1159"/>
                  </a:lnTo>
                  <a:lnTo>
                    <a:pt x="11535" y="902"/>
                  </a:lnTo>
                  <a:lnTo>
                    <a:pt x="11252" y="670"/>
                  </a:lnTo>
                  <a:lnTo>
                    <a:pt x="10918" y="490"/>
                  </a:lnTo>
                  <a:lnTo>
                    <a:pt x="10609" y="310"/>
                  </a:lnTo>
                  <a:lnTo>
                    <a:pt x="10248" y="181"/>
                  </a:lnTo>
                  <a:lnTo>
                    <a:pt x="9913" y="104"/>
                  </a:lnTo>
                  <a:lnTo>
                    <a:pt x="9553" y="26"/>
                  </a:lnTo>
                  <a:lnTo>
                    <a:pt x="9192" y="1"/>
                  </a:lnTo>
                  <a:lnTo>
                    <a:pt x="8832" y="1"/>
                  </a:lnTo>
                  <a:lnTo>
                    <a:pt x="8471" y="52"/>
                  </a:lnTo>
                  <a:lnTo>
                    <a:pt x="8111" y="104"/>
                  </a:lnTo>
                  <a:lnTo>
                    <a:pt x="7776" y="207"/>
                  </a:lnTo>
                  <a:lnTo>
                    <a:pt x="7442" y="335"/>
                  </a:lnTo>
                  <a:lnTo>
                    <a:pt x="7107" y="516"/>
                  </a:lnTo>
                  <a:lnTo>
                    <a:pt x="6798" y="722"/>
                  </a:lnTo>
                  <a:lnTo>
                    <a:pt x="6489" y="953"/>
                  </a:lnTo>
                  <a:lnTo>
                    <a:pt x="6180" y="722"/>
                  </a:lnTo>
                  <a:lnTo>
                    <a:pt x="5871" y="516"/>
                  </a:lnTo>
                  <a:lnTo>
                    <a:pt x="5562" y="335"/>
                  </a:lnTo>
                  <a:lnTo>
                    <a:pt x="5201" y="207"/>
                  </a:lnTo>
                  <a:lnTo>
                    <a:pt x="4867" y="104"/>
                  </a:lnTo>
                  <a:lnTo>
                    <a:pt x="4506" y="52"/>
                  </a:lnTo>
                  <a:lnTo>
                    <a:pt x="4146"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4"/>
            <p:cNvSpPr/>
            <p:nvPr/>
          </p:nvSpPr>
          <p:spPr>
            <a:xfrm>
              <a:off x="4908125" y="2665650"/>
              <a:ext cx="16125" cy="48300"/>
            </a:xfrm>
            <a:custGeom>
              <a:rect b="b" l="l" r="r" t="t"/>
              <a:pathLst>
                <a:path extrusionOk="0" h="1932" w="645">
                  <a:moveTo>
                    <a:pt x="310" y="1"/>
                  </a:moveTo>
                  <a:lnTo>
                    <a:pt x="181" y="26"/>
                  </a:lnTo>
                  <a:lnTo>
                    <a:pt x="78" y="78"/>
                  </a:lnTo>
                  <a:lnTo>
                    <a:pt x="27" y="181"/>
                  </a:lnTo>
                  <a:lnTo>
                    <a:pt x="1" y="310"/>
                  </a:lnTo>
                  <a:lnTo>
                    <a:pt x="1" y="1597"/>
                  </a:lnTo>
                  <a:lnTo>
                    <a:pt x="27" y="1726"/>
                  </a:lnTo>
                  <a:lnTo>
                    <a:pt x="78" y="1829"/>
                  </a:lnTo>
                  <a:lnTo>
                    <a:pt x="181" y="1906"/>
                  </a:lnTo>
                  <a:lnTo>
                    <a:pt x="310" y="1932"/>
                  </a:lnTo>
                  <a:lnTo>
                    <a:pt x="439" y="1906"/>
                  </a:lnTo>
                  <a:lnTo>
                    <a:pt x="542" y="1829"/>
                  </a:lnTo>
                  <a:lnTo>
                    <a:pt x="619" y="1726"/>
                  </a:lnTo>
                  <a:lnTo>
                    <a:pt x="645" y="1597"/>
                  </a:lnTo>
                  <a:lnTo>
                    <a:pt x="645" y="310"/>
                  </a:lnTo>
                  <a:lnTo>
                    <a:pt x="619" y="181"/>
                  </a:lnTo>
                  <a:lnTo>
                    <a:pt x="542" y="78"/>
                  </a:lnTo>
                  <a:lnTo>
                    <a:pt x="439" y="26"/>
                  </a:lnTo>
                  <a:lnTo>
                    <a:pt x="310"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34"/>
            <p:cNvSpPr/>
            <p:nvPr/>
          </p:nvSpPr>
          <p:spPr>
            <a:xfrm>
              <a:off x="4908125" y="3035125"/>
              <a:ext cx="16125" cy="41875"/>
            </a:xfrm>
            <a:custGeom>
              <a:rect b="b" l="l" r="r" t="t"/>
              <a:pathLst>
                <a:path extrusionOk="0" h="1675" w="645">
                  <a:moveTo>
                    <a:pt x="310" y="1"/>
                  </a:moveTo>
                  <a:lnTo>
                    <a:pt x="181" y="27"/>
                  </a:lnTo>
                  <a:lnTo>
                    <a:pt x="78" y="104"/>
                  </a:lnTo>
                  <a:lnTo>
                    <a:pt x="27" y="207"/>
                  </a:lnTo>
                  <a:lnTo>
                    <a:pt x="1" y="310"/>
                  </a:lnTo>
                  <a:lnTo>
                    <a:pt x="1" y="1340"/>
                  </a:lnTo>
                  <a:lnTo>
                    <a:pt x="27" y="1469"/>
                  </a:lnTo>
                  <a:lnTo>
                    <a:pt x="78" y="1571"/>
                  </a:lnTo>
                  <a:lnTo>
                    <a:pt x="181" y="1649"/>
                  </a:lnTo>
                  <a:lnTo>
                    <a:pt x="310" y="1674"/>
                  </a:lnTo>
                  <a:lnTo>
                    <a:pt x="439" y="1649"/>
                  </a:lnTo>
                  <a:lnTo>
                    <a:pt x="542" y="1571"/>
                  </a:lnTo>
                  <a:lnTo>
                    <a:pt x="619" y="1469"/>
                  </a:lnTo>
                  <a:lnTo>
                    <a:pt x="645" y="1340"/>
                  </a:lnTo>
                  <a:lnTo>
                    <a:pt x="645" y="310"/>
                  </a:lnTo>
                  <a:lnTo>
                    <a:pt x="619" y="207"/>
                  </a:lnTo>
                  <a:lnTo>
                    <a:pt x="542" y="104"/>
                  </a:lnTo>
                  <a:lnTo>
                    <a:pt x="439" y="27"/>
                  </a:lnTo>
                  <a:lnTo>
                    <a:pt x="310"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34"/>
            <p:cNvSpPr/>
            <p:nvPr/>
          </p:nvSpPr>
          <p:spPr>
            <a:xfrm>
              <a:off x="4709875" y="2863275"/>
              <a:ext cx="38650" cy="16100"/>
            </a:xfrm>
            <a:custGeom>
              <a:rect b="b" l="l" r="r" t="t"/>
              <a:pathLst>
                <a:path extrusionOk="0" h="644" w="1546">
                  <a:moveTo>
                    <a:pt x="335" y="0"/>
                  </a:moveTo>
                  <a:lnTo>
                    <a:pt x="207" y="26"/>
                  </a:lnTo>
                  <a:lnTo>
                    <a:pt x="104" y="103"/>
                  </a:lnTo>
                  <a:lnTo>
                    <a:pt x="26" y="180"/>
                  </a:lnTo>
                  <a:lnTo>
                    <a:pt x="1" y="309"/>
                  </a:lnTo>
                  <a:lnTo>
                    <a:pt x="26" y="438"/>
                  </a:lnTo>
                  <a:lnTo>
                    <a:pt x="104" y="541"/>
                  </a:lnTo>
                  <a:lnTo>
                    <a:pt x="207" y="618"/>
                  </a:lnTo>
                  <a:lnTo>
                    <a:pt x="335" y="644"/>
                  </a:lnTo>
                  <a:lnTo>
                    <a:pt x="1236" y="644"/>
                  </a:lnTo>
                  <a:lnTo>
                    <a:pt x="1365" y="618"/>
                  </a:lnTo>
                  <a:lnTo>
                    <a:pt x="1468" y="541"/>
                  </a:lnTo>
                  <a:lnTo>
                    <a:pt x="1520" y="438"/>
                  </a:lnTo>
                  <a:lnTo>
                    <a:pt x="1545" y="309"/>
                  </a:lnTo>
                  <a:lnTo>
                    <a:pt x="1520" y="180"/>
                  </a:lnTo>
                  <a:lnTo>
                    <a:pt x="1468" y="103"/>
                  </a:lnTo>
                  <a:lnTo>
                    <a:pt x="1365" y="26"/>
                  </a:lnTo>
                  <a:lnTo>
                    <a:pt x="1236"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34"/>
            <p:cNvSpPr/>
            <p:nvPr/>
          </p:nvSpPr>
          <p:spPr>
            <a:xfrm>
              <a:off x="4738200" y="2693975"/>
              <a:ext cx="39300" cy="38650"/>
            </a:xfrm>
            <a:custGeom>
              <a:rect b="b" l="l" r="r" t="t"/>
              <a:pathLst>
                <a:path extrusionOk="0" h="1546" w="1572">
                  <a:moveTo>
                    <a:pt x="335" y="1"/>
                  </a:moveTo>
                  <a:lnTo>
                    <a:pt x="206" y="26"/>
                  </a:lnTo>
                  <a:lnTo>
                    <a:pt x="103" y="78"/>
                  </a:lnTo>
                  <a:lnTo>
                    <a:pt x="26" y="181"/>
                  </a:lnTo>
                  <a:lnTo>
                    <a:pt x="0" y="310"/>
                  </a:lnTo>
                  <a:lnTo>
                    <a:pt x="26" y="438"/>
                  </a:lnTo>
                  <a:lnTo>
                    <a:pt x="103" y="541"/>
                  </a:lnTo>
                  <a:lnTo>
                    <a:pt x="1005" y="1442"/>
                  </a:lnTo>
                  <a:lnTo>
                    <a:pt x="1133" y="1520"/>
                  </a:lnTo>
                  <a:lnTo>
                    <a:pt x="1236" y="1545"/>
                  </a:lnTo>
                  <a:lnTo>
                    <a:pt x="1365" y="1520"/>
                  </a:lnTo>
                  <a:lnTo>
                    <a:pt x="1468" y="1442"/>
                  </a:lnTo>
                  <a:lnTo>
                    <a:pt x="1545" y="1339"/>
                  </a:lnTo>
                  <a:lnTo>
                    <a:pt x="1571" y="1211"/>
                  </a:lnTo>
                  <a:lnTo>
                    <a:pt x="1545" y="1108"/>
                  </a:lnTo>
                  <a:lnTo>
                    <a:pt x="1468" y="1005"/>
                  </a:lnTo>
                  <a:lnTo>
                    <a:pt x="567" y="78"/>
                  </a:lnTo>
                  <a:lnTo>
                    <a:pt x="464" y="26"/>
                  </a:lnTo>
                  <a:lnTo>
                    <a:pt x="335"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34"/>
            <p:cNvSpPr/>
            <p:nvPr/>
          </p:nvSpPr>
          <p:spPr>
            <a:xfrm>
              <a:off x="5024650" y="2980425"/>
              <a:ext cx="39275" cy="38650"/>
            </a:xfrm>
            <a:custGeom>
              <a:rect b="b" l="l" r="r" t="t"/>
              <a:pathLst>
                <a:path extrusionOk="0" h="1546" w="1571">
                  <a:moveTo>
                    <a:pt x="335" y="0"/>
                  </a:moveTo>
                  <a:lnTo>
                    <a:pt x="206" y="26"/>
                  </a:lnTo>
                  <a:lnTo>
                    <a:pt x="103" y="78"/>
                  </a:lnTo>
                  <a:lnTo>
                    <a:pt x="26" y="181"/>
                  </a:lnTo>
                  <a:lnTo>
                    <a:pt x="0" y="309"/>
                  </a:lnTo>
                  <a:lnTo>
                    <a:pt x="26" y="438"/>
                  </a:lnTo>
                  <a:lnTo>
                    <a:pt x="103" y="541"/>
                  </a:lnTo>
                  <a:lnTo>
                    <a:pt x="1004" y="1442"/>
                  </a:lnTo>
                  <a:lnTo>
                    <a:pt x="1133" y="1519"/>
                  </a:lnTo>
                  <a:lnTo>
                    <a:pt x="1236" y="1545"/>
                  </a:lnTo>
                  <a:lnTo>
                    <a:pt x="1365" y="1519"/>
                  </a:lnTo>
                  <a:lnTo>
                    <a:pt x="1468" y="1442"/>
                  </a:lnTo>
                  <a:lnTo>
                    <a:pt x="1545" y="1339"/>
                  </a:lnTo>
                  <a:lnTo>
                    <a:pt x="1571" y="1210"/>
                  </a:lnTo>
                  <a:lnTo>
                    <a:pt x="1545" y="1107"/>
                  </a:lnTo>
                  <a:lnTo>
                    <a:pt x="1468" y="1004"/>
                  </a:lnTo>
                  <a:lnTo>
                    <a:pt x="567" y="78"/>
                  </a:lnTo>
                  <a:lnTo>
                    <a:pt x="464" y="26"/>
                  </a:lnTo>
                  <a:lnTo>
                    <a:pt x="335"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34"/>
            <p:cNvSpPr/>
            <p:nvPr/>
          </p:nvSpPr>
          <p:spPr>
            <a:xfrm>
              <a:off x="5054250" y="2693975"/>
              <a:ext cx="39300" cy="38650"/>
            </a:xfrm>
            <a:custGeom>
              <a:rect b="b" l="l" r="r" t="t"/>
              <a:pathLst>
                <a:path extrusionOk="0" h="1546" w="1572">
                  <a:moveTo>
                    <a:pt x="1237" y="1"/>
                  </a:moveTo>
                  <a:lnTo>
                    <a:pt x="1134" y="26"/>
                  </a:lnTo>
                  <a:lnTo>
                    <a:pt x="1005" y="78"/>
                  </a:lnTo>
                  <a:lnTo>
                    <a:pt x="104" y="1005"/>
                  </a:lnTo>
                  <a:lnTo>
                    <a:pt x="26" y="1108"/>
                  </a:lnTo>
                  <a:lnTo>
                    <a:pt x="1" y="1211"/>
                  </a:lnTo>
                  <a:lnTo>
                    <a:pt x="26" y="1339"/>
                  </a:lnTo>
                  <a:lnTo>
                    <a:pt x="104" y="1442"/>
                  </a:lnTo>
                  <a:lnTo>
                    <a:pt x="207" y="1520"/>
                  </a:lnTo>
                  <a:lnTo>
                    <a:pt x="335" y="1545"/>
                  </a:lnTo>
                  <a:lnTo>
                    <a:pt x="464" y="1520"/>
                  </a:lnTo>
                  <a:lnTo>
                    <a:pt x="567" y="1442"/>
                  </a:lnTo>
                  <a:lnTo>
                    <a:pt x="1468" y="541"/>
                  </a:lnTo>
                  <a:lnTo>
                    <a:pt x="1546" y="438"/>
                  </a:lnTo>
                  <a:lnTo>
                    <a:pt x="1571" y="310"/>
                  </a:lnTo>
                  <a:lnTo>
                    <a:pt x="1546" y="181"/>
                  </a:lnTo>
                  <a:lnTo>
                    <a:pt x="1468" y="78"/>
                  </a:lnTo>
                  <a:lnTo>
                    <a:pt x="1365" y="26"/>
                  </a:lnTo>
                  <a:lnTo>
                    <a:pt x="1237"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34"/>
            <p:cNvSpPr/>
            <p:nvPr/>
          </p:nvSpPr>
          <p:spPr>
            <a:xfrm>
              <a:off x="4767800" y="2980425"/>
              <a:ext cx="39300" cy="38650"/>
            </a:xfrm>
            <a:custGeom>
              <a:rect b="b" l="l" r="r" t="t"/>
              <a:pathLst>
                <a:path extrusionOk="0" h="1546" w="1572">
                  <a:moveTo>
                    <a:pt x="1237" y="0"/>
                  </a:moveTo>
                  <a:lnTo>
                    <a:pt x="1134" y="26"/>
                  </a:lnTo>
                  <a:lnTo>
                    <a:pt x="1005" y="78"/>
                  </a:lnTo>
                  <a:lnTo>
                    <a:pt x="104" y="1004"/>
                  </a:lnTo>
                  <a:lnTo>
                    <a:pt x="27" y="1107"/>
                  </a:lnTo>
                  <a:lnTo>
                    <a:pt x="1" y="1210"/>
                  </a:lnTo>
                  <a:lnTo>
                    <a:pt x="27" y="1339"/>
                  </a:lnTo>
                  <a:lnTo>
                    <a:pt x="104" y="1442"/>
                  </a:lnTo>
                  <a:lnTo>
                    <a:pt x="207" y="1519"/>
                  </a:lnTo>
                  <a:lnTo>
                    <a:pt x="336" y="1545"/>
                  </a:lnTo>
                  <a:lnTo>
                    <a:pt x="464" y="1519"/>
                  </a:lnTo>
                  <a:lnTo>
                    <a:pt x="567" y="1442"/>
                  </a:lnTo>
                  <a:lnTo>
                    <a:pt x="1468" y="541"/>
                  </a:lnTo>
                  <a:lnTo>
                    <a:pt x="1546" y="438"/>
                  </a:lnTo>
                  <a:lnTo>
                    <a:pt x="1571" y="309"/>
                  </a:lnTo>
                  <a:lnTo>
                    <a:pt x="1546" y="181"/>
                  </a:lnTo>
                  <a:lnTo>
                    <a:pt x="1468" y="78"/>
                  </a:lnTo>
                  <a:lnTo>
                    <a:pt x="1365" y="26"/>
                  </a:lnTo>
                  <a:lnTo>
                    <a:pt x="1237"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4"/>
            <p:cNvSpPr/>
            <p:nvPr/>
          </p:nvSpPr>
          <p:spPr>
            <a:xfrm>
              <a:off x="4872100" y="2792450"/>
              <a:ext cx="87550" cy="137775"/>
            </a:xfrm>
            <a:custGeom>
              <a:rect b="b" l="l" r="r" t="t"/>
              <a:pathLst>
                <a:path extrusionOk="0" h="5511" w="3502">
                  <a:moveTo>
                    <a:pt x="1751" y="645"/>
                  </a:moveTo>
                  <a:lnTo>
                    <a:pt x="1983" y="670"/>
                  </a:lnTo>
                  <a:lnTo>
                    <a:pt x="2189" y="722"/>
                  </a:lnTo>
                  <a:lnTo>
                    <a:pt x="2369" y="825"/>
                  </a:lnTo>
                  <a:lnTo>
                    <a:pt x="2549" y="979"/>
                  </a:lnTo>
                  <a:lnTo>
                    <a:pt x="2678" y="1134"/>
                  </a:lnTo>
                  <a:lnTo>
                    <a:pt x="2781" y="1340"/>
                  </a:lnTo>
                  <a:lnTo>
                    <a:pt x="2858" y="1546"/>
                  </a:lnTo>
                  <a:lnTo>
                    <a:pt x="2884" y="1752"/>
                  </a:lnTo>
                  <a:lnTo>
                    <a:pt x="2858" y="1984"/>
                  </a:lnTo>
                  <a:lnTo>
                    <a:pt x="2781" y="2190"/>
                  </a:lnTo>
                  <a:lnTo>
                    <a:pt x="2678" y="2396"/>
                  </a:lnTo>
                  <a:lnTo>
                    <a:pt x="2549" y="2550"/>
                  </a:lnTo>
                  <a:lnTo>
                    <a:pt x="2369" y="2679"/>
                  </a:lnTo>
                  <a:lnTo>
                    <a:pt x="2189" y="2782"/>
                  </a:lnTo>
                  <a:lnTo>
                    <a:pt x="1983" y="2859"/>
                  </a:lnTo>
                  <a:lnTo>
                    <a:pt x="1751" y="2885"/>
                  </a:lnTo>
                  <a:lnTo>
                    <a:pt x="1519" y="2859"/>
                  </a:lnTo>
                  <a:lnTo>
                    <a:pt x="1313" y="2782"/>
                  </a:lnTo>
                  <a:lnTo>
                    <a:pt x="1133" y="2679"/>
                  </a:lnTo>
                  <a:lnTo>
                    <a:pt x="953" y="2550"/>
                  </a:lnTo>
                  <a:lnTo>
                    <a:pt x="824" y="2396"/>
                  </a:lnTo>
                  <a:lnTo>
                    <a:pt x="721" y="2190"/>
                  </a:lnTo>
                  <a:lnTo>
                    <a:pt x="669" y="1984"/>
                  </a:lnTo>
                  <a:lnTo>
                    <a:pt x="644" y="1752"/>
                  </a:lnTo>
                  <a:lnTo>
                    <a:pt x="669" y="1546"/>
                  </a:lnTo>
                  <a:lnTo>
                    <a:pt x="721" y="1340"/>
                  </a:lnTo>
                  <a:lnTo>
                    <a:pt x="824" y="1134"/>
                  </a:lnTo>
                  <a:lnTo>
                    <a:pt x="953" y="979"/>
                  </a:lnTo>
                  <a:lnTo>
                    <a:pt x="1133" y="825"/>
                  </a:lnTo>
                  <a:lnTo>
                    <a:pt x="1313" y="722"/>
                  </a:lnTo>
                  <a:lnTo>
                    <a:pt x="1519" y="670"/>
                  </a:lnTo>
                  <a:lnTo>
                    <a:pt x="1751" y="645"/>
                  </a:lnTo>
                  <a:close/>
                  <a:moveTo>
                    <a:pt x="1571" y="1"/>
                  </a:moveTo>
                  <a:lnTo>
                    <a:pt x="1390" y="27"/>
                  </a:lnTo>
                  <a:lnTo>
                    <a:pt x="1236" y="78"/>
                  </a:lnTo>
                  <a:lnTo>
                    <a:pt x="1056" y="130"/>
                  </a:lnTo>
                  <a:lnTo>
                    <a:pt x="927" y="207"/>
                  </a:lnTo>
                  <a:lnTo>
                    <a:pt x="772" y="310"/>
                  </a:lnTo>
                  <a:lnTo>
                    <a:pt x="644" y="413"/>
                  </a:lnTo>
                  <a:lnTo>
                    <a:pt x="515" y="516"/>
                  </a:lnTo>
                  <a:lnTo>
                    <a:pt x="386" y="645"/>
                  </a:lnTo>
                  <a:lnTo>
                    <a:pt x="283" y="773"/>
                  </a:lnTo>
                  <a:lnTo>
                    <a:pt x="206" y="928"/>
                  </a:lnTo>
                  <a:lnTo>
                    <a:pt x="129" y="1082"/>
                  </a:lnTo>
                  <a:lnTo>
                    <a:pt x="77" y="1237"/>
                  </a:lnTo>
                  <a:lnTo>
                    <a:pt x="26" y="1417"/>
                  </a:lnTo>
                  <a:lnTo>
                    <a:pt x="0" y="1572"/>
                  </a:lnTo>
                  <a:lnTo>
                    <a:pt x="0" y="1752"/>
                  </a:lnTo>
                  <a:lnTo>
                    <a:pt x="26" y="2087"/>
                  </a:lnTo>
                  <a:lnTo>
                    <a:pt x="103" y="2370"/>
                  </a:lnTo>
                  <a:lnTo>
                    <a:pt x="232" y="2653"/>
                  </a:lnTo>
                  <a:lnTo>
                    <a:pt x="412" y="2885"/>
                  </a:lnTo>
                  <a:lnTo>
                    <a:pt x="618" y="3116"/>
                  </a:lnTo>
                  <a:lnTo>
                    <a:pt x="850" y="3271"/>
                  </a:lnTo>
                  <a:lnTo>
                    <a:pt x="1133" y="3400"/>
                  </a:lnTo>
                  <a:lnTo>
                    <a:pt x="1442" y="3503"/>
                  </a:lnTo>
                  <a:lnTo>
                    <a:pt x="1442" y="4198"/>
                  </a:lnTo>
                  <a:lnTo>
                    <a:pt x="1210" y="4198"/>
                  </a:lnTo>
                  <a:lnTo>
                    <a:pt x="1081" y="4224"/>
                  </a:lnTo>
                  <a:lnTo>
                    <a:pt x="978" y="4275"/>
                  </a:lnTo>
                  <a:lnTo>
                    <a:pt x="927" y="4378"/>
                  </a:lnTo>
                  <a:lnTo>
                    <a:pt x="901" y="4507"/>
                  </a:lnTo>
                  <a:lnTo>
                    <a:pt x="927" y="4636"/>
                  </a:lnTo>
                  <a:lnTo>
                    <a:pt x="978" y="4739"/>
                  </a:lnTo>
                  <a:lnTo>
                    <a:pt x="1081" y="4816"/>
                  </a:lnTo>
                  <a:lnTo>
                    <a:pt x="1210" y="4842"/>
                  </a:lnTo>
                  <a:lnTo>
                    <a:pt x="1442" y="4842"/>
                  </a:lnTo>
                  <a:lnTo>
                    <a:pt x="1442" y="5202"/>
                  </a:lnTo>
                  <a:lnTo>
                    <a:pt x="1468" y="5331"/>
                  </a:lnTo>
                  <a:lnTo>
                    <a:pt x="1519" y="5434"/>
                  </a:lnTo>
                  <a:lnTo>
                    <a:pt x="1622" y="5511"/>
                  </a:lnTo>
                  <a:lnTo>
                    <a:pt x="1880" y="5511"/>
                  </a:lnTo>
                  <a:lnTo>
                    <a:pt x="1983" y="5434"/>
                  </a:lnTo>
                  <a:lnTo>
                    <a:pt x="2060" y="5331"/>
                  </a:lnTo>
                  <a:lnTo>
                    <a:pt x="2086" y="5202"/>
                  </a:lnTo>
                  <a:lnTo>
                    <a:pt x="2086" y="4842"/>
                  </a:lnTo>
                  <a:lnTo>
                    <a:pt x="2292" y="4842"/>
                  </a:lnTo>
                  <a:lnTo>
                    <a:pt x="2420" y="4816"/>
                  </a:lnTo>
                  <a:lnTo>
                    <a:pt x="2523" y="4739"/>
                  </a:lnTo>
                  <a:lnTo>
                    <a:pt x="2601" y="4636"/>
                  </a:lnTo>
                  <a:lnTo>
                    <a:pt x="2626" y="4507"/>
                  </a:lnTo>
                  <a:lnTo>
                    <a:pt x="2601" y="4378"/>
                  </a:lnTo>
                  <a:lnTo>
                    <a:pt x="2523" y="4275"/>
                  </a:lnTo>
                  <a:lnTo>
                    <a:pt x="2420" y="4224"/>
                  </a:lnTo>
                  <a:lnTo>
                    <a:pt x="2292" y="4198"/>
                  </a:lnTo>
                  <a:lnTo>
                    <a:pt x="2086" y="4198"/>
                  </a:lnTo>
                  <a:lnTo>
                    <a:pt x="2086" y="3503"/>
                  </a:lnTo>
                  <a:lnTo>
                    <a:pt x="2369" y="3400"/>
                  </a:lnTo>
                  <a:lnTo>
                    <a:pt x="2652" y="3271"/>
                  </a:lnTo>
                  <a:lnTo>
                    <a:pt x="2884" y="3116"/>
                  </a:lnTo>
                  <a:lnTo>
                    <a:pt x="3090" y="2885"/>
                  </a:lnTo>
                  <a:lnTo>
                    <a:pt x="3270" y="2653"/>
                  </a:lnTo>
                  <a:lnTo>
                    <a:pt x="3399" y="2370"/>
                  </a:lnTo>
                  <a:lnTo>
                    <a:pt x="3476" y="2087"/>
                  </a:lnTo>
                  <a:lnTo>
                    <a:pt x="3502" y="1752"/>
                  </a:lnTo>
                  <a:lnTo>
                    <a:pt x="3502" y="1572"/>
                  </a:lnTo>
                  <a:lnTo>
                    <a:pt x="3476" y="1417"/>
                  </a:lnTo>
                  <a:lnTo>
                    <a:pt x="3424" y="1237"/>
                  </a:lnTo>
                  <a:lnTo>
                    <a:pt x="3373" y="1082"/>
                  </a:lnTo>
                  <a:lnTo>
                    <a:pt x="3296" y="928"/>
                  </a:lnTo>
                  <a:lnTo>
                    <a:pt x="3218" y="773"/>
                  </a:lnTo>
                  <a:lnTo>
                    <a:pt x="3116" y="645"/>
                  </a:lnTo>
                  <a:lnTo>
                    <a:pt x="2987" y="516"/>
                  </a:lnTo>
                  <a:lnTo>
                    <a:pt x="2884" y="413"/>
                  </a:lnTo>
                  <a:lnTo>
                    <a:pt x="2729" y="310"/>
                  </a:lnTo>
                  <a:lnTo>
                    <a:pt x="2601" y="207"/>
                  </a:lnTo>
                  <a:lnTo>
                    <a:pt x="2446" y="130"/>
                  </a:lnTo>
                  <a:lnTo>
                    <a:pt x="2266" y="78"/>
                  </a:lnTo>
                  <a:lnTo>
                    <a:pt x="2111" y="27"/>
                  </a:lnTo>
                  <a:lnTo>
                    <a:pt x="1931"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34"/>
            <p:cNvSpPr/>
            <p:nvPr/>
          </p:nvSpPr>
          <p:spPr>
            <a:xfrm>
              <a:off x="4980875" y="2936000"/>
              <a:ext cx="16125" cy="16125"/>
            </a:xfrm>
            <a:custGeom>
              <a:rect b="b" l="l" r="r" t="t"/>
              <a:pathLst>
                <a:path extrusionOk="0" h="645" w="645">
                  <a:moveTo>
                    <a:pt x="309" y="1"/>
                  </a:moveTo>
                  <a:lnTo>
                    <a:pt x="206" y="26"/>
                  </a:lnTo>
                  <a:lnTo>
                    <a:pt x="78" y="104"/>
                  </a:lnTo>
                  <a:lnTo>
                    <a:pt x="26" y="207"/>
                  </a:lnTo>
                  <a:lnTo>
                    <a:pt x="0" y="335"/>
                  </a:lnTo>
                  <a:lnTo>
                    <a:pt x="26" y="438"/>
                  </a:lnTo>
                  <a:lnTo>
                    <a:pt x="78" y="541"/>
                  </a:lnTo>
                  <a:lnTo>
                    <a:pt x="206" y="619"/>
                  </a:lnTo>
                  <a:lnTo>
                    <a:pt x="309" y="644"/>
                  </a:lnTo>
                  <a:lnTo>
                    <a:pt x="438" y="619"/>
                  </a:lnTo>
                  <a:lnTo>
                    <a:pt x="541" y="541"/>
                  </a:lnTo>
                  <a:lnTo>
                    <a:pt x="618" y="438"/>
                  </a:lnTo>
                  <a:lnTo>
                    <a:pt x="644" y="335"/>
                  </a:lnTo>
                  <a:lnTo>
                    <a:pt x="618" y="207"/>
                  </a:lnTo>
                  <a:lnTo>
                    <a:pt x="541" y="104"/>
                  </a:lnTo>
                  <a:lnTo>
                    <a:pt x="438" y="26"/>
                  </a:lnTo>
                  <a:lnTo>
                    <a:pt x="309"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34"/>
            <p:cNvSpPr/>
            <p:nvPr/>
          </p:nvSpPr>
          <p:spPr>
            <a:xfrm>
              <a:off x="5083225" y="2863275"/>
              <a:ext cx="38650" cy="16100"/>
            </a:xfrm>
            <a:custGeom>
              <a:rect b="b" l="l" r="r" t="t"/>
              <a:pathLst>
                <a:path extrusionOk="0" h="644" w="1546">
                  <a:moveTo>
                    <a:pt x="309" y="0"/>
                  </a:moveTo>
                  <a:lnTo>
                    <a:pt x="181" y="26"/>
                  </a:lnTo>
                  <a:lnTo>
                    <a:pt x="78" y="103"/>
                  </a:lnTo>
                  <a:lnTo>
                    <a:pt x="26" y="180"/>
                  </a:lnTo>
                  <a:lnTo>
                    <a:pt x="0" y="309"/>
                  </a:lnTo>
                  <a:lnTo>
                    <a:pt x="26" y="438"/>
                  </a:lnTo>
                  <a:lnTo>
                    <a:pt x="78" y="541"/>
                  </a:lnTo>
                  <a:lnTo>
                    <a:pt x="181" y="618"/>
                  </a:lnTo>
                  <a:lnTo>
                    <a:pt x="309" y="644"/>
                  </a:lnTo>
                  <a:lnTo>
                    <a:pt x="1210" y="644"/>
                  </a:lnTo>
                  <a:lnTo>
                    <a:pt x="1339" y="618"/>
                  </a:lnTo>
                  <a:lnTo>
                    <a:pt x="1442" y="541"/>
                  </a:lnTo>
                  <a:lnTo>
                    <a:pt x="1519" y="438"/>
                  </a:lnTo>
                  <a:lnTo>
                    <a:pt x="1545" y="309"/>
                  </a:lnTo>
                  <a:lnTo>
                    <a:pt x="1519" y="180"/>
                  </a:lnTo>
                  <a:lnTo>
                    <a:pt x="1442" y="103"/>
                  </a:lnTo>
                  <a:lnTo>
                    <a:pt x="1339" y="26"/>
                  </a:lnTo>
                  <a:lnTo>
                    <a:pt x="121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6" name="Google Shape;376;p34"/>
          <p:cNvGrpSpPr/>
          <p:nvPr/>
        </p:nvGrpSpPr>
        <p:grpSpPr>
          <a:xfrm>
            <a:off x="7575734" y="1400056"/>
            <a:ext cx="356000" cy="411350"/>
            <a:chOff x="6973750" y="2665650"/>
            <a:chExt cx="356000" cy="411350"/>
          </a:xfrm>
        </p:grpSpPr>
        <p:sp>
          <p:nvSpPr>
            <p:cNvPr id="377" name="Google Shape;377;p34"/>
            <p:cNvSpPr/>
            <p:nvPr/>
          </p:nvSpPr>
          <p:spPr>
            <a:xfrm>
              <a:off x="7038125" y="2799550"/>
              <a:ext cx="123625" cy="162225"/>
            </a:xfrm>
            <a:custGeom>
              <a:rect b="b" l="l" r="r" t="t"/>
              <a:pathLst>
                <a:path extrusionOk="0" h="6489" w="4945">
                  <a:moveTo>
                    <a:pt x="2524" y="0"/>
                  </a:moveTo>
                  <a:lnTo>
                    <a:pt x="2292" y="52"/>
                  </a:lnTo>
                  <a:lnTo>
                    <a:pt x="2086" y="103"/>
                  </a:lnTo>
                  <a:lnTo>
                    <a:pt x="1880" y="180"/>
                  </a:lnTo>
                  <a:lnTo>
                    <a:pt x="1700" y="258"/>
                  </a:lnTo>
                  <a:lnTo>
                    <a:pt x="1520" y="361"/>
                  </a:lnTo>
                  <a:lnTo>
                    <a:pt x="1340" y="489"/>
                  </a:lnTo>
                  <a:lnTo>
                    <a:pt x="1185" y="644"/>
                  </a:lnTo>
                  <a:lnTo>
                    <a:pt x="1056" y="798"/>
                  </a:lnTo>
                  <a:lnTo>
                    <a:pt x="928" y="979"/>
                  </a:lnTo>
                  <a:lnTo>
                    <a:pt x="799" y="1159"/>
                  </a:lnTo>
                  <a:lnTo>
                    <a:pt x="722" y="1339"/>
                  </a:lnTo>
                  <a:lnTo>
                    <a:pt x="644" y="1545"/>
                  </a:lnTo>
                  <a:lnTo>
                    <a:pt x="593" y="1751"/>
                  </a:lnTo>
                  <a:lnTo>
                    <a:pt x="567" y="1983"/>
                  </a:lnTo>
                  <a:lnTo>
                    <a:pt x="541" y="2189"/>
                  </a:lnTo>
                  <a:lnTo>
                    <a:pt x="567" y="2472"/>
                  </a:lnTo>
                  <a:lnTo>
                    <a:pt x="619" y="2755"/>
                  </a:lnTo>
                  <a:lnTo>
                    <a:pt x="464" y="2935"/>
                  </a:lnTo>
                  <a:lnTo>
                    <a:pt x="335" y="3090"/>
                  </a:lnTo>
                  <a:lnTo>
                    <a:pt x="232" y="3296"/>
                  </a:lnTo>
                  <a:lnTo>
                    <a:pt x="155" y="3476"/>
                  </a:lnTo>
                  <a:lnTo>
                    <a:pt x="78" y="3682"/>
                  </a:lnTo>
                  <a:lnTo>
                    <a:pt x="52" y="3888"/>
                  </a:lnTo>
                  <a:lnTo>
                    <a:pt x="1" y="4094"/>
                  </a:lnTo>
                  <a:lnTo>
                    <a:pt x="1" y="4300"/>
                  </a:lnTo>
                  <a:lnTo>
                    <a:pt x="26" y="4506"/>
                  </a:lnTo>
                  <a:lnTo>
                    <a:pt x="52" y="4712"/>
                  </a:lnTo>
                  <a:lnTo>
                    <a:pt x="104" y="4918"/>
                  </a:lnTo>
                  <a:lnTo>
                    <a:pt x="181" y="5124"/>
                  </a:lnTo>
                  <a:lnTo>
                    <a:pt x="258" y="5304"/>
                  </a:lnTo>
                  <a:lnTo>
                    <a:pt x="361" y="5484"/>
                  </a:lnTo>
                  <a:lnTo>
                    <a:pt x="490" y="5665"/>
                  </a:lnTo>
                  <a:lnTo>
                    <a:pt x="644" y="5845"/>
                  </a:lnTo>
                  <a:lnTo>
                    <a:pt x="825" y="5999"/>
                  </a:lnTo>
                  <a:lnTo>
                    <a:pt x="1005" y="6128"/>
                  </a:lnTo>
                  <a:lnTo>
                    <a:pt x="1185" y="6231"/>
                  </a:lnTo>
                  <a:lnTo>
                    <a:pt x="1365" y="6334"/>
                  </a:lnTo>
                  <a:lnTo>
                    <a:pt x="1571" y="6386"/>
                  </a:lnTo>
                  <a:lnTo>
                    <a:pt x="1777" y="6437"/>
                  </a:lnTo>
                  <a:lnTo>
                    <a:pt x="1983" y="6463"/>
                  </a:lnTo>
                  <a:lnTo>
                    <a:pt x="2215" y="6489"/>
                  </a:lnTo>
                  <a:lnTo>
                    <a:pt x="2421" y="6463"/>
                  </a:lnTo>
                  <a:lnTo>
                    <a:pt x="2627" y="6437"/>
                  </a:lnTo>
                  <a:lnTo>
                    <a:pt x="2833" y="6386"/>
                  </a:lnTo>
                  <a:lnTo>
                    <a:pt x="3039" y="6334"/>
                  </a:lnTo>
                  <a:lnTo>
                    <a:pt x="3219" y="6231"/>
                  </a:lnTo>
                  <a:lnTo>
                    <a:pt x="3425" y="6128"/>
                  </a:lnTo>
                  <a:lnTo>
                    <a:pt x="3605" y="5999"/>
                  </a:lnTo>
                  <a:lnTo>
                    <a:pt x="3760" y="5845"/>
                  </a:lnTo>
                  <a:lnTo>
                    <a:pt x="3966" y="5613"/>
                  </a:lnTo>
                  <a:lnTo>
                    <a:pt x="4120" y="5356"/>
                  </a:lnTo>
                  <a:lnTo>
                    <a:pt x="4249" y="5098"/>
                  </a:lnTo>
                  <a:lnTo>
                    <a:pt x="4326" y="4841"/>
                  </a:lnTo>
                  <a:lnTo>
                    <a:pt x="4378" y="4558"/>
                  </a:lnTo>
                  <a:lnTo>
                    <a:pt x="4404" y="4274"/>
                  </a:lnTo>
                  <a:lnTo>
                    <a:pt x="4378" y="3991"/>
                  </a:lnTo>
                  <a:lnTo>
                    <a:pt x="4326" y="3708"/>
                  </a:lnTo>
                  <a:lnTo>
                    <a:pt x="4455" y="3553"/>
                  </a:lnTo>
                  <a:lnTo>
                    <a:pt x="4584" y="3399"/>
                  </a:lnTo>
                  <a:lnTo>
                    <a:pt x="4687" y="3219"/>
                  </a:lnTo>
                  <a:lnTo>
                    <a:pt x="4790" y="3038"/>
                  </a:lnTo>
                  <a:lnTo>
                    <a:pt x="4841" y="2832"/>
                  </a:lnTo>
                  <a:lnTo>
                    <a:pt x="4893" y="2626"/>
                  </a:lnTo>
                  <a:lnTo>
                    <a:pt x="4918" y="2420"/>
                  </a:lnTo>
                  <a:lnTo>
                    <a:pt x="4944" y="2189"/>
                  </a:lnTo>
                  <a:lnTo>
                    <a:pt x="4918" y="1983"/>
                  </a:lnTo>
                  <a:lnTo>
                    <a:pt x="4893" y="1751"/>
                  </a:lnTo>
                  <a:lnTo>
                    <a:pt x="4841" y="1545"/>
                  </a:lnTo>
                  <a:lnTo>
                    <a:pt x="4764" y="1339"/>
                  </a:lnTo>
                  <a:lnTo>
                    <a:pt x="4687" y="1159"/>
                  </a:lnTo>
                  <a:lnTo>
                    <a:pt x="4558" y="979"/>
                  </a:lnTo>
                  <a:lnTo>
                    <a:pt x="4429" y="798"/>
                  </a:lnTo>
                  <a:lnTo>
                    <a:pt x="4301" y="644"/>
                  </a:lnTo>
                  <a:lnTo>
                    <a:pt x="4146" y="489"/>
                  </a:lnTo>
                  <a:lnTo>
                    <a:pt x="3966" y="361"/>
                  </a:lnTo>
                  <a:lnTo>
                    <a:pt x="3786" y="258"/>
                  </a:lnTo>
                  <a:lnTo>
                    <a:pt x="3605" y="180"/>
                  </a:lnTo>
                  <a:lnTo>
                    <a:pt x="3399" y="103"/>
                  </a:lnTo>
                  <a:lnTo>
                    <a:pt x="3193" y="52"/>
                  </a:lnTo>
                  <a:lnTo>
                    <a:pt x="2962" y="0"/>
                  </a:lnTo>
                  <a:close/>
                </a:path>
              </a:pathLst>
            </a:custGeom>
            <a:solidFill>
              <a:srgbClr val="FFAC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34"/>
            <p:cNvSpPr/>
            <p:nvPr/>
          </p:nvSpPr>
          <p:spPr>
            <a:xfrm>
              <a:off x="7141775" y="2799550"/>
              <a:ext cx="123600" cy="162225"/>
            </a:xfrm>
            <a:custGeom>
              <a:rect b="b" l="l" r="r" t="t"/>
              <a:pathLst>
                <a:path extrusionOk="0" h="6489" w="4944">
                  <a:moveTo>
                    <a:pt x="1983" y="0"/>
                  </a:moveTo>
                  <a:lnTo>
                    <a:pt x="1777" y="52"/>
                  </a:lnTo>
                  <a:lnTo>
                    <a:pt x="1545" y="103"/>
                  </a:lnTo>
                  <a:lnTo>
                    <a:pt x="1365" y="180"/>
                  </a:lnTo>
                  <a:lnTo>
                    <a:pt x="1159" y="258"/>
                  </a:lnTo>
                  <a:lnTo>
                    <a:pt x="978" y="361"/>
                  </a:lnTo>
                  <a:lnTo>
                    <a:pt x="798" y="489"/>
                  </a:lnTo>
                  <a:lnTo>
                    <a:pt x="644" y="644"/>
                  </a:lnTo>
                  <a:lnTo>
                    <a:pt x="515" y="798"/>
                  </a:lnTo>
                  <a:lnTo>
                    <a:pt x="386" y="979"/>
                  </a:lnTo>
                  <a:lnTo>
                    <a:pt x="283" y="1159"/>
                  </a:lnTo>
                  <a:lnTo>
                    <a:pt x="180" y="1339"/>
                  </a:lnTo>
                  <a:lnTo>
                    <a:pt x="103" y="1545"/>
                  </a:lnTo>
                  <a:lnTo>
                    <a:pt x="52" y="1751"/>
                  </a:lnTo>
                  <a:lnTo>
                    <a:pt x="26" y="1983"/>
                  </a:lnTo>
                  <a:lnTo>
                    <a:pt x="0" y="2189"/>
                  </a:lnTo>
                  <a:lnTo>
                    <a:pt x="26" y="2420"/>
                  </a:lnTo>
                  <a:lnTo>
                    <a:pt x="52" y="2626"/>
                  </a:lnTo>
                  <a:lnTo>
                    <a:pt x="103" y="2832"/>
                  </a:lnTo>
                  <a:lnTo>
                    <a:pt x="180" y="3038"/>
                  </a:lnTo>
                  <a:lnTo>
                    <a:pt x="258" y="3219"/>
                  </a:lnTo>
                  <a:lnTo>
                    <a:pt x="361" y="3399"/>
                  </a:lnTo>
                  <a:lnTo>
                    <a:pt x="489" y="3553"/>
                  </a:lnTo>
                  <a:lnTo>
                    <a:pt x="618" y="3708"/>
                  </a:lnTo>
                  <a:lnTo>
                    <a:pt x="567" y="3991"/>
                  </a:lnTo>
                  <a:lnTo>
                    <a:pt x="541" y="4274"/>
                  </a:lnTo>
                  <a:lnTo>
                    <a:pt x="567" y="4558"/>
                  </a:lnTo>
                  <a:lnTo>
                    <a:pt x="618" y="4841"/>
                  </a:lnTo>
                  <a:lnTo>
                    <a:pt x="695" y="5098"/>
                  </a:lnTo>
                  <a:lnTo>
                    <a:pt x="824" y="5356"/>
                  </a:lnTo>
                  <a:lnTo>
                    <a:pt x="1004" y="5613"/>
                  </a:lnTo>
                  <a:lnTo>
                    <a:pt x="1184" y="5845"/>
                  </a:lnTo>
                  <a:lnTo>
                    <a:pt x="1365" y="5999"/>
                  </a:lnTo>
                  <a:lnTo>
                    <a:pt x="1545" y="6128"/>
                  </a:lnTo>
                  <a:lnTo>
                    <a:pt x="1725" y="6231"/>
                  </a:lnTo>
                  <a:lnTo>
                    <a:pt x="1905" y="6334"/>
                  </a:lnTo>
                  <a:lnTo>
                    <a:pt x="2111" y="6386"/>
                  </a:lnTo>
                  <a:lnTo>
                    <a:pt x="2317" y="6437"/>
                  </a:lnTo>
                  <a:lnTo>
                    <a:pt x="2523" y="6463"/>
                  </a:lnTo>
                  <a:lnTo>
                    <a:pt x="2755" y="6489"/>
                  </a:lnTo>
                  <a:lnTo>
                    <a:pt x="2961" y="6463"/>
                  </a:lnTo>
                  <a:lnTo>
                    <a:pt x="3167" y="6437"/>
                  </a:lnTo>
                  <a:lnTo>
                    <a:pt x="3373" y="6386"/>
                  </a:lnTo>
                  <a:lnTo>
                    <a:pt x="3579" y="6334"/>
                  </a:lnTo>
                  <a:lnTo>
                    <a:pt x="3759" y="6231"/>
                  </a:lnTo>
                  <a:lnTo>
                    <a:pt x="3965" y="6128"/>
                  </a:lnTo>
                  <a:lnTo>
                    <a:pt x="4145" y="5999"/>
                  </a:lnTo>
                  <a:lnTo>
                    <a:pt x="4300" y="5845"/>
                  </a:lnTo>
                  <a:lnTo>
                    <a:pt x="4454" y="5665"/>
                  </a:lnTo>
                  <a:lnTo>
                    <a:pt x="4583" y="5484"/>
                  </a:lnTo>
                  <a:lnTo>
                    <a:pt x="4686" y="5304"/>
                  </a:lnTo>
                  <a:lnTo>
                    <a:pt x="4789" y="5124"/>
                  </a:lnTo>
                  <a:lnTo>
                    <a:pt x="4866" y="4918"/>
                  </a:lnTo>
                  <a:lnTo>
                    <a:pt x="4918" y="4712"/>
                  </a:lnTo>
                  <a:lnTo>
                    <a:pt x="4944" y="4506"/>
                  </a:lnTo>
                  <a:lnTo>
                    <a:pt x="4944" y="4300"/>
                  </a:lnTo>
                  <a:lnTo>
                    <a:pt x="4944" y="4094"/>
                  </a:lnTo>
                  <a:lnTo>
                    <a:pt x="4918" y="3888"/>
                  </a:lnTo>
                  <a:lnTo>
                    <a:pt x="4866" y="3682"/>
                  </a:lnTo>
                  <a:lnTo>
                    <a:pt x="4789" y="3476"/>
                  </a:lnTo>
                  <a:lnTo>
                    <a:pt x="4712" y="3296"/>
                  </a:lnTo>
                  <a:lnTo>
                    <a:pt x="4609" y="3090"/>
                  </a:lnTo>
                  <a:lnTo>
                    <a:pt x="4480" y="2935"/>
                  </a:lnTo>
                  <a:lnTo>
                    <a:pt x="4326" y="2755"/>
                  </a:lnTo>
                  <a:lnTo>
                    <a:pt x="4377" y="2472"/>
                  </a:lnTo>
                  <a:lnTo>
                    <a:pt x="4403" y="2189"/>
                  </a:lnTo>
                  <a:lnTo>
                    <a:pt x="4403" y="1983"/>
                  </a:lnTo>
                  <a:lnTo>
                    <a:pt x="4351" y="1751"/>
                  </a:lnTo>
                  <a:lnTo>
                    <a:pt x="4300" y="1545"/>
                  </a:lnTo>
                  <a:lnTo>
                    <a:pt x="4223" y="1339"/>
                  </a:lnTo>
                  <a:lnTo>
                    <a:pt x="4145" y="1159"/>
                  </a:lnTo>
                  <a:lnTo>
                    <a:pt x="4042" y="979"/>
                  </a:lnTo>
                  <a:lnTo>
                    <a:pt x="3914" y="798"/>
                  </a:lnTo>
                  <a:lnTo>
                    <a:pt x="3759" y="644"/>
                  </a:lnTo>
                  <a:lnTo>
                    <a:pt x="3605" y="489"/>
                  </a:lnTo>
                  <a:lnTo>
                    <a:pt x="3450" y="361"/>
                  </a:lnTo>
                  <a:lnTo>
                    <a:pt x="3244" y="258"/>
                  </a:lnTo>
                  <a:lnTo>
                    <a:pt x="3064" y="180"/>
                  </a:lnTo>
                  <a:lnTo>
                    <a:pt x="2858" y="103"/>
                  </a:lnTo>
                  <a:lnTo>
                    <a:pt x="2652" y="52"/>
                  </a:lnTo>
                  <a:lnTo>
                    <a:pt x="2446" y="0"/>
                  </a:lnTo>
                  <a:close/>
                </a:path>
              </a:pathLst>
            </a:custGeom>
            <a:solidFill>
              <a:srgbClr val="FFAC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34"/>
            <p:cNvSpPr/>
            <p:nvPr/>
          </p:nvSpPr>
          <p:spPr>
            <a:xfrm>
              <a:off x="7087700" y="2795025"/>
              <a:ext cx="128125" cy="100450"/>
            </a:xfrm>
            <a:custGeom>
              <a:rect b="b" l="l" r="r" t="t"/>
              <a:pathLst>
                <a:path extrusionOk="0" h="4018" w="5125">
                  <a:moveTo>
                    <a:pt x="0" y="1"/>
                  </a:moveTo>
                  <a:lnTo>
                    <a:pt x="0" y="1443"/>
                  </a:lnTo>
                  <a:lnTo>
                    <a:pt x="0" y="1700"/>
                  </a:lnTo>
                  <a:lnTo>
                    <a:pt x="52" y="1958"/>
                  </a:lnTo>
                  <a:lnTo>
                    <a:pt x="103" y="2190"/>
                  </a:lnTo>
                  <a:lnTo>
                    <a:pt x="206" y="2447"/>
                  </a:lnTo>
                  <a:lnTo>
                    <a:pt x="309" y="2653"/>
                  </a:lnTo>
                  <a:lnTo>
                    <a:pt x="438" y="2885"/>
                  </a:lnTo>
                  <a:lnTo>
                    <a:pt x="592" y="3065"/>
                  </a:lnTo>
                  <a:lnTo>
                    <a:pt x="747" y="3245"/>
                  </a:lnTo>
                  <a:lnTo>
                    <a:pt x="927" y="3425"/>
                  </a:lnTo>
                  <a:lnTo>
                    <a:pt x="1133" y="3554"/>
                  </a:lnTo>
                  <a:lnTo>
                    <a:pt x="1339" y="3683"/>
                  </a:lnTo>
                  <a:lnTo>
                    <a:pt x="1571" y="3812"/>
                  </a:lnTo>
                  <a:lnTo>
                    <a:pt x="1803" y="3889"/>
                  </a:lnTo>
                  <a:lnTo>
                    <a:pt x="2060" y="3966"/>
                  </a:lnTo>
                  <a:lnTo>
                    <a:pt x="2292" y="3992"/>
                  </a:lnTo>
                  <a:lnTo>
                    <a:pt x="2575" y="4018"/>
                  </a:lnTo>
                  <a:lnTo>
                    <a:pt x="2833" y="3992"/>
                  </a:lnTo>
                  <a:lnTo>
                    <a:pt x="3090" y="3966"/>
                  </a:lnTo>
                  <a:lnTo>
                    <a:pt x="3322" y="3889"/>
                  </a:lnTo>
                  <a:lnTo>
                    <a:pt x="3553" y="3812"/>
                  </a:lnTo>
                  <a:lnTo>
                    <a:pt x="3785" y="3683"/>
                  </a:lnTo>
                  <a:lnTo>
                    <a:pt x="3991" y="3554"/>
                  </a:lnTo>
                  <a:lnTo>
                    <a:pt x="4197" y="3425"/>
                  </a:lnTo>
                  <a:lnTo>
                    <a:pt x="4377" y="3245"/>
                  </a:lnTo>
                  <a:lnTo>
                    <a:pt x="4558" y="3065"/>
                  </a:lnTo>
                  <a:lnTo>
                    <a:pt x="4686" y="2885"/>
                  </a:lnTo>
                  <a:lnTo>
                    <a:pt x="4815" y="2653"/>
                  </a:lnTo>
                  <a:lnTo>
                    <a:pt x="4944" y="2447"/>
                  </a:lnTo>
                  <a:lnTo>
                    <a:pt x="5021" y="2190"/>
                  </a:lnTo>
                  <a:lnTo>
                    <a:pt x="5073" y="1958"/>
                  </a:lnTo>
                  <a:lnTo>
                    <a:pt x="5124" y="1700"/>
                  </a:lnTo>
                  <a:lnTo>
                    <a:pt x="5124" y="1443"/>
                  </a:lnTo>
                  <a:lnTo>
                    <a:pt x="5124" y="1"/>
                  </a:lnTo>
                  <a:close/>
                </a:path>
              </a:pathLst>
            </a:custGeom>
            <a:solidFill>
              <a:srgbClr val="FFD4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34"/>
            <p:cNvSpPr/>
            <p:nvPr/>
          </p:nvSpPr>
          <p:spPr>
            <a:xfrm>
              <a:off x="6981475" y="2921200"/>
              <a:ext cx="340550" cy="147425"/>
            </a:xfrm>
            <a:custGeom>
              <a:rect b="b" l="l" r="r" t="t"/>
              <a:pathLst>
                <a:path extrusionOk="0" h="5897" w="13622">
                  <a:moveTo>
                    <a:pt x="4944" y="1"/>
                  </a:moveTo>
                  <a:lnTo>
                    <a:pt x="4429" y="26"/>
                  </a:lnTo>
                  <a:lnTo>
                    <a:pt x="3940" y="104"/>
                  </a:lnTo>
                  <a:lnTo>
                    <a:pt x="3477" y="232"/>
                  </a:lnTo>
                  <a:lnTo>
                    <a:pt x="3013" y="387"/>
                  </a:lnTo>
                  <a:lnTo>
                    <a:pt x="2576" y="593"/>
                  </a:lnTo>
                  <a:lnTo>
                    <a:pt x="2189" y="850"/>
                  </a:lnTo>
                  <a:lnTo>
                    <a:pt x="1803" y="1133"/>
                  </a:lnTo>
                  <a:lnTo>
                    <a:pt x="1443" y="1442"/>
                  </a:lnTo>
                  <a:lnTo>
                    <a:pt x="1134" y="1803"/>
                  </a:lnTo>
                  <a:lnTo>
                    <a:pt x="851" y="2189"/>
                  </a:lnTo>
                  <a:lnTo>
                    <a:pt x="593" y="2575"/>
                  </a:lnTo>
                  <a:lnTo>
                    <a:pt x="387" y="3013"/>
                  </a:lnTo>
                  <a:lnTo>
                    <a:pt x="233" y="3476"/>
                  </a:lnTo>
                  <a:lnTo>
                    <a:pt x="104" y="3940"/>
                  </a:lnTo>
                  <a:lnTo>
                    <a:pt x="27" y="4429"/>
                  </a:lnTo>
                  <a:lnTo>
                    <a:pt x="1" y="4944"/>
                  </a:lnTo>
                  <a:lnTo>
                    <a:pt x="1" y="5897"/>
                  </a:lnTo>
                  <a:lnTo>
                    <a:pt x="13621" y="5897"/>
                  </a:lnTo>
                  <a:lnTo>
                    <a:pt x="13621" y="4944"/>
                  </a:lnTo>
                  <a:lnTo>
                    <a:pt x="13596" y="4429"/>
                  </a:lnTo>
                  <a:lnTo>
                    <a:pt x="13518" y="3940"/>
                  </a:lnTo>
                  <a:lnTo>
                    <a:pt x="13390" y="3476"/>
                  </a:lnTo>
                  <a:lnTo>
                    <a:pt x="13235" y="3013"/>
                  </a:lnTo>
                  <a:lnTo>
                    <a:pt x="13029" y="2575"/>
                  </a:lnTo>
                  <a:lnTo>
                    <a:pt x="12772" y="2189"/>
                  </a:lnTo>
                  <a:lnTo>
                    <a:pt x="12489" y="1803"/>
                  </a:lnTo>
                  <a:lnTo>
                    <a:pt x="12180" y="1442"/>
                  </a:lnTo>
                  <a:lnTo>
                    <a:pt x="11819" y="1133"/>
                  </a:lnTo>
                  <a:lnTo>
                    <a:pt x="11459" y="850"/>
                  </a:lnTo>
                  <a:lnTo>
                    <a:pt x="11047" y="593"/>
                  </a:lnTo>
                  <a:lnTo>
                    <a:pt x="10609" y="387"/>
                  </a:lnTo>
                  <a:lnTo>
                    <a:pt x="10171" y="232"/>
                  </a:lnTo>
                  <a:lnTo>
                    <a:pt x="9682" y="104"/>
                  </a:lnTo>
                  <a:lnTo>
                    <a:pt x="9193" y="26"/>
                  </a:lnTo>
                  <a:lnTo>
                    <a:pt x="870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34"/>
            <p:cNvSpPr/>
            <p:nvPr/>
          </p:nvSpPr>
          <p:spPr>
            <a:xfrm>
              <a:off x="6981475" y="2921200"/>
              <a:ext cx="340550" cy="147425"/>
            </a:xfrm>
            <a:custGeom>
              <a:rect b="b" l="l" r="r" t="t"/>
              <a:pathLst>
                <a:path extrusionOk="0" h="5897" w="13622">
                  <a:moveTo>
                    <a:pt x="4944" y="1"/>
                  </a:moveTo>
                  <a:lnTo>
                    <a:pt x="4429" y="26"/>
                  </a:lnTo>
                  <a:lnTo>
                    <a:pt x="3940" y="104"/>
                  </a:lnTo>
                  <a:lnTo>
                    <a:pt x="3477" y="232"/>
                  </a:lnTo>
                  <a:lnTo>
                    <a:pt x="3013" y="387"/>
                  </a:lnTo>
                  <a:lnTo>
                    <a:pt x="2576" y="593"/>
                  </a:lnTo>
                  <a:lnTo>
                    <a:pt x="2189" y="850"/>
                  </a:lnTo>
                  <a:lnTo>
                    <a:pt x="1803" y="1133"/>
                  </a:lnTo>
                  <a:lnTo>
                    <a:pt x="1443" y="1442"/>
                  </a:lnTo>
                  <a:lnTo>
                    <a:pt x="1134" y="1803"/>
                  </a:lnTo>
                  <a:lnTo>
                    <a:pt x="851" y="2189"/>
                  </a:lnTo>
                  <a:lnTo>
                    <a:pt x="593" y="2575"/>
                  </a:lnTo>
                  <a:lnTo>
                    <a:pt x="387" y="3013"/>
                  </a:lnTo>
                  <a:lnTo>
                    <a:pt x="233" y="3476"/>
                  </a:lnTo>
                  <a:lnTo>
                    <a:pt x="104" y="3940"/>
                  </a:lnTo>
                  <a:lnTo>
                    <a:pt x="27" y="4429"/>
                  </a:lnTo>
                  <a:lnTo>
                    <a:pt x="1" y="4944"/>
                  </a:lnTo>
                  <a:lnTo>
                    <a:pt x="1" y="5897"/>
                  </a:lnTo>
                  <a:lnTo>
                    <a:pt x="13621" y="5897"/>
                  </a:lnTo>
                  <a:lnTo>
                    <a:pt x="13621" y="4944"/>
                  </a:lnTo>
                  <a:lnTo>
                    <a:pt x="13596" y="4429"/>
                  </a:lnTo>
                  <a:lnTo>
                    <a:pt x="13518" y="3940"/>
                  </a:lnTo>
                  <a:lnTo>
                    <a:pt x="13390" y="3476"/>
                  </a:lnTo>
                  <a:lnTo>
                    <a:pt x="13235" y="3013"/>
                  </a:lnTo>
                  <a:lnTo>
                    <a:pt x="13029" y="2575"/>
                  </a:lnTo>
                  <a:lnTo>
                    <a:pt x="12772" y="2189"/>
                  </a:lnTo>
                  <a:lnTo>
                    <a:pt x="12489" y="1803"/>
                  </a:lnTo>
                  <a:lnTo>
                    <a:pt x="12180" y="1442"/>
                  </a:lnTo>
                  <a:lnTo>
                    <a:pt x="11819" y="1133"/>
                  </a:lnTo>
                  <a:lnTo>
                    <a:pt x="11459" y="850"/>
                  </a:lnTo>
                  <a:lnTo>
                    <a:pt x="11047" y="593"/>
                  </a:lnTo>
                  <a:lnTo>
                    <a:pt x="10609" y="387"/>
                  </a:lnTo>
                  <a:lnTo>
                    <a:pt x="10171" y="232"/>
                  </a:lnTo>
                  <a:lnTo>
                    <a:pt x="9682" y="104"/>
                  </a:lnTo>
                  <a:lnTo>
                    <a:pt x="9193" y="26"/>
                  </a:lnTo>
                  <a:lnTo>
                    <a:pt x="870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34"/>
            <p:cNvSpPr/>
            <p:nvPr/>
          </p:nvSpPr>
          <p:spPr>
            <a:xfrm>
              <a:off x="6981475" y="2921200"/>
              <a:ext cx="340550" cy="147425"/>
            </a:xfrm>
            <a:custGeom>
              <a:rect b="b" l="l" r="r" t="t"/>
              <a:pathLst>
                <a:path extrusionOk="0" h="5897" w="13622">
                  <a:moveTo>
                    <a:pt x="4944" y="1"/>
                  </a:moveTo>
                  <a:lnTo>
                    <a:pt x="4429" y="26"/>
                  </a:lnTo>
                  <a:lnTo>
                    <a:pt x="3940" y="104"/>
                  </a:lnTo>
                  <a:lnTo>
                    <a:pt x="3477" y="232"/>
                  </a:lnTo>
                  <a:lnTo>
                    <a:pt x="3013" y="387"/>
                  </a:lnTo>
                  <a:lnTo>
                    <a:pt x="2576" y="593"/>
                  </a:lnTo>
                  <a:lnTo>
                    <a:pt x="2189" y="850"/>
                  </a:lnTo>
                  <a:lnTo>
                    <a:pt x="1803" y="1133"/>
                  </a:lnTo>
                  <a:lnTo>
                    <a:pt x="1443" y="1442"/>
                  </a:lnTo>
                  <a:lnTo>
                    <a:pt x="1134" y="1803"/>
                  </a:lnTo>
                  <a:lnTo>
                    <a:pt x="851" y="2189"/>
                  </a:lnTo>
                  <a:lnTo>
                    <a:pt x="593" y="2575"/>
                  </a:lnTo>
                  <a:lnTo>
                    <a:pt x="387" y="3013"/>
                  </a:lnTo>
                  <a:lnTo>
                    <a:pt x="233" y="3476"/>
                  </a:lnTo>
                  <a:lnTo>
                    <a:pt x="104" y="3940"/>
                  </a:lnTo>
                  <a:lnTo>
                    <a:pt x="27" y="4429"/>
                  </a:lnTo>
                  <a:lnTo>
                    <a:pt x="1" y="4944"/>
                  </a:lnTo>
                  <a:lnTo>
                    <a:pt x="1" y="5897"/>
                  </a:lnTo>
                  <a:lnTo>
                    <a:pt x="13621" y="5897"/>
                  </a:lnTo>
                  <a:lnTo>
                    <a:pt x="13621" y="4944"/>
                  </a:lnTo>
                  <a:lnTo>
                    <a:pt x="13596" y="4429"/>
                  </a:lnTo>
                  <a:lnTo>
                    <a:pt x="13518" y="3940"/>
                  </a:lnTo>
                  <a:lnTo>
                    <a:pt x="13390" y="3476"/>
                  </a:lnTo>
                  <a:lnTo>
                    <a:pt x="13235" y="3013"/>
                  </a:lnTo>
                  <a:lnTo>
                    <a:pt x="13029" y="2575"/>
                  </a:lnTo>
                  <a:lnTo>
                    <a:pt x="12772" y="2189"/>
                  </a:lnTo>
                  <a:lnTo>
                    <a:pt x="12489" y="1803"/>
                  </a:lnTo>
                  <a:lnTo>
                    <a:pt x="12180" y="1442"/>
                  </a:lnTo>
                  <a:lnTo>
                    <a:pt x="11819" y="1133"/>
                  </a:lnTo>
                  <a:lnTo>
                    <a:pt x="11459" y="850"/>
                  </a:lnTo>
                  <a:lnTo>
                    <a:pt x="11047" y="593"/>
                  </a:lnTo>
                  <a:lnTo>
                    <a:pt x="10609" y="387"/>
                  </a:lnTo>
                  <a:lnTo>
                    <a:pt x="10171" y="232"/>
                  </a:lnTo>
                  <a:lnTo>
                    <a:pt x="9682" y="104"/>
                  </a:lnTo>
                  <a:lnTo>
                    <a:pt x="9193" y="26"/>
                  </a:lnTo>
                  <a:lnTo>
                    <a:pt x="870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4"/>
            <p:cNvSpPr/>
            <p:nvPr/>
          </p:nvSpPr>
          <p:spPr>
            <a:xfrm>
              <a:off x="7065800" y="2921200"/>
              <a:ext cx="86275" cy="147425"/>
            </a:xfrm>
            <a:custGeom>
              <a:rect b="b" l="l" r="r" t="t"/>
              <a:pathLst>
                <a:path extrusionOk="0" h="5897" w="3451">
                  <a:moveTo>
                    <a:pt x="2164" y="1"/>
                  </a:moveTo>
                  <a:lnTo>
                    <a:pt x="1" y="490"/>
                  </a:lnTo>
                  <a:lnTo>
                    <a:pt x="1056" y="2833"/>
                  </a:lnTo>
                  <a:lnTo>
                    <a:pt x="1" y="2833"/>
                  </a:lnTo>
                  <a:lnTo>
                    <a:pt x="1803" y="5897"/>
                  </a:lnTo>
                  <a:lnTo>
                    <a:pt x="3451" y="5897"/>
                  </a:lnTo>
                  <a:lnTo>
                    <a:pt x="2164" y="1"/>
                  </a:lnTo>
                  <a:close/>
                </a:path>
              </a:pathLst>
            </a:custGeom>
            <a:solidFill>
              <a:srgbClr val="822D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34"/>
            <p:cNvSpPr/>
            <p:nvPr/>
          </p:nvSpPr>
          <p:spPr>
            <a:xfrm>
              <a:off x="7152075" y="2921200"/>
              <a:ext cx="86275" cy="147425"/>
            </a:xfrm>
            <a:custGeom>
              <a:rect b="b" l="l" r="r" t="t"/>
              <a:pathLst>
                <a:path extrusionOk="0" h="5897" w="3451">
                  <a:moveTo>
                    <a:pt x="1287" y="1"/>
                  </a:moveTo>
                  <a:lnTo>
                    <a:pt x="0" y="5897"/>
                  </a:lnTo>
                  <a:lnTo>
                    <a:pt x="1622" y="5897"/>
                  </a:lnTo>
                  <a:lnTo>
                    <a:pt x="3450" y="2833"/>
                  </a:lnTo>
                  <a:lnTo>
                    <a:pt x="2369" y="2833"/>
                  </a:lnTo>
                  <a:lnTo>
                    <a:pt x="3450" y="490"/>
                  </a:lnTo>
                  <a:lnTo>
                    <a:pt x="1287" y="1"/>
                  </a:lnTo>
                  <a:close/>
                </a:path>
              </a:pathLst>
            </a:custGeom>
            <a:solidFill>
              <a:srgbClr val="822D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4"/>
            <p:cNvSpPr/>
            <p:nvPr/>
          </p:nvSpPr>
          <p:spPr>
            <a:xfrm>
              <a:off x="7119875" y="2921850"/>
              <a:ext cx="64400" cy="146775"/>
            </a:xfrm>
            <a:custGeom>
              <a:rect b="b" l="l" r="r" t="t"/>
              <a:pathLst>
                <a:path extrusionOk="0" h="5871" w="2576">
                  <a:moveTo>
                    <a:pt x="1" y="0"/>
                  </a:moveTo>
                  <a:lnTo>
                    <a:pt x="1288" y="5871"/>
                  </a:lnTo>
                  <a:lnTo>
                    <a:pt x="257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34"/>
            <p:cNvSpPr/>
            <p:nvPr/>
          </p:nvSpPr>
          <p:spPr>
            <a:xfrm>
              <a:off x="7119875" y="2888375"/>
              <a:ext cx="64400" cy="65025"/>
            </a:xfrm>
            <a:custGeom>
              <a:rect b="b" l="l" r="r" t="t"/>
              <a:pathLst>
                <a:path extrusionOk="0" h="2601" w="2576">
                  <a:moveTo>
                    <a:pt x="1" y="0"/>
                  </a:moveTo>
                  <a:lnTo>
                    <a:pt x="1" y="1314"/>
                  </a:lnTo>
                  <a:lnTo>
                    <a:pt x="1288" y="2601"/>
                  </a:lnTo>
                  <a:lnTo>
                    <a:pt x="2575" y="1314"/>
                  </a:lnTo>
                  <a:lnTo>
                    <a:pt x="2575" y="0"/>
                  </a:lnTo>
                  <a:close/>
                </a:path>
              </a:pathLst>
            </a:custGeom>
            <a:solidFill>
              <a:srgbClr val="FFD4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34"/>
            <p:cNvSpPr/>
            <p:nvPr/>
          </p:nvSpPr>
          <p:spPr>
            <a:xfrm>
              <a:off x="7087700" y="2742900"/>
              <a:ext cx="128125" cy="52150"/>
            </a:xfrm>
            <a:custGeom>
              <a:rect b="b" l="l" r="r" t="t"/>
              <a:pathLst>
                <a:path extrusionOk="0" h="2086" w="5125">
                  <a:moveTo>
                    <a:pt x="0" y="0"/>
                  </a:moveTo>
                  <a:lnTo>
                    <a:pt x="0" y="2086"/>
                  </a:lnTo>
                  <a:lnTo>
                    <a:pt x="5124" y="2086"/>
                  </a:lnTo>
                  <a:lnTo>
                    <a:pt x="51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34"/>
            <p:cNvSpPr/>
            <p:nvPr/>
          </p:nvSpPr>
          <p:spPr>
            <a:xfrm>
              <a:off x="7087700" y="2742900"/>
              <a:ext cx="128125" cy="52150"/>
            </a:xfrm>
            <a:custGeom>
              <a:rect b="b" l="l" r="r" t="t"/>
              <a:pathLst>
                <a:path extrusionOk="0" h="2086" w="5125">
                  <a:moveTo>
                    <a:pt x="0" y="0"/>
                  </a:moveTo>
                  <a:lnTo>
                    <a:pt x="0" y="2086"/>
                  </a:lnTo>
                  <a:lnTo>
                    <a:pt x="5124" y="2086"/>
                  </a:lnTo>
                  <a:lnTo>
                    <a:pt x="5124"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34"/>
            <p:cNvSpPr/>
            <p:nvPr/>
          </p:nvSpPr>
          <p:spPr>
            <a:xfrm>
              <a:off x="7079325" y="2743550"/>
              <a:ext cx="144850" cy="59225"/>
            </a:xfrm>
            <a:custGeom>
              <a:rect b="b" l="l" r="r" t="t"/>
              <a:pathLst>
                <a:path extrusionOk="0" h="2369" w="5794">
                  <a:moveTo>
                    <a:pt x="335" y="0"/>
                  </a:moveTo>
                  <a:lnTo>
                    <a:pt x="206" y="26"/>
                  </a:lnTo>
                  <a:lnTo>
                    <a:pt x="104" y="103"/>
                  </a:lnTo>
                  <a:lnTo>
                    <a:pt x="26" y="206"/>
                  </a:lnTo>
                  <a:lnTo>
                    <a:pt x="1" y="335"/>
                  </a:lnTo>
                  <a:lnTo>
                    <a:pt x="1" y="2060"/>
                  </a:lnTo>
                  <a:lnTo>
                    <a:pt x="26" y="2189"/>
                  </a:lnTo>
                  <a:lnTo>
                    <a:pt x="104" y="2292"/>
                  </a:lnTo>
                  <a:lnTo>
                    <a:pt x="206" y="2343"/>
                  </a:lnTo>
                  <a:lnTo>
                    <a:pt x="335" y="2369"/>
                  </a:lnTo>
                  <a:lnTo>
                    <a:pt x="5459" y="2369"/>
                  </a:lnTo>
                  <a:lnTo>
                    <a:pt x="5588" y="2343"/>
                  </a:lnTo>
                  <a:lnTo>
                    <a:pt x="5691" y="2292"/>
                  </a:lnTo>
                  <a:lnTo>
                    <a:pt x="5768" y="2189"/>
                  </a:lnTo>
                  <a:lnTo>
                    <a:pt x="5794" y="2060"/>
                  </a:lnTo>
                  <a:lnTo>
                    <a:pt x="5794" y="335"/>
                  </a:lnTo>
                  <a:lnTo>
                    <a:pt x="5768" y="206"/>
                  </a:lnTo>
                  <a:lnTo>
                    <a:pt x="5691" y="103"/>
                  </a:lnTo>
                  <a:lnTo>
                    <a:pt x="5588" y="26"/>
                  </a:lnTo>
                  <a:lnTo>
                    <a:pt x="5459" y="0"/>
                  </a:lnTo>
                  <a:lnTo>
                    <a:pt x="5356" y="26"/>
                  </a:lnTo>
                  <a:lnTo>
                    <a:pt x="5253" y="103"/>
                  </a:lnTo>
                  <a:lnTo>
                    <a:pt x="5176" y="206"/>
                  </a:lnTo>
                  <a:lnTo>
                    <a:pt x="5150" y="335"/>
                  </a:lnTo>
                  <a:lnTo>
                    <a:pt x="5150" y="1725"/>
                  </a:lnTo>
                  <a:lnTo>
                    <a:pt x="644" y="1725"/>
                  </a:lnTo>
                  <a:lnTo>
                    <a:pt x="644" y="335"/>
                  </a:lnTo>
                  <a:lnTo>
                    <a:pt x="618" y="206"/>
                  </a:lnTo>
                  <a:lnTo>
                    <a:pt x="567" y="103"/>
                  </a:lnTo>
                  <a:lnTo>
                    <a:pt x="464" y="26"/>
                  </a:lnTo>
                  <a:lnTo>
                    <a:pt x="335"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34"/>
            <p:cNvSpPr/>
            <p:nvPr/>
          </p:nvSpPr>
          <p:spPr>
            <a:xfrm>
              <a:off x="7042000" y="2673375"/>
              <a:ext cx="220150" cy="108175"/>
            </a:xfrm>
            <a:custGeom>
              <a:rect b="b" l="l" r="r" t="t"/>
              <a:pathLst>
                <a:path extrusionOk="0" h="4327" w="8806">
                  <a:moveTo>
                    <a:pt x="4403" y="1"/>
                  </a:moveTo>
                  <a:lnTo>
                    <a:pt x="0" y="2163"/>
                  </a:lnTo>
                  <a:lnTo>
                    <a:pt x="4403" y="4326"/>
                  </a:lnTo>
                  <a:lnTo>
                    <a:pt x="8806" y="2163"/>
                  </a:lnTo>
                  <a:lnTo>
                    <a:pt x="440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34"/>
            <p:cNvSpPr/>
            <p:nvPr/>
          </p:nvSpPr>
          <p:spPr>
            <a:xfrm>
              <a:off x="6973750" y="2665650"/>
              <a:ext cx="356000" cy="411350"/>
            </a:xfrm>
            <a:custGeom>
              <a:rect b="b" l="l" r="r" t="t"/>
              <a:pathLst>
                <a:path extrusionOk="0" h="16454" w="14240">
                  <a:moveTo>
                    <a:pt x="7133" y="670"/>
                  </a:moveTo>
                  <a:lnTo>
                    <a:pt x="10789" y="2472"/>
                  </a:lnTo>
                  <a:lnTo>
                    <a:pt x="7133" y="4275"/>
                  </a:lnTo>
                  <a:lnTo>
                    <a:pt x="3451" y="2472"/>
                  </a:lnTo>
                  <a:lnTo>
                    <a:pt x="7133" y="670"/>
                  </a:lnTo>
                  <a:close/>
                  <a:moveTo>
                    <a:pt x="4867" y="3889"/>
                  </a:moveTo>
                  <a:lnTo>
                    <a:pt x="6850" y="4841"/>
                  </a:lnTo>
                  <a:lnTo>
                    <a:pt x="4867" y="4841"/>
                  </a:lnTo>
                  <a:lnTo>
                    <a:pt x="4867" y="3889"/>
                  </a:lnTo>
                  <a:close/>
                  <a:moveTo>
                    <a:pt x="9373" y="3889"/>
                  </a:moveTo>
                  <a:lnTo>
                    <a:pt x="9373" y="4841"/>
                  </a:lnTo>
                  <a:lnTo>
                    <a:pt x="7391" y="4841"/>
                  </a:lnTo>
                  <a:lnTo>
                    <a:pt x="9373" y="3889"/>
                  </a:lnTo>
                  <a:close/>
                  <a:moveTo>
                    <a:pt x="9373" y="5485"/>
                  </a:moveTo>
                  <a:lnTo>
                    <a:pt x="9373" y="6618"/>
                  </a:lnTo>
                  <a:lnTo>
                    <a:pt x="9347" y="6850"/>
                  </a:lnTo>
                  <a:lnTo>
                    <a:pt x="9322" y="7056"/>
                  </a:lnTo>
                  <a:lnTo>
                    <a:pt x="9270" y="7287"/>
                  </a:lnTo>
                  <a:lnTo>
                    <a:pt x="9193" y="7493"/>
                  </a:lnTo>
                  <a:lnTo>
                    <a:pt x="9090" y="7674"/>
                  </a:lnTo>
                  <a:lnTo>
                    <a:pt x="8987" y="7879"/>
                  </a:lnTo>
                  <a:lnTo>
                    <a:pt x="8858" y="8034"/>
                  </a:lnTo>
                  <a:lnTo>
                    <a:pt x="8704" y="8188"/>
                  </a:lnTo>
                  <a:lnTo>
                    <a:pt x="8549" y="8343"/>
                  </a:lnTo>
                  <a:lnTo>
                    <a:pt x="8369" y="8472"/>
                  </a:lnTo>
                  <a:lnTo>
                    <a:pt x="8189" y="8575"/>
                  </a:lnTo>
                  <a:lnTo>
                    <a:pt x="8008" y="8678"/>
                  </a:lnTo>
                  <a:lnTo>
                    <a:pt x="7802" y="8755"/>
                  </a:lnTo>
                  <a:lnTo>
                    <a:pt x="7571" y="8806"/>
                  </a:lnTo>
                  <a:lnTo>
                    <a:pt x="7365" y="8858"/>
                  </a:lnTo>
                  <a:lnTo>
                    <a:pt x="6901" y="8858"/>
                  </a:lnTo>
                  <a:lnTo>
                    <a:pt x="6670" y="8806"/>
                  </a:lnTo>
                  <a:lnTo>
                    <a:pt x="6464" y="8755"/>
                  </a:lnTo>
                  <a:lnTo>
                    <a:pt x="6258" y="8678"/>
                  </a:lnTo>
                  <a:lnTo>
                    <a:pt x="6052" y="8575"/>
                  </a:lnTo>
                  <a:lnTo>
                    <a:pt x="5871" y="8472"/>
                  </a:lnTo>
                  <a:lnTo>
                    <a:pt x="5691" y="8343"/>
                  </a:lnTo>
                  <a:lnTo>
                    <a:pt x="5537" y="8188"/>
                  </a:lnTo>
                  <a:lnTo>
                    <a:pt x="5382" y="8034"/>
                  </a:lnTo>
                  <a:lnTo>
                    <a:pt x="5253" y="7879"/>
                  </a:lnTo>
                  <a:lnTo>
                    <a:pt x="5150" y="7674"/>
                  </a:lnTo>
                  <a:lnTo>
                    <a:pt x="5047" y="7493"/>
                  </a:lnTo>
                  <a:lnTo>
                    <a:pt x="4970" y="7287"/>
                  </a:lnTo>
                  <a:lnTo>
                    <a:pt x="4919" y="7056"/>
                  </a:lnTo>
                  <a:lnTo>
                    <a:pt x="4893" y="6850"/>
                  </a:lnTo>
                  <a:lnTo>
                    <a:pt x="4867" y="6618"/>
                  </a:lnTo>
                  <a:lnTo>
                    <a:pt x="4867" y="5485"/>
                  </a:lnTo>
                  <a:close/>
                  <a:moveTo>
                    <a:pt x="4224" y="6026"/>
                  </a:moveTo>
                  <a:lnTo>
                    <a:pt x="4224" y="6618"/>
                  </a:lnTo>
                  <a:lnTo>
                    <a:pt x="4249" y="6978"/>
                  </a:lnTo>
                  <a:lnTo>
                    <a:pt x="4327" y="7339"/>
                  </a:lnTo>
                  <a:lnTo>
                    <a:pt x="4429" y="7674"/>
                  </a:lnTo>
                  <a:lnTo>
                    <a:pt x="4584" y="7982"/>
                  </a:lnTo>
                  <a:lnTo>
                    <a:pt x="4764" y="8291"/>
                  </a:lnTo>
                  <a:lnTo>
                    <a:pt x="4996" y="8549"/>
                  </a:lnTo>
                  <a:lnTo>
                    <a:pt x="5253" y="8806"/>
                  </a:lnTo>
                  <a:lnTo>
                    <a:pt x="5511" y="9012"/>
                  </a:lnTo>
                  <a:lnTo>
                    <a:pt x="5511" y="9914"/>
                  </a:lnTo>
                  <a:lnTo>
                    <a:pt x="4970" y="9914"/>
                  </a:lnTo>
                  <a:lnTo>
                    <a:pt x="4687" y="9939"/>
                  </a:lnTo>
                  <a:lnTo>
                    <a:pt x="4121" y="10042"/>
                  </a:lnTo>
                  <a:lnTo>
                    <a:pt x="3580" y="10171"/>
                  </a:lnTo>
                  <a:lnTo>
                    <a:pt x="3065" y="10377"/>
                  </a:lnTo>
                  <a:lnTo>
                    <a:pt x="2962" y="10120"/>
                  </a:lnTo>
                  <a:lnTo>
                    <a:pt x="2910" y="9862"/>
                  </a:lnTo>
                  <a:lnTo>
                    <a:pt x="2910" y="9579"/>
                  </a:lnTo>
                  <a:lnTo>
                    <a:pt x="2936" y="9321"/>
                  </a:lnTo>
                  <a:lnTo>
                    <a:pt x="2988" y="9038"/>
                  </a:lnTo>
                  <a:lnTo>
                    <a:pt x="3091" y="8781"/>
                  </a:lnTo>
                  <a:lnTo>
                    <a:pt x="3245" y="8549"/>
                  </a:lnTo>
                  <a:lnTo>
                    <a:pt x="3425" y="8343"/>
                  </a:lnTo>
                  <a:lnTo>
                    <a:pt x="3477" y="8266"/>
                  </a:lnTo>
                  <a:lnTo>
                    <a:pt x="3503" y="8188"/>
                  </a:lnTo>
                  <a:lnTo>
                    <a:pt x="3503" y="8111"/>
                  </a:lnTo>
                  <a:lnTo>
                    <a:pt x="3503" y="8034"/>
                  </a:lnTo>
                  <a:lnTo>
                    <a:pt x="3451" y="7802"/>
                  </a:lnTo>
                  <a:lnTo>
                    <a:pt x="3451" y="7545"/>
                  </a:lnTo>
                  <a:lnTo>
                    <a:pt x="3451" y="7313"/>
                  </a:lnTo>
                  <a:lnTo>
                    <a:pt x="3503" y="7107"/>
                  </a:lnTo>
                  <a:lnTo>
                    <a:pt x="3554" y="6901"/>
                  </a:lnTo>
                  <a:lnTo>
                    <a:pt x="3657" y="6695"/>
                  </a:lnTo>
                  <a:lnTo>
                    <a:pt x="3760" y="6489"/>
                  </a:lnTo>
                  <a:lnTo>
                    <a:pt x="3915" y="6309"/>
                  </a:lnTo>
                  <a:lnTo>
                    <a:pt x="4069" y="6154"/>
                  </a:lnTo>
                  <a:lnTo>
                    <a:pt x="4224" y="6026"/>
                  </a:lnTo>
                  <a:close/>
                  <a:moveTo>
                    <a:pt x="10017" y="6026"/>
                  </a:moveTo>
                  <a:lnTo>
                    <a:pt x="10197" y="6154"/>
                  </a:lnTo>
                  <a:lnTo>
                    <a:pt x="10352" y="6309"/>
                  </a:lnTo>
                  <a:lnTo>
                    <a:pt x="10480" y="6489"/>
                  </a:lnTo>
                  <a:lnTo>
                    <a:pt x="10583" y="6695"/>
                  </a:lnTo>
                  <a:lnTo>
                    <a:pt x="10686" y="6901"/>
                  </a:lnTo>
                  <a:lnTo>
                    <a:pt x="10763" y="7107"/>
                  </a:lnTo>
                  <a:lnTo>
                    <a:pt x="10789" y="7313"/>
                  </a:lnTo>
                  <a:lnTo>
                    <a:pt x="10815" y="7545"/>
                  </a:lnTo>
                  <a:lnTo>
                    <a:pt x="10789" y="7802"/>
                  </a:lnTo>
                  <a:lnTo>
                    <a:pt x="10738" y="8034"/>
                  </a:lnTo>
                  <a:lnTo>
                    <a:pt x="10738" y="8111"/>
                  </a:lnTo>
                  <a:lnTo>
                    <a:pt x="10738" y="8188"/>
                  </a:lnTo>
                  <a:lnTo>
                    <a:pt x="10763" y="8266"/>
                  </a:lnTo>
                  <a:lnTo>
                    <a:pt x="10815" y="8343"/>
                  </a:lnTo>
                  <a:lnTo>
                    <a:pt x="10995" y="8549"/>
                  </a:lnTo>
                  <a:lnTo>
                    <a:pt x="11150" y="8781"/>
                  </a:lnTo>
                  <a:lnTo>
                    <a:pt x="11253" y="9038"/>
                  </a:lnTo>
                  <a:lnTo>
                    <a:pt x="11330" y="9321"/>
                  </a:lnTo>
                  <a:lnTo>
                    <a:pt x="11356" y="9579"/>
                  </a:lnTo>
                  <a:lnTo>
                    <a:pt x="11330" y="9862"/>
                  </a:lnTo>
                  <a:lnTo>
                    <a:pt x="11278" y="10120"/>
                  </a:lnTo>
                  <a:lnTo>
                    <a:pt x="11201" y="10377"/>
                  </a:lnTo>
                  <a:lnTo>
                    <a:pt x="10686" y="10171"/>
                  </a:lnTo>
                  <a:lnTo>
                    <a:pt x="10146" y="10042"/>
                  </a:lnTo>
                  <a:lnTo>
                    <a:pt x="9862" y="9991"/>
                  </a:lnTo>
                  <a:lnTo>
                    <a:pt x="9579" y="9939"/>
                  </a:lnTo>
                  <a:lnTo>
                    <a:pt x="9296" y="9914"/>
                  </a:lnTo>
                  <a:lnTo>
                    <a:pt x="8729" y="9914"/>
                  </a:lnTo>
                  <a:lnTo>
                    <a:pt x="8729" y="9012"/>
                  </a:lnTo>
                  <a:lnTo>
                    <a:pt x="9013" y="8806"/>
                  </a:lnTo>
                  <a:lnTo>
                    <a:pt x="9244" y="8549"/>
                  </a:lnTo>
                  <a:lnTo>
                    <a:pt x="9476" y="8291"/>
                  </a:lnTo>
                  <a:lnTo>
                    <a:pt x="9656" y="7982"/>
                  </a:lnTo>
                  <a:lnTo>
                    <a:pt x="9811" y="7674"/>
                  </a:lnTo>
                  <a:lnTo>
                    <a:pt x="9914" y="7339"/>
                  </a:lnTo>
                  <a:lnTo>
                    <a:pt x="9991" y="6978"/>
                  </a:lnTo>
                  <a:lnTo>
                    <a:pt x="10017" y="6618"/>
                  </a:lnTo>
                  <a:lnTo>
                    <a:pt x="10017" y="6026"/>
                  </a:lnTo>
                  <a:close/>
                  <a:moveTo>
                    <a:pt x="8086" y="9347"/>
                  </a:moveTo>
                  <a:lnTo>
                    <a:pt x="8086" y="10094"/>
                  </a:lnTo>
                  <a:lnTo>
                    <a:pt x="7133" y="11046"/>
                  </a:lnTo>
                  <a:lnTo>
                    <a:pt x="6155" y="10094"/>
                  </a:lnTo>
                  <a:lnTo>
                    <a:pt x="6155" y="9347"/>
                  </a:lnTo>
                  <a:lnTo>
                    <a:pt x="6386" y="9399"/>
                  </a:lnTo>
                  <a:lnTo>
                    <a:pt x="6618" y="9450"/>
                  </a:lnTo>
                  <a:lnTo>
                    <a:pt x="6876" y="9502"/>
                  </a:lnTo>
                  <a:lnTo>
                    <a:pt x="7365" y="9502"/>
                  </a:lnTo>
                  <a:lnTo>
                    <a:pt x="7622" y="9450"/>
                  </a:lnTo>
                  <a:lnTo>
                    <a:pt x="7854" y="9399"/>
                  </a:lnTo>
                  <a:lnTo>
                    <a:pt x="8086" y="9347"/>
                  </a:lnTo>
                  <a:close/>
                  <a:moveTo>
                    <a:pt x="7854" y="11227"/>
                  </a:moveTo>
                  <a:lnTo>
                    <a:pt x="7133" y="14625"/>
                  </a:lnTo>
                  <a:lnTo>
                    <a:pt x="6386" y="11227"/>
                  </a:lnTo>
                  <a:lnTo>
                    <a:pt x="6901" y="11742"/>
                  </a:lnTo>
                  <a:lnTo>
                    <a:pt x="7004" y="11819"/>
                  </a:lnTo>
                  <a:lnTo>
                    <a:pt x="7133" y="11845"/>
                  </a:lnTo>
                  <a:lnTo>
                    <a:pt x="7236" y="11819"/>
                  </a:lnTo>
                  <a:lnTo>
                    <a:pt x="7339" y="11742"/>
                  </a:lnTo>
                  <a:lnTo>
                    <a:pt x="7854" y="11227"/>
                  </a:lnTo>
                  <a:close/>
                  <a:moveTo>
                    <a:pt x="5588" y="10557"/>
                  </a:moveTo>
                  <a:lnTo>
                    <a:pt x="6721" y="15810"/>
                  </a:lnTo>
                  <a:lnTo>
                    <a:pt x="5665" y="15810"/>
                  </a:lnTo>
                  <a:lnTo>
                    <a:pt x="4224" y="13390"/>
                  </a:lnTo>
                  <a:lnTo>
                    <a:pt x="4841" y="13390"/>
                  </a:lnTo>
                  <a:lnTo>
                    <a:pt x="4893" y="13338"/>
                  </a:lnTo>
                  <a:lnTo>
                    <a:pt x="4970" y="13312"/>
                  </a:lnTo>
                  <a:lnTo>
                    <a:pt x="5022" y="13235"/>
                  </a:lnTo>
                  <a:lnTo>
                    <a:pt x="5047" y="13158"/>
                  </a:lnTo>
                  <a:lnTo>
                    <a:pt x="5073" y="13081"/>
                  </a:lnTo>
                  <a:lnTo>
                    <a:pt x="5073" y="13003"/>
                  </a:lnTo>
                  <a:lnTo>
                    <a:pt x="5047" y="12926"/>
                  </a:lnTo>
                  <a:lnTo>
                    <a:pt x="4018" y="10712"/>
                  </a:lnTo>
                  <a:lnTo>
                    <a:pt x="4327" y="10634"/>
                  </a:lnTo>
                  <a:lnTo>
                    <a:pt x="4635" y="10583"/>
                  </a:lnTo>
                  <a:lnTo>
                    <a:pt x="4944" y="10557"/>
                  </a:lnTo>
                  <a:close/>
                  <a:moveTo>
                    <a:pt x="9322" y="10557"/>
                  </a:moveTo>
                  <a:lnTo>
                    <a:pt x="9631" y="10583"/>
                  </a:lnTo>
                  <a:lnTo>
                    <a:pt x="9940" y="10634"/>
                  </a:lnTo>
                  <a:lnTo>
                    <a:pt x="10223" y="10712"/>
                  </a:lnTo>
                  <a:lnTo>
                    <a:pt x="9219" y="12926"/>
                  </a:lnTo>
                  <a:lnTo>
                    <a:pt x="9193" y="13003"/>
                  </a:lnTo>
                  <a:lnTo>
                    <a:pt x="9167" y="13081"/>
                  </a:lnTo>
                  <a:lnTo>
                    <a:pt x="9193" y="13158"/>
                  </a:lnTo>
                  <a:lnTo>
                    <a:pt x="9219" y="13235"/>
                  </a:lnTo>
                  <a:lnTo>
                    <a:pt x="9270" y="13312"/>
                  </a:lnTo>
                  <a:lnTo>
                    <a:pt x="9347" y="13338"/>
                  </a:lnTo>
                  <a:lnTo>
                    <a:pt x="9425" y="13390"/>
                  </a:lnTo>
                  <a:lnTo>
                    <a:pt x="10017" y="13390"/>
                  </a:lnTo>
                  <a:lnTo>
                    <a:pt x="8575" y="15810"/>
                  </a:lnTo>
                  <a:lnTo>
                    <a:pt x="7519" y="15810"/>
                  </a:lnTo>
                  <a:lnTo>
                    <a:pt x="8678" y="10557"/>
                  </a:lnTo>
                  <a:close/>
                  <a:moveTo>
                    <a:pt x="10841" y="10918"/>
                  </a:moveTo>
                  <a:lnTo>
                    <a:pt x="11124" y="11072"/>
                  </a:lnTo>
                  <a:lnTo>
                    <a:pt x="11433" y="11227"/>
                  </a:lnTo>
                  <a:lnTo>
                    <a:pt x="11690" y="11433"/>
                  </a:lnTo>
                  <a:lnTo>
                    <a:pt x="11948" y="11613"/>
                  </a:lnTo>
                  <a:lnTo>
                    <a:pt x="12205" y="11845"/>
                  </a:lnTo>
                  <a:lnTo>
                    <a:pt x="12437" y="12076"/>
                  </a:lnTo>
                  <a:lnTo>
                    <a:pt x="12643" y="12334"/>
                  </a:lnTo>
                  <a:lnTo>
                    <a:pt x="12823" y="12591"/>
                  </a:lnTo>
                  <a:lnTo>
                    <a:pt x="13004" y="12875"/>
                  </a:lnTo>
                  <a:lnTo>
                    <a:pt x="13158" y="13184"/>
                  </a:lnTo>
                  <a:lnTo>
                    <a:pt x="13287" y="13492"/>
                  </a:lnTo>
                  <a:lnTo>
                    <a:pt x="13416" y="13801"/>
                  </a:lnTo>
                  <a:lnTo>
                    <a:pt x="13493" y="14136"/>
                  </a:lnTo>
                  <a:lnTo>
                    <a:pt x="13544" y="14471"/>
                  </a:lnTo>
                  <a:lnTo>
                    <a:pt x="13596" y="14806"/>
                  </a:lnTo>
                  <a:lnTo>
                    <a:pt x="13621" y="15166"/>
                  </a:lnTo>
                  <a:lnTo>
                    <a:pt x="13621" y="15810"/>
                  </a:lnTo>
                  <a:lnTo>
                    <a:pt x="9322" y="15810"/>
                  </a:lnTo>
                  <a:lnTo>
                    <a:pt x="10866" y="13235"/>
                  </a:lnTo>
                  <a:lnTo>
                    <a:pt x="10892" y="13158"/>
                  </a:lnTo>
                  <a:lnTo>
                    <a:pt x="10892" y="13081"/>
                  </a:lnTo>
                  <a:lnTo>
                    <a:pt x="10892" y="12978"/>
                  </a:lnTo>
                  <a:lnTo>
                    <a:pt x="10866" y="12900"/>
                  </a:lnTo>
                  <a:lnTo>
                    <a:pt x="10815" y="12849"/>
                  </a:lnTo>
                  <a:lnTo>
                    <a:pt x="10738" y="12797"/>
                  </a:lnTo>
                  <a:lnTo>
                    <a:pt x="10660" y="12746"/>
                  </a:lnTo>
                  <a:lnTo>
                    <a:pt x="9991" y="12746"/>
                  </a:lnTo>
                  <a:lnTo>
                    <a:pt x="10841" y="10918"/>
                  </a:lnTo>
                  <a:close/>
                  <a:moveTo>
                    <a:pt x="7056" y="1"/>
                  </a:moveTo>
                  <a:lnTo>
                    <a:pt x="6979" y="26"/>
                  </a:lnTo>
                  <a:lnTo>
                    <a:pt x="2576" y="2189"/>
                  </a:lnTo>
                  <a:lnTo>
                    <a:pt x="2498" y="2241"/>
                  </a:lnTo>
                  <a:lnTo>
                    <a:pt x="2447" y="2292"/>
                  </a:lnTo>
                  <a:lnTo>
                    <a:pt x="2421" y="2369"/>
                  </a:lnTo>
                  <a:lnTo>
                    <a:pt x="2395" y="2472"/>
                  </a:lnTo>
                  <a:lnTo>
                    <a:pt x="2421" y="2550"/>
                  </a:lnTo>
                  <a:lnTo>
                    <a:pt x="2447" y="2627"/>
                  </a:lnTo>
                  <a:lnTo>
                    <a:pt x="2498" y="2704"/>
                  </a:lnTo>
                  <a:lnTo>
                    <a:pt x="2576" y="2756"/>
                  </a:lnTo>
                  <a:lnTo>
                    <a:pt x="4224" y="3580"/>
                  </a:lnTo>
                  <a:lnTo>
                    <a:pt x="4224" y="5279"/>
                  </a:lnTo>
                  <a:lnTo>
                    <a:pt x="3915" y="5459"/>
                  </a:lnTo>
                  <a:lnTo>
                    <a:pt x="3657" y="5665"/>
                  </a:lnTo>
                  <a:lnTo>
                    <a:pt x="3400" y="5923"/>
                  </a:lnTo>
                  <a:lnTo>
                    <a:pt x="3194" y="6206"/>
                  </a:lnTo>
                  <a:lnTo>
                    <a:pt x="3013" y="6515"/>
                  </a:lnTo>
                  <a:lnTo>
                    <a:pt x="2910" y="6850"/>
                  </a:lnTo>
                  <a:lnTo>
                    <a:pt x="2833" y="7184"/>
                  </a:lnTo>
                  <a:lnTo>
                    <a:pt x="2807" y="7545"/>
                  </a:lnTo>
                  <a:lnTo>
                    <a:pt x="2807" y="7776"/>
                  </a:lnTo>
                  <a:lnTo>
                    <a:pt x="2833" y="8008"/>
                  </a:lnTo>
                  <a:lnTo>
                    <a:pt x="2627" y="8317"/>
                  </a:lnTo>
                  <a:lnTo>
                    <a:pt x="2473" y="8626"/>
                  </a:lnTo>
                  <a:lnTo>
                    <a:pt x="2344" y="8961"/>
                  </a:lnTo>
                  <a:lnTo>
                    <a:pt x="2267" y="9296"/>
                  </a:lnTo>
                  <a:lnTo>
                    <a:pt x="2267" y="9656"/>
                  </a:lnTo>
                  <a:lnTo>
                    <a:pt x="2292" y="10017"/>
                  </a:lnTo>
                  <a:lnTo>
                    <a:pt x="2370" y="10351"/>
                  </a:lnTo>
                  <a:lnTo>
                    <a:pt x="2498" y="10686"/>
                  </a:lnTo>
                  <a:lnTo>
                    <a:pt x="2138" y="10918"/>
                  </a:lnTo>
                  <a:lnTo>
                    <a:pt x="1829" y="11175"/>
                  </a:lnTo>
                  <a:lnTo>
                    <a:pt x="1726" y="11278"/>
                  </a:lnTo>
                  <a:lnTo>
                    <a:pt x="1700" y="11407"/>
                  </a:lnTo>
                  <a:lnTo>
                    <a:pt x="1726" y="11536"/>
                  </a:lnTo>
                  <a:lnTo>
                    <a:pt x="1777" y="11639"/>
                  </a:lnTo>
                  <a:lnTo>
                    <a:pt x="1829" y="11690"/>
                  </a:lnTo>
                  <a:lnTo>
                    <a:pt x="1906" y="11716"/>
                  </a:lnTo>
                  <a:lnTo>
                    <a:pt x="2035" y="11742"/>
                  </a:lnTo>
                  <a:lnTo>
                    <a:pt x="2138" y="11716"/>
                  </a:lnTo>
                  <a:lnTo>
                    <a:pt x="2241" y="11664"/>
                  </a:lnTo>
                  <a:lnTo>
                    <a:pt x="2498" y="11458"/>
                  </a:lnTo>
                  <a:lnTo>
                    <a:pt x="2807" y="11252"/>
                  </a:lnTo>
                  <a:lnTo>
                    <a:pt x="3091" y="11072"/>
                  </a:lnTo>
                  <a:lnTo>
                    <a:pt x="3425" y="10918"/>
                  </a:lnTo>
                  <a:lnTo>
                    <a:pt x="4249" y="12746"/>
                  </a:lnTo>
                  <a:lnTo>
                    <a:pt x="3580" y="12746"/>
                  </a:lnTo>
                  <a:lnTo>
                    <a:pt x="3503" y="12797"/>
                  </a:lnTo>
                  <a:lnTo>
                    <a:pt x="3451" y="12849"/>
                  </a:lnTo>
                  <a:lnTo>
                    <a:pt x="3400" y="12900"/>
                  </a:lnTo>
                  <a:lnTo>
                    <a:pt x="3348" y="12978"/>
                  </a:lnTo>
                  <a:lnTo>
                    <a:pt x="3348" y="13081"/>
                  </a:lnTo>
                  <a:lnTo>
                    <a:pt x="3374" y="13158"/>
                  </a:lnTo>
                  <a:lnTo>
                    <a:pt x="3400" y="13235"/>
                  </a:lnTo>
                  <a:lnTo>
                    <a:pt x="4919" y="15810"/>
                  </a:lnTo>
                  <a:lnTo>
                    <a:pt x="645" y="15810"/>
                  </a:lnTo>
                  <a:lnTo>
                    <a:pt x="645" y="15166"/>
                  </a:lnTo>
                  <a:lnTo>
                    <a:pt x="645" y="14831"/>
                  </a:lnTo>
                  <a:lnTo>
                    <a:pt x="670" y="14522"/>
                  </a:lnTo>
                  <a:lnTo>
                    <a:pt x="722" y="14239"/>
                  </a:lnTo>
                  <a:lnTo>
                    <a:pt x="799" y="13930"/>
                  </a:lnTo>
                  <a:lnTo>
                    <a:pt x="825" y="13801"/>
                  </a:lnTo>
                  <a:lnTo>
                    <a:pt x="773" y="13673"/>
                  </a:lnTo>
                  <a:lnTo>
                    <a:pt x="696" y="13595"/>
                  </a:lnTo>
                  <a:lnTo>
                    <a:pt x="593" y="13544"/>
                  </a:lnTo>
                  <a:lnTo>
                    <a:pt x="464" y="13518"/>
                  </a:lnTo>
                  <a:lnTo>
                    <a:pt x="336" y="13570"/>
                  </a:lnTo>
                  <a:lnTo>
                    <a:pt x="233" y="13647"/>
                  </a:lnTo>
                  <a:lnTo>
                    <a:pt x="181" y="13750"/>
                  </a:lnTo>
                  <a:lnTo>
                    <a:pt x="104" y="14110"/>
                  </a:lnTo>
                  <a:lnTo>
                    <a:pt x="52" y="14445"/>
                  </a:lnTo>
                  <a:lnTo>
                    <a:pt x="1" y="14806"/>
                  </a:lnTo>
                  <a:lnTo>
                    <a:pt x="1" y="15166"/>
                  </a:lnTo>
                  <a:lnTo>
                    <a:pt x="1" y="16119"/>
                  </a:lnTo>
                  <a:lnTo>
                    <a:pt x="27" y="16248"/>
                  </a:lnTo>
                  <a:lnTo>
                    <a:pt x="78" y="16350"/>
                  </a:lnTo>
                  <a:lnTo>
                    <a:pt x="181" y="16428"/>
                  </a:lnTo>
                  <a:lnTo>
                    <a:pt x="310" y="16453"/>
                  </a:lnTo>
                  <a:lnTo>
                    <a:pt x="13930" y="16453"/>
                  </a:lnTo>
                  <a:lnTo>
                    <a:pt x="14059" y="16428"/>
                  </a:lnTo>
                  <a:lnTo>
                    <a:pt x="14162" y="16350"/>
                  </a:lnTo>
                  <a:lnTo>
                    <a:pt x="14239" y="16248"/>
                  </a:lnTo>
                  <a:lnTo>
                    <a:pt x="14239" y="16119"/>
                  </a:lnTo>
                  <a:lnTo>
                    <a:pt x="14239" y="15166"/>
                  </a:lnTo>
                  <a:lnTo>
                    <a:pt x="14239" y="14806"/>
                  </a:lnTo>
                  <a:lnTo>
                    <a:pt x="14214" y="14471"/>
                  </a:lnTo>
                  <a:lnTo>
                    <a:pt x="14162" y="14136"/>
                  </a:lnTo>
                  <a:lnTo>
                    <a:pt x="14085" y="13801"/>
                  </a:lnTo>
                  <a:lnTo>
                    <a:pt x="13982" y="13467"/>
                  </a:lnTo>
                  <a:lnTo>
                    <a:pt x="13853" y="13158"/>
                  </a:lnTo>
                  <a:lnTo>
                    <a:pt x="13724" y="12849"/>
                  </a:lnTo>
                  <a:lnTo>
                    <a:pt x="13570" y="12566"/>
                  </a:lnTo>
                  <a:lnTo>
                    <a:pt x="13390" y="12282"/>
                  </a:lnTo>
                  <a:lnTo>
                    <a:pt x="13210" y="12025"/>
                  </a:lnTo>
                  <a:lnTo>
                    <a:pt x="13004" y="11767"/>
                  </a:lnTo>
                  <a:lnTo>
                    <a:pt x="12772" y="11510"/>
                  </a:lnTo>
                  <a:lnTo>
                    <a:pt x="12540" y="11278"/>
                  </a:lnTo>
                  <a:lnTo>
                    <a:pt x="12308" y="11072"/>
                  </a:lnTo>
                  <a:lnTo>
                    <a:pt x="12025" y="10866"/>
                  </a:lnTo>
                  <a:lnTo>
                    <a:pt x="11768" y="10686"/>
                  </a:lnTo>
                  <a:lnTo>
                    <a:pt x="11896" y="10351"/>
                  </a:lnTo>
                  <a:lnTo>
                    <a:pt x="11974" y="10017"/>
                  </a:lnTo>
                  <a:lnTo>
                    <a:pt x="11999" y="9656"/>
                  </a:lnTo>
                  <a:lnTo>
                    <a:pt x="11974" y="9296"/>
                  </a:lnTo>
                  <a:lnTo>
                    <a:pt x="11896" y="8961"/>
                  </a:lnTo>
                  <a:lnTo>
                    <a:pt x="11793" y="8626"/>
                  </a:lnTo>
                  <a:lnTo>
                    <a:pt x="11613" y="8317"/>
                  </a:lnTo>
                  <a:lnTo>
                    <a:pt x="11407" y="8008"/>
                  </a:lnTo>
                  <a:lnTo>
                    <a:pt x="11433" y="7776"/>
                  </a:lnTo>
                  <a:lnTo>
                    <a:pt x="11459" y="7545"/>
                  </a:lnTo>
                  <a:lnTo>
                    <a:pt x="11433" y="7184"/>
                  </a:lnTo>
                  <a:lnTo>
                    <a:pt x="11356" y="6850"/>
                  </a:lnTo>
                  <a:lnTo>
                    <a:pt x="11227" y="6515"/>
                  </a:lnTo>
                  <a:lnTo>
                    <a:pt x="11047" y="6206"/>
                  </a:lnTo>
                  <a:lnTo>
                    <a:pt x="10841" y="5923"/>
                  </a:lnTo>
                  <a:lnTo>
                    <a:pt x="10609" y="5665"/>
                  </a:lnTo>
                  <a:lnTo>
                    <a:pt x="10326" y="5459"/>
                  </a:lnTo>
                  <a:lnTo>
                    <a:pt x="10017" y="5279"/>
                  </a:lnTo>
                  <a:lnTo>
                    <a:pt x="10017" y="3580"/>
                  </a:lnTo>
                  <a:lnTo>
                    <a:pt x="11201" y="2987"/>
                  </a:lnTo>
                  <a:lnTo>
                    <a:pt x="11201" y="4996"/>
                  </a:lnTo>
                  <a:lnTo>
                    <a:pt x="11227" y="5124"/>
                  </a:lnTo>
                  <a:lnTo>
                    <a:pt x="11304" y="5227"/>
                  </a:lnTo>
                  <a:lnTo>
                    <a:pt x="11407" y="5279"/>
                  </a:lnTo>
                  <a:lnTo>
                    <a:pt x="11536" y="5305"/>
                  </a:lnTo>
                  <a:lnTo>
                    <a:pt x="11665" y="5279"/>
                  </a:lnTo>
                  <a:lnTo>
                    <a:pt x="11768" y="5227"/>
                  </a:lnTo>
                  <a:lnTo>
                    <a:pt x="11819" y="5124"/>
                  </a:lnTo>
                  <a:lnTo>
                    <a:pt x="11845" y="4996"/>
                  </a:lnTo>
                  <a:lnTo>
                    <a:pt x="11845" y="2472"/>
                  </a:lnTo>
                  <a:lnTo>
                    <a:pt x="11845" y="2369"/>
                  </a:lnTo>
                  <a:lnTo>
                    <a:pt x="11793" y="2292"/>
                  </a:lnTo>
                  <a:lnTo>
                    <a:pt x="11742" y="2241"/>
                  </a:lnTo>
                  <a:lnTo>
                    <a:pt x="11665" y="2189"/>
                  </a:lnTo>
                  <a:lnTo>
                    <a:pt x="7262" y="26"/>
                  </a:lnTo>
                  <a:lnTo>
                    <a:pt x="7185"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34"/>
            <p:cNvSpPr/>
            <p:nvPr/>
          </p:nvSpPr>
          <p:spPr>
            <a:xfrm>
              <a:off x="7143700" y="2719075"/>
              <a:ext cx="16100" cy="16125"/>
            </a:xfrm>
            <a:custGeom>
              <a:rect b="b" l="l" r="r" t="t"/>
              <a:pathLst>
                <a:path extrusionOk="0" h="645" w="644">
                  <a:moveTo>
                    <a:pt x="335" y="1"/>
                  </a:moveTo>
                  <a:lnTo>
                    <a:pt x="206" y="26"/>
                  </a:lnTo>
                  <a:lnTo>
                    <a:pt x="103" y="104"/>
                  </a:lnTo>
                  <a:lnTo>
                    <a:pt x="26" y="207"/>
                  </a:lnTo>
                  <a:lnTo>
                    <a:pt x="0" y="335"/>
                  </a:lnTo>
                  <a:lnTo>
                    <a:pt x="26" y="464"/>
                  </a:lnTo>
                  <a:lnTo>
                    <a:pt x="103" y="567"/>
                  </a:lnTo>
                  <a:lnTo>
                    <a:pt x="206" y="619"/>
                  </a:lnTo>
                  <a:lnTo>
                    <a:pt x="335" y="644"/>
                  </a:lnTo>
                  <a:lnTo>
                    <a:pt x="438" y="619"/>
                  </a:lnTo>
                  <a:lnTo>
                    <a:pt x="541" y="567"/>
                  </a:lnTo>
                  <a:lnTo>
                    <a:pt x="618" y="464"/>
                  </a:lnTo>
                  <a:lnTo>
                    <a:pt x="644" y="335"/>
                  </a:lnTo>
                  <a:lnTo>
                    <a:pt x="618" y="207"/>
                  </a:lnTo>
                  <a:lnTo>
                    <a:pt x="541" y="104"/>
                  </a:lnTo>
                  <a:lnTo>
                    <a:pt x="438" y="26"/>
                  </a:lnTo>
                  <a:lnTo>
                    <a:pt x="335"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34"/>
            <p:cNvSpPr/>
            <p:nvPr/>
          </p:nvSpPr>
          <p:spPr>
            <a:xfrm>
              <a:off x="6992425" y="2970775"/>
              <a:ext cx="16125" cy="16100"/>
            </a:xfrm>
            <a:custGeom>
              <a:rect b="b" l="l" r="r" t="t"/>
              <a:pathLst>
                <a:path extrusionOk="0" h="644" w="645">
                  <a:moveTo>
                    <a:pt x="335" y="0"/>
                  </a:moveTo>
                  <a:lnTo>
                    <a:pt x="207" y="26"/>
                  </a:lnTo>
                  <a:lnTo>
                    <a:pt x="104" y="77"/>
                  </a:lnTo>
                  <a:lnTo>
                    <a:pt x="26" y="180"/>
                  </a:lnTo>
                  <a:lnTo>
                    <a:pt x="1" y="309"/>
                  </a:lnTo>
                  <a:lnTo>
                    <a:pt x="26" y="438"/>
                  </a:lnTo>
                  <a:lnTo>
                    <a:pt x="104" y="541"/>
                  </a:lnTo>
                  <a:lnTo>
                    <a:pt x="207" y="618"/>
                  </a:lnTo>
                  <a:lnTo>
                    <a:pt x="335" y="644"/>
                  </a:lnTo>
                  <a:lnTo>
                    <a:pt x="464" y="618"/>
                  </a:lnTo>
                  <a:lnTo>
                    <a:pt x="567" y="541"/>
                  </a:lnTo>
                  <a:lnTo>
                    <a:pt x="644" y="438"/>
                  </a:lnTo>
                  <a:lnTo>
                    <a:pt x="644" y="309"/>
                  </a:lnTo>
                  <a:lnTo>
                    <a:pt x="644" y="180"/>
                  </a:lnTo>
                  <a:lnTo>
                    <a:pt x="567" y="77"/>
                  </a:lnTo>
                  <a:lnTo>
                    <a:pt x="464" y="26"/>
                  </a:lnTo>
                  <a:lnTo>
                    <a:pt x="335"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4"/>
            <p:cNvSpPr/>
            <p:nvPr/>
          </p:nvSpPr>
          <p:spPr>
            <a:xfrm>
              <a:off x="7136625" y="2845250"/>
              <a:ext cx="30275" cy="19325"/>
            </a:xfrm>
            <a:custGeom>
              <a:rect b="b" l="l" r="r" t="t"/>
              <a:pathLst>
                <a:path extrusionOk="0" h="773" w="1211">
                  <a:moveTo>
                    <a:pt x="335" y="0"/>
                  </a:moveTo>
                  <a:lnTo>
                    <a:pt x="206" y="26"/>
                  </a:lnTo>
                  <a:lnTo>
                    <a:pt x="103" y="103"/>
                  </a:lnTo>
                  <a:lnTo>
                    <a:pt x="26" y="206"/>
                  </a:lnTo>
                  <a:lnTo>
                    <a:pt x="0" y="335"/>
                  </a:lnTo>
                  <a:lnTo>
                    <a:pt x="26" y="438"/>
                  </a:lnTo>
                  <a:lnTo>
                    <a:pt x="103" y="567"/>
                  </a:lnTo>
                  <a:lnTo>
                    <a:pt x="206" y="644"/>
                  </a:lnTo>
                  <a:lnTo>
                    <a:pt x="335" y="721"/>
                  </a:lnTo>
                  <a:lnTo>
                    <a:pt x="464" y="747"/>
                  </a:lnTo>
                  <a:lnTo>
                    <a:pt x="618" y="773"/>
                  </a:lnTo>
                  <a:lnTo>
                    <a:pt x="747" y="747"/>
                  </a:lnTo>
                  <a:lnTo>
                    <a:pt x="876" y="721"/>
                  </a:lnTo>
                  <a:lnTo>
                    <a:pt x="1004" y="644"/>
                  </a:lnTo>
                  <a:lnTo>
                    <a:pt x="1133" y="567"/>
                  </a:lnTo>
                  <a:lnTo>
                    <a:pt x="1184" y="438"/>
                  </a:lnTo>
                  <a:lnTo>
                    <a:pt x="1210" y="335"/>
                  </a:lnTo>
                  <a:lnTo>
                    <a:pt x="1184" y="206"/>
                  </a:lnTo>
                  <a:lnTo>
                    <a:pt x="1133" y="103"/>
                  </a:lnTo>
                  <a:lnTo>
                    <a:pt x="1030" y="26"/>
                  </a:lnTo>
                  <a:lnTo>
                    <a:pt x="901" y="0"/>
                  </a:lnTo>
                  <a:lnTo>
                    <a:pt x="773" y="26"/>
                  </a:lnTo>
                  <a:lnTo>
                    <a:pt x="670" y="103"/>
                  </a:lnTo>
                  <a:lnTo>
                    <a:pt x="618" y="129"/>
                  </a:lnTo>
                  <a:lnTo>
                    <a:pt x="567" y="103"/>
                  </a:lnTo>
                  <a:lnTo>
                    <a:pt x="438" y="26"/>
                  </a:lnTo>
                  <a:lnTo>
                    <a:pt x="335"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95" name="Google Shape;395;p34" title="Chart"/>
          <p:cNvPicPr preferRelativeResize="0"/>
          <p:nvPr/>
        </p:nvPicPr>
        <p:blipFill>
          <a:blip r:embed="rId3">
            <a:alphaModFix/>
          </a:blip>
          <a:stretch>
            <a:fillRect/>
          </a:stretch>
        </p:blipFill>
        <p:spPr>
          <a:xfrm>
            <a:off x="1194374" y="1045697"/>
            <a:ext cx="2810850" cy="1738029"/>
          </a:xfrm>
          <a:prstGeom prst="rect">
            <a:avLst/>
          </a:prstGeom>
          <a:noFill/>
          <a:ln>
            <a:noFill/>
          </a:ln>
        </p:spPr>
      </p:pic>
      <p:sp>
        <p:nvSpPr>
          <p:cNvPr id="396" name="Google Shape;396;p34"/>
          <p:cNvSpPr txBox="1"/>
          <p:nvPr/>
        </p:nvSpPr>
        <p:spPr>
          <a:xfrm>
            <a:off x="615900" y="2788900"/>
            <a:ext cx="7808100" cy="17379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FFFFFF"/>
              </a:buClr>
              <a:buSzPts val="1800"/>
              <a:buFont typeface="EB Garamond"/>
              <a:buChar char="●"/>
            </a:pPr>
            <a:r>
              <a:rPr lang="en" sz="1800">
                <a:solidFill>
                  <a:srgbClr val="FFFFFF"/>
                </a:solidFill>
                <a:latin typeface="EB Garamond"/>
                <a:ea typeface="EB Garamond"/>
                <a:cs typeface="EB Garamond"/>
                <a:sym typeface="EB Garamond"/>
              </a:rPr>
              <a:t>Most jobs require a specific professional profile.</a:t>
            </a:r>
            <a:endParaRPr sz="1800">
              <a:solidFill>
                <a:srgbClr val="FFFFFF"/>
              </a:solidFill>
              <a:latin typeface="EB Garamond"/>
              <a:ea typeface="EB Garamond"/>
              <a:cs typeface="EB Garamond"/>
              <a:sym typeface="EB Garamond"/>
            </a:endParaRPr>
          </a:p>
          <a:p>
            <a:pPr indent="-342900" lvl="0" marL="457200" rtl="0" algn="l">
              <a:lnSpc>
                <a:spcPct val="115000"/>
              </a:lnSpc>
              <a:spcBef>
                <a:spcPts val="0"/>
              </a:spcBef>
              <a:spcAft>
                <a:spcPts val="0"/>
              </a:spcAft>
              <a:buClr>
                <a:srgbClr val="FFFFFF"/>
              </a:buClr>
              <a:buSzPts val="1800"/>
              <a:buFont typeface="EB Garamond"/>
              <a:buChar char="●"/>
            </a:pPr>
            <a:r>
              <a:rPr lang="en" sz="1800">
                <a:solidFill>
                  <a:srgbClr val="FFFFFF"/>
                </a:solidFill>
                <a:latin typeface="EB Garamond"/>
                <a:ea typeface="EB Garamond"/>
                <a:cs typeface="EB Garamond"/>
                <a:sym typeface="EB Garamond"/>
              </a:rPr>
              <a:t>People who choose to enter the childcare field likely possess certain traits that fit with the requirements of their career profile. </a:t>
            </a:r>
            <a:endParaRPr sz="1800">
              <a:solidFill>
                <a:srgbClr val="FFFFFF"/>
              </a:solidFill>
              <a:latin typeface="EB Garamond"/>
              <a:ea typeface="EB Garamond"/>
              <a:cs typeface="EB Garamond"/>
              <a:sym typeface="EB Garamond"/>
            </a:endParaRPr>
          </a:p>
          <a:p>
            <a:pPr indent="-342900" lvl="0" marL="457200" rtl="0" algn="l">
              <a:lnSpc>
                <a:spcPct val="115000"/>
              </a:lnSpc>
              <a:spcBef>
                <a:spcPts val="0"/>
              </a:spcBef>
              <a:spcAft>
                <a:spcPts val="0"/>
              </a:spcAft>
              <a:buClr>
                <a:srgbClr val="FFFFFF"/>
              </a:buClr>
              <a:buSzPts val="1800"/>
              <a:buFont typeface="EB Garamond"/>
              <a:buChar char="●"/>
            </a:pPr>
            <a:r>
              <a:rPr lang="en" sz="1800">
                <a:solidFill>
                  <a:srgbClr val="FFFFFF"/>
                </a:solidFill>
                <a:latin typeface="EB Garamond"/>
                <a:ea typeface="EB Garamond"/>
                <a:cs typeface="EB Garamond"/>
                <a:sym typeface="EB Garamond"/>
              </a:rPr>
              <a:t>All students who choose to become professional caregivers, female or male, are educated within the same curriculum during training. </a:t>
            </a:r>
            <a:endParaRPr sz="1800">
              <a:solidFill>
                <a:srgbClr val="FFFFFF"/>
              </a:solidFill>
              <a:latin typeface="EB Garamond"/>
              <a:ea typeface="EB Garamond"/>
              <a:cs typeface="EB Garamond"/>
              <a:sym typeface="EB Garamond"/>
            </a:endParaRPr>
          </a:p>
          <a:p>
            <a:pPr indent="-342900" lvl="0" marL="457200" rtl="0" algn="l">
              <a:lnSpc>
                <a:spcPct val="115000"/>
              </a:lnSpc>
              <a:spcBef>
                <a:spcPts val="0"/>
              </a:spcBef>
              <a:spcAft>
                <a:spcPts val="0"/>
              </a:spcAft>
              <a:buClr>
                <a:srgbClr val="FFFFFF"/>
              </a:buClr>
              <a:buSzPts val="1800"/>
              <a:buFont typeface="EB Garamond"/>
              <a:buChar char="●"/>
            </a:pPr>
            <a:r>
              <a:rPr lang="en" sz="1800">
                <a:solidFill>
                  <a:srgbClr val="FFFFFF"/>
                </a:solidFill>
                <a:latin typeface="EB Garamond"/>
                <a:ea typeface="EB Garamond"/>
                <a:cs typeface="EB Garamond"/>
                <a:sym typeface="EB Garamond"/>
              </a:rPr>
              <a:t>Research shows that there are no differences between male and female caregivers in terms of attention, sensitivity, and stimulation.</a:t>
            </a:r>
            <a:endParaRPr sz="1800">
              <a:solidFill>
                <a:srgbClr val="FFFFFF"/>
              </a:solidFill>
              <a:latin typeface="EB Garamond"/>
              <a:ea typeface="EB Garamond"/>
              <a:cs typeface="EB Garamond"/>
              <a:sym typeface="EB Garamond"/>
            </a:endParaRPr>
          </a:p>
          <a:p>
            <a:pPr indent="-342900" lvl="0" marL="457200" rtl="0" algn="l">
              <a:spcBef>
                <a:spcPts val="0"/>
              </a:spcBef>
              <a:spcAft>
                <a:spcPts val="0"/>
              </a:spcAft>
              <a:buClr>
                <a:srgbClr val="FFFFFF"/>
              </a:buClr>
              <a:buSzPts val="1800"/>
              <a:buFont typeface="EB Garamond"/>
              <a:buChar char="●"/>
            </a:pPr>
            <a:r>
              <a:t/>
            </a:r>
            <a:endParaRPr b="1" sz="1800">
              <a:solidFill>
                <a:srgbClr val="FFFFFF"/>
              </a:solidFill>
              <a:latin typeface="EB Garamond"/>
              <a:ea typeface="EB Garamond"/>
              <a:cs typeface="EB Garamond"/>
              <a:sym typeface="EB Garamon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grpSp>
        <p:nvGrpSpPr>
          <p:cNvPr id="401" name="Google Shape;401;p35"/>
          <p:cNvGrpSpPr/>
          <p:nvPr/>
        </p:nvGrpSpPr>
        <p:grpSpPr>
          <a:xfrm rot="-5400000">
            <a:off x="3926316" y="2690454"/>
            <a:ext cx="980828" cy="2780203"/>
            <a:chOff x="5472025" y="1348650"/>
            <a:chExt cx="504022" cy="1037312"/>
          </a:xfrm>
        </p:grpSpPr>
        <p:sp>
          <p:nvSpPr>
            <p:cNvPr id="402" name="Google Shape;402;p35"/>
            <p:cNvSpPr/>
            <p:nvPr/>
          </p:nvSpPr>
          <p:spPr>
            <a:xfrm>
              <a:off x="5472025" y="1467100"/>
              <a:ext cx="248475" cy="277450"/>
            </a:xfrm>
            <a:custGeom>
              <a:rect b="b" l="l" r="r" t="t"/>
              <a:pathLst>
                <a:path extrusionOk="0" h="11098" w="9939">
                  <a:moveTo>
                    <a:pt x="4969" y="0"/>
                  </a:moveTo>
                  <a:lnTo>
                    <a:pt x="4454" y="26"/>
                  </a:lnTo>
                  <a:lnTo>
                    <a:pt x="3965" y="103"/>
                  </a:lnTo>
                  <a:lnTo>
                    <a:pt x="3476" y="232"/>
                  </a:lnTo>
                  <a:lnTo>
                    <a:pt x="3038" y="412"/>
                  </a:lnTo>
                  <a:lnTo>
                    <a:pt x="2601" y="618"/>
                  </a:lnTo>
                  <a:lnTo>
                    <a:pt x="2189" y="850"/>
                  </a:lnTo>
                  <a:lnTo>
                    <a:pt x="1802" y="1133"/>
                  </a:lnTo>
                  <a:lnTo>
                    <a:pt x="1442" y="1468"/>
                  </a:lnTo>
                  <a:lnTo>
                    <a:pt x="1133" y="1828"/>
                  </a:lnTo>
                  <a:lnTo>
                    <a:pt x="850" y="2215"/>
                  </a:lnTo>
                  <a:lnTo>
                    <a:pt x="592" y="2601"/>
                  </a:lnTo>
                  <a:lnTo>
                    <a:pt x="386" y="3039"/>
                  </a:lnTo>
                  <a:lnTo>
                    <a:pt x="206" y="3502"/>
                  </a:lnTo>
                  <a:lnTo>
                    <a:pt x="103" y="3991"/>
                  </a:lnTo>
                  <a:lnTo>
                    <a:pt x="26" y="4480"/>
                  </a:lnTo>
                  <a:lnTo>
                    <a:pt x="0" y="4970"/>
                  </a:lnTo>
                  <a:lnTo>
                    <a:pt x="26" y="5510"/>
                  </a:lnTo>
                  <a:lnTo>
                    <a:pt x="103" y="6051"/>
                  </a:lnTo>
                  <a:lnTo>
                    <a:pt x="258" y="6540"/>
                  </a:lnTo>
                  <a:lnTo>
                    <a:pt x="438" y="7030"/>
                  </a:lnTo>
                  <a:lnTo>
                    <a:pt x="669" y="7493"/>
                  </a:lnTo>
                  <a:lnTo>
                    <a:pt x="953" y="7905"/>
                  </a:lnTo>
                  <a:lnTo>
                    <a:pt x="1262" y="8317"/>
                  </a:lnTo>
                  <a:lnTo>
                    <a:pt x="1622" y="8677"/>
                  </a:lnTo>
                  <a:lnTo>
                    <a:pt x="1622" y="10789"/>
                  </a:lnTo>
                  <a:lnTo>
                    <a:pt x="1648" y="10892"/>
                  </a:lnTo>
                  <a:lnTo>
                    <a:pt x="1674" y="10969"/>
                  </a:lnTo>
                  <a:lnTo>
                    <a:pt x="1751" y="11020"/>
                  </a:lnTo>
                  <a:lnTo>
                    <a:pt x="1828" y="11072"/>
                  </a:lnTo>
                  <a:lnTo>
                    <a:pt x="1905" y="11098"/>
                  </a:lnTo>
                  <a:lnTo>
                    <a:pt x="1983" y="11098"/>
                  </a:lnTo>
                  <a:lnTo>
                    <a:pt x="2060" y="11046"/>
                  </a:lnTo>
                  <a:lnTo>
                    <a:pt x="2137" y="10995"/>
                  </a:lnTo>
                  <a:lnTo>
                    <a:pt x="3425" y="9707"/>
                  </a:lnTo>
                  <a:lnTo>
                    <a:pt x="3811" y="9810"/>
                  </a:lnTo>
                  <a:lnTo>
                    <a:pt x="4171" y="9888"/>
                  </a:lnTo>
                  <a:lnTo>
                    <a:pt x="4557" y="9939"/>
                  </a:lnTo>
                  <a:lnTo>
                    <a:pt x="4969" y="9939"/>
                  </a:lnTo>
                  <a:lnTo>
                    <a:pt x="5459" y="9913"/>
                  </a:lnTo>
                  <a:lnTo>
                    <a:pt x="5974" y="9836"/>
                  </a:lnTo>
                  <a:lnTo>
                    <a:pt x="6437" y="9733"/>
                  </a:lnTo>
                  <a:lnTo>
                    <a:pt x="6900" y="9553"/>
                  </a:lnTo>
                  <a:lnTo>
                    <a:pt x="7338" y="9347"/>
                  </a:lnTo>
                  <a:lnTo>
                    <a:pt x="7750" y="9089"/>
                  </a:lnTo>
                  <a:lnTo>
                    <a:pt x="8111" y="8806"/>
                  </a:lnTo>
                  <a:lnTo>
                    <a:pt x="8471" y="8497"/>
                  </a:lnTo>
                  <a:lnTo>
                    <a:pt x="8806" y="8137"/>
                  </a:lnTo>
                  <a:lnTo>
                    <a:pt x="9089" y="7750"/>
                  </a:lnTo>
                  <a:lnTo>
                    <a:pt x="9321" y="7338"/>
                  </a:lnTo>
                  <a:lnTo>
                    <a:pt x="9553" y="6927"/>
                  </a:lnTo>
                  <a:lnTo>
                    <a:pt x="9707" y="6463"/>
                  </a:lnTo>
                  <a:lnTo>
                    <a:pt x="9836" y="5974"/>
                  </a:lnTo>
                  <a:lnTo>
                    <a:pt x="9913" y="5485"/>
                  </a:lnTo>
                  <a:lnTo>
                    <a:pt x="9939" y="4970"/>
                  </a:lnTo>
                  <a:lnTo>
                    <a:pt x="9913" y="4480"/>
                  </a:lnTo>
                  <a:lnTo>
                    <a:pt x="9836" y="3991"/>
                  </a:lnTo>
                  <a:lnTo>
                    <a:pt x="9707" y="3502"/>
                  </a:lnTo>
                  <a:lnTo>
                    <a:pt x="9553" y="3039"/>
                  </a:lnTo>
                  <a:lnTo>
                    <a:pt x="9321" y="2601"/>
                  </a:lnTo>
                  <a:lnTo>
                    <a:pt x="9089" y="2215"/>
                  </a:lnTo>
                  <a:lnTo>
                    <a:pt x="8806" y="1828"/>
                  </a:lnTo>
                  <a:lnTo>
                    <a:pt x="8471" y="1468"/>
                  </a:lnTo>
                  <a:lnTo>
                    <a:pt x="8111" y="1133"/>
                  </a:lnTo>
                  <a:lnTo>
                    <a:pt x="7750" y="850"/>
                  </a:lnTo>
                  <a:lnTo>
                    <a:pt x="7338" y="618"/>
                  </a:lnTo>
                  <a:lnTo>
                    <a:pt x="6900" y="412"/>
                  </a:lnTo>
                  <a:lnTo>
                    <a:pt x="6437" y="232"/>
                  </a:lnTo>
                  <a:lnTo>
                    <a:pt x="5974" y="103"/>
                  </a:lnTo>
                  <a:lnTo>
                    <a:pt x="5459" y="26"/>
                  </a:lnTo>
                  <a:lnTo>
                    <a:pt x="496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5"/>
            <p:cNvSpPr/>
            <p:nvPr/>
          </p:nvSpPr>
          <p:spPr>
            <a:xfrm>
              <a:off x="5600750" y="1348650"/>
              <a:ext cx="266525" cy="297425"/>
            </a:xfrm>
            <a:custGeom>
              <a:rect b="b" l="l" r="r" t="t"/>
              <a:pathLst>
                <a:path extrusionOk="0" h="11897" w="10661">
                  <a:moveTo>
                    <a:pt x="5330" y="1"/>
                  </a:moveTo>
                  <a:lnTo>
                    <a:pt x="4790" y="52"/>
                  </a:lnTo>
                  <a:lnTo>
                    <a:pt x="4249" y="130"/>
                  </a:lnTo>
                  <a:lnTo>
                    <a:pt x="3760" y="258"/>
                  </a:lnTo>
                  <a:lnTo>
                    <a:pt x="3271" y="439"/>
                  </a:lnTo>
                  <a:lnTo>
                    <a:pt x="2781" y="644"/>
                  </a:lnTo>
                  <a:lnTo>
                    <a:pt x="2344" y="928"/>
                  </a:lnTo>
                  <a:lnTo>
                    <a:pt x="1932" y="1237"/>
                  </a:lnTo>
                  <a:lnTo>
                    <a:pt x="1571" y="1571"/>
                  </a:lnTo>
                  <a:lnTo>
                    <a:pt x="1211" y="1958"/>
                  </a:lnTo>
                  <a:lnTo>
                    <a:pt x="928" y="2370"/>
                  </a:lnTo>
                  <a:lnTo>
                    <a:pt x="644" y="2807"/>
                  </a:lnTo>
                  <a:lnTo>
                    <a:pt x="413" y="3271"/>
                  </a:lnTo>
                  <a:lnTo>
                    <a:pt x="258" y="3760"/>
                  </a:lnTo>
                  <a:lnTo>
                    <a:pt x="104" y="4275"/>
                  </a:lnTo>
                  <a:lnTo>
                    <a:pt x="26" y="4790"/>
                  </a:lnTo>
                  <a:lnTo>
                    <a:pt x="1" y="5331"/>
                  </a:lnTo>
                  <a:lnTo>
                    <a:pt x="26" y="5871"/>
                  </a:lnTo>
                  <a:lnTo>
                    <a:pt x="104" y="6412"/>
                  </a:lnTo>
                  <a:lnTo>
                    <a:pt x="258" y="6927"/>
                  </a:lnTo>
                  <a:lnTo>
                    <a:pt x="413" y="7416"/>
                  </a:lnTo>
                  <a:lnTo>
                    <a:pt x="644" y="7880"/>
                  </a:lnTo>
                  <a:lnTo>
                    <a:pt x="928" y="8317"/>
                  </a:lnTo>
                  <a:lnTo>
                    <a:pt x="1211" y="8729"/>
                  </a:lnTo>
                  <a:lnTo>
                    <a:pt x="1571" y="9115"/>
                  </a:lnTo>
                  <a:lnTo>
                    <a:pt x="1932" y="9450"/>
                  </a:lnTo>
                  <a:lnTo>
                    <a:pt x="2344" y="9759"/>
                  </a:lnTo>
                  <a:lnTo>
                    <a:pt x="2781" y="10017"/>
                  </a:lnTo>
                  <a:lnTo>
                    <a:pt x="3271" y="10248"/>
                  </a:lnTo>
                  <a:lnTo>
                    <a:pt x="3760" y="10429"/>
                  </a:lnTo>
                  <a:lnTo>
                    <a:pt x="4249" y="10557"/>
                  </a:lnTo>
                  <a:lnTo>
                    <a:pt x="4790" y="10635"/>
                  </a:lnTo>
                  <a:lnTo>
                    <a:pt x="5330" y="10660"/>
                  </a:lnTo>
                  <a:lnTo>
                    <a:pt x="5768" y="10660"/>
                  </a:lnTo>
                  <a:lnTo>
                    <a:pt x="6180" y="10609"/>
                  </a:lnTo>
                  <a:lnTo>
                    <a:pt x="6566" y="10506"/>
                  </a:lnTo>
                  <a:lnTo>
                    <a:pt x="6978" y="10403"/>
                  </a:lnTo>
                  <a:lnTo>
                    <a:pt x="8343" y="11793"/>
                  </a:lnTo>
                  <a:lnTo>
                    <a:pt x="8446" y="11845"/>
                  </a:lnTo>
                  <a:lnTo>
                    <a:pt x="8523" y="11871"/>
                  </a:lnTo>
                  <a:lnTo>
                    <a:pt x="8626" y="11896"/>
                  </a:lnTo>
                  <a:lnTo>
                    <a:pt x="8703" y="11871"/>
                  </a:lnTo>
                  <a:lnTo>
                    <a:pt x="8781" y="11819"/>
                  </a:lnTo>
                  <a:lnTo>
                    <a:pt x="8858" y="11742"/>
                  </a:lnTo>
                  <a:lnTo>
                    <a:pt x="8884" y="11665"/>
                  </a:lnTo>
                  <a:lnTo>
                    <a:pt x="8909" y="11562"/>
                  </a:lnTo>
                  <a:lnTo>
                    <a:pt x="8909" y="9296"/>
                  </a:lnTo>
                  <a:lnTo>
                    <a:pt x="9296" y="8910"/>
                  </a:lnTo>
                  <a:lnTo>
                    <a:pt x="9630" y="8472"/>
                  </a:lnTo>
                  <a:lnTo>
                    <a:pt x="9939" y="8034"/>
                  </a:lnTo>
                  <a:lnTo>
                    <a:pt x="10197" y="7545"/>
                  </a:lnTo>
                  <a:lnTo>
                    <a:pt x="10377" y="7030"/>
                  </a:lnTo>
                  <a:lnTo>
                    <a:pt x="10532" y="6489"/>
                  </a:lnTo>
                  <a:lnTo>
                    <a:pt x="10634" y="5923"/>
                  </a:lnTo>
                  <a:lnTo>
                    <a:pt x="10660" y="5640"/>
                  </a:lnTo>
                  <a:lnTo>
                    <a:pt x="10660" y="5331"/>
                  </a:lnTo>
                  <a:lnTo>
                    <a:pt x="10634" y="4790"/>
                  </a:lnTo>
                  <a:lnTo>
                    <a:pt x="10557" y="4275"/>
                  </a:lnTo>
                  <a:lnTo>
                    <a:pt x="10429" y="3760"/>
                  </a:lnTo>
                  <a:lnTo>
                    <a:pt x="10248" y="3271"/>
                  </a:lnTo>
                  <a:lnTo>
                    <a:pt x="10017" y="2807"/>
                  </a:lnTo>
                  <a:lnTo>
                    <a:pt x="9759" y="2370"/>
                  </a:lnTo>
                  <a:lnTo>
                    <a:pt x="9450" y="1958"/>
                  </a:lnTo>
                  <a:lnTo>
                    <a:pt x="9090" y="1571"/>
                  </a:lnTo>
                  <a:lnTo>
                    <a:pt x="8729" y="1237"/>
                  </a:lnTo>
                  <a:lnTo>
                    <a:pt x="8317" y="928"/>
                  </a:lnTo>
                  <a:lnTo>
                    <a:pt x="7879" y="644"/>
                  </a:lnTo>
                  <a:lnTo>
                    <a:pt x="7416" y="439"/>
                  </a:lnTo>
                  <a:lnTo>
                    <a:pt x="6927" y="258"/>
                  </a:lnTo>
                  <a:lnTo>
                    <a:pt x="6412" y="130"/>
                  </a:lnTo>
                  <a:lnTo>
                    <a:pt x="5871" y="52"/>
                  </a:lnTo>
                  <a:lnTo>
                    <a:pt x="5330" y="1"/>
                  </a:lnTo>
                  <a:close/>
                </a:path>
              </a:pathLst>
            </a:custGeom>
            <a:solidFill>
              <a:srgbClr val="FF6E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5"/>
            <p:cNvSpPr/>
            <p:nvPr/>
          </p:nvSpPr>
          <p:spPr>
            <a:xfrm>
              <a:off x="5564700" y="1546925"/>
              <a:ext cx="68250" cy="67600"/>
            </a:xfrm>
            <a:custGeom>
              <a:rect b="b" l="l" r="r" t="t"/>
              <a:pathLst>
                <a:path extrusionOk="0" h="2704" w="2730">
                  <a:moveTo>
                    <a:pt x="1365" y="0"/>
                  </a:moveTo>
                  <a:lnTo>
                    <a:pt x="1108" y="26"/>
                  </a:lnTo>
                  <a:lnTo>
                    <a:pt x="850" y="103"/>
                  </a:lnTo>
                  <a:lnTo>
                    <a:pt x="619" y="232"/>
                  </a:lnTo>
                  <a:lnTo>
                    <a:pt x="413" y="386"/>
                  </a:lnTo>
                  <a:lnTo>
                    <a:pt x="258" y="592"/>
                  </a:lnTo>
                  <a:lnTo>
                    <a:pt x="129" y="824"/>
                  </a:lnTo>
                  <a:lnTo>
                    <a:pt x="52" y="1082"/>
                  </a:lnTo>
                  <a:lnTo>
                    <a:pt x="1" y="1365"/>
                  </a:lnTo>
                  <a:lnTo>
                    <a:pt x="52" y="1622"/>
                  </a:lnTo>
                  <a:lnTo>
                    <a:pt x="129" y="1880"/>
                  </a:lnTo>
                  <a:lnTo>
                    <a:pt x="258" y="2111"/>
                  </a:lnTo>
                  <a:lnTo>
                    <a:pt x="413" y="2317"/>
                  </a:lnTo>
                  <a:lnTo>
                    <a:pt x="619" y="2472"/>
                  </a:lnTo>
                  <a:lnTo>
                    <a:pt x="850" y="2601"/>
                  </a:lnTo>
                  <a:lnTo>
                    <a:pt x="1108" y="2678"/>
                  </a:lnTo>
                  <a:lnTo>
                    <a:pt x="1365" y="2704"/>
                  </a:lnTo>
                  <a:lnTo>
                    <a:pt x="1649" y="2678"/>
                  </a:lnTo>
                  <a:lnTo>
                    <a:pt x="1906" y="2601"/>
                  </a:lnTo>
                  <a:lnTo>
                    <a:pt x="2138" y="2472"/>
                  </a:lnTo>
                  <a:lnTo>
                    <a:pt x="2344" y="2317"/>
                  </a:lnTo>
                  <a:lnTo>
                    <a:pt x="2498" y="2111"/>
                  </a:lnTo>
                  <a:lnTo>
                    <a:pt x="2627" y="1880"/>
                  </a:lnTo>
                  <a:lnTo>
                    <a:pt x="2704" y="1622"/>
                  </a:lnTo>
                  <a:lnTo>
                    <a:pt x="2730" y="1365"/>
                  </a:lnTo>
                  <a:lnTo>
                    <a:pt x="2704" y="1082"/>
                  </a:lnTo>
                  <a:lnTo>
                    <a:pt x="2627" y="824"/>
                  </a:lnTo>
                  <a:lnTo>
                    <a:pt x="2498" y="592"/>
                  </a:lnTo>
                  <a:lnTo>
                    <a:pt x="2344" y="386"/>
                  </a:lnTo>
                  <a:lnTo>
                    <a:pt x="2138" y="232"/>
                  </a:lnTo>
                  <a:lnTo>
                    <a:pt x="1906" y="103"/>
                  </a:lnTo>
                  <a:lnTo>
                    <a:pt x="1649" y="26"/>
                  </a:lnTo>
                  <a:lnTo>
                    <a:pt x="136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35"/>
            <p:cNvSpPr/>
            <p:nvPr/>
          </p:nvSpPr>
          <p:spPr>
            <a:xfrm>
              <a:off x="5696675" y="1420100"/>
              <a:ext cx="74675" cy="74050"/>
            </a:xfrm>
            <a:custGeom>
              <a:rect b="b" l="l" r="r" t="t"/>
              <a:pathLst>
                <a:path extrusionOk="0" h="2962" w="2987">
                  <a:moveTo>
                    <a:pt x="1493" y="1"/>
                  </a:moveTo>
                  <a:lnTo>
                    <a:pt x="1184" y="27"/>
                  </a:lnTo>
                  <a:lnTo>
                    <a:pt x="927" y="130"/>
                  </a:lnTo>
                  <a:lnTo>
                    <a:pt x="669" y="258"/>
                  </a:lnTo>
                  <a:lnTo>
                    <a:pt x="438" y="439"/>
                  </a:lnTo>
                  <a:lnTo>
                    <a:pt x="258" y="670"/>
                  </a:lnTo>
                  <a:lnTo>
                    <a:pt x="129" y="902"/>
                  </a:lnTo>
                  <a:lnTo>
                    <a:pt x="26" y="1185"/>
                  </a:lnTo>
                  <a:lnTo>
                    <a:pt x="26" y="1340"/>
                  </a:lnTo>
                  <a:lnTo>
                    <a:pt x="0" y="1494"/>
                  </a:lnTo>
                  <a:lnTo>
                    <a:pt x="26" y="1649"/>
                  </a:lnTo>
                  <a:lnTo>
                    <a:pt x="26" y="1777"/>
                  </a:lnTo>
                  <a:lnTo>
                    <a:pt x="129" y="2061"/>
                  </a:lnTo>
                  <a:lnTo>
                    <a:pt x="258" y="2318"/>
                  </a:lnTo>
                  <a:lnTo>
                    <a:pt x="438" y="2524"/>
                  </a:lnTo>
                  <a:lnTo>
                    <a:pt x="669" y="2704"/>
                  </a:lnTo>
                  <a:lnTo>
                    <a:pt x="927" y="2859"/>
                  </a:lnTo>
                  <a:lnTo>
                    <a:pt x="1184" y="2936"/>
                  </a:lnTo>
                  <a:lnTo>
                    <a:pt x="1493" y="2962"/>
                  </a:lnTo>
                  <a:lnTo>
                    <a:pt x="1802" y="2936"/>
                  </a:lnTo>
                  <a:lnTo>
                    <a:pt x="2086" y="2859"/>
                  </a:lnTo>
                  <a:lnTo>
                    <a:pt x="2317" y="2704"/>
                  </a:lnTo>
                  <a:lnTo>
                    <a:pt x="2549" y="2524"/>
                  </a:lnTo>
                  <a:lnTo>
                    <a:pt x="2729" y="2318"/>
                  </a:lnTo>
                  <a:lnTo>
                    <a:pt x="2858" y="2061"/>
                  </a:lnTo>
                  <a:lnTo>
                    <a:pt x="2961" y="1777"/>
                  </a:lnTo>
                  <a:lnTo>
                    <a:pt x="2987" y="1649"/>
                  </a:lnTo>
                  <a:lnTo>
                    <a:pt x="2987" y="1494"/>
                  </a:lnTo>
                  <a:lnTo>
                    <a:pt x="2987" y="1340"/>
                  </a:lnTo>
                  <a:lnTo>
                    <a:pt x="2961" y="1185"/>
                  </a:lnTo>
                  <a:lnTo>
                    <a:pt x="2858" y="902"/>
                  </a:lnTo>
                  <a:lnTo>
                    <a:pt x="2729" y="670"/>
                  </a:lnTo>
                  <a:lnTo>
                    <a:pt x="2549" y="439"/>
                  </a:lnTo>
                  <a:lnTo>
                    <a:pt x="2317" y="258"/>
                  </a:lnTo>
                  <a:lnTo>
                    <a:pt x="2086" y="130"/>
                  </a:lnTo>
                  <a:lnTo>
                    <a:pt x="1802" y="27"/>
                  </a:lnTo>
                  <a:lnTo>
                    <a:pt x="149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35"/>
            <p:cNvSpPr/>
            <p:nvPr/>
          </p:nvSpPr>
          <p:spPr>
            <a:xfrm>
              <a:off x="5820250" y="1380200"/>
              <a:ext cx="16125" cy="16125"/>
            </a:xfrm>
            <a:custGeom>
              <a:rect b="b" l="l" r="r" t="t"/>
              <a:pathLst>
                <a:path extrusionOk="0" h="645" w="645">
                  <a:moveTo>
                    <a:pt x="310" y="0"/>
                  </a:moveTo>
                  <a:lnTo>
                    <a:pt x="207" y="26"/>
                  </a:lnTo>
                  <a:lnTo>
                    <a:pt x="104" y="78"/>
                  </a:lnTo>
                  <a:lnTo>
                    <a:pt x="26" y="181"/>
                  </a:lnTo>
                  <a:lnTo>
                    <a:pt x="1" y="309"/>
                  </a:lnTo>
                  <a:lnTo>
                    <a:pt x="26" y="438"/>
                  </a:lnTo>
                  <a:lnTo>
                    <a:pt x="104" y="541"/>
                  </a:lnTo>
                  <a:lnTo>
                    <a:pt x="207" y="618"/>
                  </a:lnTo>
                  <a:lnTo>
                    <a:pt x="310" y="644"/>
                  </a:lnTo>
                  <a:lnTo>
                    <a:pt x="438" y="618"/>
                  </a:lnTo>
                  <a:lnTo>
                    <a:pt x="541" y="541"/>
                  </a:lnTo>
                  <a:lnTo>
                    <a:pt x="619" y="438"/>
                  </a:lnTo>
                  <a:lnTo>
                    <a:pt x="644" y="309"/>
                  </a:lnTo>
                  <a:lnTo>
                    <a:pt x="619" y="181"/>
                  </a:lnTo>
                  <a:lnTo>
                    <a:pt x="541" y="78"/>
                  </a:lnTo>
                  <a:lnTo>
                    <a:pt x="438" y="26"/>
                  </a:lnTo>
                  <a:lnTo>
                    <a:pt x="31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35"/>
            <p:cNvSpPr/>
            <p:nvPr/>
          </p:nvSpPr>
          <p:spPr>
            <a:xfrm>
              <a:off x="5564697" y="1974036"/>
              <a:ext cx="411350" cy="411926"/>
            </a:xfrm>
            <a:custGeom>
              <a:rect b="b" l="l" r="r" t="t"/>
              <a:pathLst>
                <a:path extrusionOk="0" h="16454" w="16454">
                  <a:moveTo>
                    <a:pt x="5407" y="8549"/>
                  </a:moveTo>
                  <a:lnTo>
                    <a:pt x="5639" y="8575"/>
                  </a:lnTo>
                  <a:lnTo>
                    <a:pt x="5819" y="8652"/>
                  </a:lnTo>
                  <a:lnTo>
                    <a:pt x="6000" y="8729"/>
                  </a:lnTo>
                  <a:lnTo>
                    <a:pt x="6154" y="8858"/>
                  </a:lnTo>
                  <a:lnTo>
                    <a:pt x="6283" y="9013"/>
                  </a:lnTo>
                  <a:lnTo>
                    <a:pt x="6386" y="9193"/>
                  </a:lnTo>
                  <a:lnTo>
                    <a:pt x="6437" y="9399"/>
                  </a:lnTo>
                  <a:lnTo>
                    <a:pt x="6463" y="9605"/>
                  </a:lnTo>
                  <a:lnTo>
                    <a:pt x="6437" y="9811"/>
                  </a:lnTo>
                  <a:lnTo>
                    <a:pt x="6386" y="9991"/>
                  </a:lnTo>
                  <a:lnTo>
                    <a:pt x="6283" y="10171"/>
                  </a:lnTo>
                  <a:lnTo>
                    <a:pt x="6154" y="10326"/>
                  </a:lnTo>
                  <a:lnTo>
                    <a:pt x="6000" y="10454"/>
                  </a:lnTo>
                  <a:lnTo>
                    <a:pt x="5819" y="10557"/>
                  </a:lnTo>
                  <a:lnTo>
                    <a:pt x="5639" y="10609"/>
                  </a:lnTo>
                  <a:lnTo>
                    <a:pt x="5407" y="10635"/>
                  </a:lnTo>
                  <a:lnTo>
                    <a:pt x="5201" y="10609"/>
                  </a:lnTo>
                  <a:lnTo>
                    <a:pt x="5021" y="10557"/>
                  </a:lnTo>
                  <a:lnTo>
                    <a:pt x="4841" y="10454"/>
                  </a:lnTo>
                  <a:lnTo>
                    <a:pt x="4686" y="10326"/>
                  </a:lnTo>
                  <a:lnTo>
                    <a:pt x="4558" y="10171"/>
                  </a:lnTo>
                  <a:lnTo>
                    <a:pt x="4455" y="9991"/>
                  </a:lnTo>
                  <a:lnTo>
                    <a:pt x="4403" y="9811"/>
                  </a:lnTo>
                  <a:lnTo>
                    <a:pt x="4377" y="9605"/>
                  </a:lnTo>
                  <a:lnTo>
                    <a:pt x="4403" y="9399"/>
                  </a:lnTo>
                  <a:lnTo>
                    <a:pt x="4455" y="9193"/>
                  </a:lnTo>
                  <a:lnTo>
                    <a:pt x="4558" y="9013"/>
                  </a:lnTo>
                  <a:lnTo>
                    <a:pt x="4686" y="8858"/>
                  </a:lnTo>
                  <a:lnTo>
                    <a:pt x="4841" y="8729"/>
                  </a:lnTo>
                  <a:lnTo>
                    <a:pt x="5021" y="8652"/>
                  </a:lnTo>
                  <a:lnTo>
                    <a:pt x="5201" y="8575"/>
                  </a:lnTo>
                  <a:lnTo>
                    <a:pt x="5407" y="8549"/>
                  </a:lnTo>
                  <a:close/>
                  <a:moveTo>
                    <a:pt x="5176" y="5382"/>
                  </a:moveTo>
                  <a:lnTo>
                    <a:pt x="5176" y="5640"/>
                  </a:lnTo>
                  <a:lnTo>
                    <a:pt x="5176" y="5949"/>
                  </a:lnTo>
                  <a:lnTo>
                    <a:pt x="5201" y="6258"/>
                  </a:lnTo>
                  <a:lnTo>
                    <a:pt x="5227" y="6541"/>
                  </a:lnTo>
                  <a:lnTo>
                    <a:pt x="5304" y="6824"/>
                  </a:lnTo>
                  <a:lnTo>
                    <a:pt x="5433" y="7390"/>
                  </a:lnTo>
                  <a:lnTo>
                    <a:pt x="5665" y="7931"/>
                  </a:lnTo>
                  <a:lnTo>
                    <a:pt x="5407" y="7905"/>
                  </a:lnTo>
                  <a:lnTo>
                    <a:pt x="5253" y="7931"/>
                  </a:lnTo>
                  <a:lnTo>
                    <a:pt x="5073" y="7957"/>
                  </a:lnTo>
                  <a:lnTo>
                    <a:pt x="4918" y="7983"/>
                  </a:lnTo>
                  <a:lnTo>
                    <a:pt x="4764" y="8060"/>
                  </a:lnTo>
                  <a:lnTo>
                    <a:pt x="4609" y="8111"/>
                  </a:lnTo>
                  <a:lnTo>
                    <a:pt x="4480" y="8214"/>
                  </a:lnTo>
                  <a:lnTo>
                    <a:pt x="4223" y="8420"/>
                  </a:lnTo>
                  <a:lnTo>
                    <a:pt x="4120" y="8523"/>
                  </a:lnTo>
                  <a:lnTo>
                    <a:pt x="4017" y="8652"/>
                  </a:lnTo>
                  <a:lnTo>
                    <a:pt x="3940" y="8807"/>
                  </a:lnTo>
                  <a:lnTo>
                    <a:pt x="3863" y="8935"/>
                  </a:lnTo>
                  <a:lnTo>
                    <a:pt x="3811" y="9090"/>
                  </a:lnTo>
                  <a:lnTo>
                    <a:pt x="3760" y="9270"/>
                  </a:lnTo>
                  <a:lnTo>
                    <a:pt x="3734" y="9424"/>
                  </a:lnTo>
                  <a:lnTo>
                    <a:pt x="3734" y="9605"/>
                  </a:lnTo>
                  <a:lnTo>
                    <a:pt x="3760" y="9888"/>
                  </a:lnTo>
                  <a:lnTo>
                    <a:pt x="3837" y="10171"/>
                  </a:lnTo>
                  <a:lnTo>
                    <a:pt x="3965" y="10429"/>
                  </a:lnTo>
                  <a:lnTo>
                    <a:pt x="4120" y="10660"/>
                  </a:lnTo>
                  <a:lnTo>
                    <a:pt x="4326" y="10866"/>
                  </a:lnTo>
                  <a:lnTo>
                    <a:pt x="4558" y="11047"/>
                  </a:lnTo>
                  <a:lnTo>
                    <a:pt x="4815" y="11175"/>
                  </a:lnTo>
                  <a:lnTo>
                    <a:pt x="5098" y="11253"/>
                  </a:lnTo>
                  <a:lnTo>
                    <a:pt x="5098" y="11922"/>
                  </a:lnTo>
                  <a:lnTo>
                    <a:pt x="4918" y="11922"/>
                  </a:lnTo>
                  <a:lnTo>
                    <a:pt x="4789" y="11948"/>
                  </a:lnTo>
                  <a:lnTo>
                    <a:pt x="4686" y="11999"/>
                  </a:lnTo>
                  <a:lnTo>
                    <a:pt x="4635" y="12102"/>
                  </a:lnTo>
                  <a:lnTo>
                    <a:pt x="4609" y="12231"/>
                  </a:lnTo>
                  <a:lnTo>
                    <a:pt x="4635" y="12360"/>
                  </a:lnTo>
                  <a:lnTo>
                    <a:pt x="4686" y="12463"/>
                  </a:lnTo>
                  <a:lnTo>
                    <a:pt x="4789" y="12540"/>
                  </a:lnTo>
                  <a:lnTo>
                    <a:pt x="4918" y="12566"/>
                  </a:lnTo>
                  <a:lnTo>
                    <a:pt x="5098" y="12566"/>
                  </a:lnTo>
                  <a:lnTo>
                    <a:pt x="5098" y="12772"/>
                  </a:lnTo>
                  <a:lnTo>
                    <a:pt x="5124" y="12900"/>
                  </a:lnTo>
                  <a:lnTo>
                    <a:pt x="5201" y="13003"/>
                  </a:lnTo>
                  <a:lnTo>
                    <a:pt x="5304" y="13081"/>
                  </a:lnTo>
                  <a:lnTo>
                    <a:pt x="5407" y="13106"/>
                  </a:lnTo>
                  <a:lnTo>
                    <a:pt x="5536" y="13081"/>
                  </a:lnTo>
                  <a:lnTo>
                    <a:pt x="5639" y="13003"/>
                  </a:lnTo>
                  <a:lnTo>
                    <a:pt x="5716" y="12900"/>
                  </a:lnTo>
                  <a:lnTo>
                    <a:pt x="5742" y="12772"/>
                  </a:lnTo>
                  <a:lnTo>
                    <a:pt x="5742" y="12566"/>
                  </a:lnTo>
                  <a:lnTo>
                    <a:pt x="5922" y="12566"/>
                  </a:lnTo>
                  <a:lnTo>
                    <a:pt x="6051" y="12540"/>
                  </a:lnTo>
                  <a:lnTo>
                    <a:pt x="6154" y="12463"/>
                  </a:lnTo>
                  <a:lnTo>
                    <a:pt x="6206" y="12360"/>
                  </a:lnTo>
                  <a:lnTo>
                    <a:pt x="6231" y="12231"/>
                  </a:lnTo>
                  <a:lnTo>
                    <a:pt x="6206" y="12102"/>
                  </a:lnTo>
                  <a:lnTo>
                    <a:pt x="6154" y="11999"/>
                  </a:lnTo>
                  <a:lnTo>
                    <a:pt x="6051" y="11948"/>
                  </a:lnTo>
                  <a:lnTo>
                    <a:pt x="5922" y="11922"/>
                  </a:lnTo>
                  <a:lnTo>
                    <a:pt x="5742" y="11922"/>
                  </a:lnTo>
                  <a:lnTo>
                    <a:pt x="5742" y="11253"/>
                  </a:lnTo>
                  <a:lnTo>
                    <a:pt x="6000" y="11175"/>
                  </a:lnTo>
                  <a:lnTo>
                    <a:pt x="6231" y="11072"/>
                  </a:lnTo>
                  <a:lnTo>
                    <a:pt x="6437" y="10944"/>
                  </a:lnTo>
                  <a:lnTo>
                    <a:pt x="6618" y="10763"/>
                  </a:lnTo>
                  <a:lnTo>
                    <a:pt x="6772" y="10583"/>
                  </a:lnTo>
                  <a:lnTo>
                    <a:pt x="6926" y="10351"/>
                  </a:lnTo>
                  <a:lnTo>
                    <a:pt x="7004" y="10120"/>
                  </a:lnTo>
                  <a:lnTo>
                    <a:pt x="7081" y="9888"/>
                  </a:lnTo>
                  <a:lnTo>
                    <a:pt x="7364" y="10120"/>
                  </a:lnTo>
                  <a:lnTo>
                    <a:pt x="7673" y="10351"/>
                  </a:lnTo>
                  <a:lnTo>
                    <a:pt x="8008" y="10532"/>
                  </a:lnTo>
                  <a:lnTo>
                    <a:pt x="8343" y="10712"/>
                  </a:lnTo>
                  <a:lnTo>
                    <a:pt x="8677" y="10866"/>
                  </a:lnTo>
                  <a:lnTo>
                    <a:pt x="9038" y="11021"/>
                  </a:lnTo>
                  <a:lnTo>
                    <a:pt x="9424" y="11124"/>
                  </a:lnTo>
                  <a:lnTo>
                    <a:pt x="9785" y="11201"/>
                  </a:lnTo>
                  <a:lnTo>
                    <a:pt x="9682" y="11587"/>
                  </a:lnTo>
                  <a:lnTo>
                    <a:pt x="9527" y="11922"/>
                  </a:lnTo>
                  <a:lnTo>
                    <a:pt x="9373" y="12282"/>
                  </a:lnTo>
                  <a:lnTo>
                    <a:pt x="9167" y="12591"/>
                  </a:lnTo>
                  <a:lnTo>
                    <a:pt x="8935" y="12900"/>
                  </a:lnTo>
                  <a:lnTo>
                    <a:pt x="8703" y="13184"/>
                  </a:lnTo>
                  <a:lnTo>
                    <a:pt x="8446" y="13467"/>
                  </a:lnTo>
                  <a:lnTo>
                    <a:pt x="8137" y="13699"/>
                  </a:lnTo>
                  <a:lnTo>
                    <a:pt x="7853" y="13930"/>
                  </a:lnTo>
                  <a:lnTo>
                    <a:pt x="7519" y="14111"/>
                  </a:lnTo>
                  <a:lnTo>
                    <a:pt x="7184" y="14291"/>
                  </a:lnTo>
                  <a:lnTo>
                    <a:pt x="6824" y="14420"/>
                  </a:lnTo>
                  <a:lnTo>
                    <a:pt x="6463" y="14523"/>
                  </a:lnTo>
                  <a:lnTo>
                    <a:pt x="6077" y="14600"/>
                  </a:lnTo>
                  <a:lnTo>
                    <a:pt x="5691" y="14651"/>
                  </a:lnTo>
                  <a:lnTo>
                    <a:pt x="5304" y="14677"/>
                  </a:lnTo>
                  <a:lnTo>
                    <a:pt x="4944" y="14651"/>
                  </a:lnTo>
                  <a:lnTo>
                    <a:pt x="4583" y="14626"/>
                  </a:lnTo>
                  <a:lnTo>
                    <a:pt x="4223" y="14548"/>
                  </a:lnTo>
                  <a:lnTo>
                    <a:pt x="3863" y="14445"/>
                  </a:lnTo>
                  <a:lnTo>
                    <a:pt x="3682" y="14445"/>
                  </a:lnTo>
                  <a:lnTo>
                    <a:pt x="3605" y="14471"/>
                  </a:lnTo>
                  <a:lnTo>
                    <a:pt x="3554" y="14523"/>
                  </a:lnTo>
                  <a:lnTo>
                    <a:pt x="2292" y="15784"/>
                  </a:lnTo>
                  <a:lnTo>
                    <a:pt x="2292" y="13724"/>
                  </a:lnTo>
                  <a:lnTo>
                    <a:pt x="2266" y="13570"/>
                  </a:lnTo>
                  <a:lnTo>
                    <a:pt x="2189" y="13467"/>
                  </a:lnTo>
                  <a:lnTo>
                    <a:pt x="1828" y="13132"/>
                  </a:lnTo>
                  <a:lnTo>
                    <a:pt x="1519" y="12746"/>
                  </a:lnTo>
                  <a:lnTo>
                    <a:pt x="1262" y="12334"/>
                  </a:lnTo>
                  <a:lnTo>
                    <a:pt x="1056" y="11922"/>
                  </a:lnTo>
                  <a:lnTo>
                    <a:pt x="876" y="11459"/>
                  </a:lnTo>
                  <a:lnTo>
                    <a:pt x="747" y="10995"/>
                  </a:lnTo>
                  <a:lnTo>
                    <a:pt x="670" y="10506"/>
                  </a:lnTo>
                  <a:lnTo>
                    <a:pt x="644" y="10017"/>
                  </a:lnTo>
                  <a:lnTo>
                    <a:pt x="670" y="9553"/>
                  </a:lnTo>
                  <a:lnTo>
                    <a:pt x="747" y="9116"/>
                  </a:lnTo>
                  <a:lnTo>
                    <a:pt x="850" y="8678"/>
                  </a:lnTo>
                  <a:lnTo>
                    <a:pt x="1004" y="8240"/>
                  </a:lnTo>
                  <a:lnTo>
                    <a:pt x="1185" y="7854"/>
                  </a:lnTo>
                  <a:lnTo>
                    <a:pt x="1416" y="7468"/>
                  </a:lnTo>
                  <a:lnTo>
                    <a:pt x="1674" y="7107"/>
                  </a:lnTo>
                  <a:lnTo>
                    <a:pt x="1983" y="6772"/>
                  </a:lnTo>
                  <a:lnTo>
                    <a:pt x="2292" y="6489"/>
                  </a:lnTo>
                  <a:lnTo>
                    <a:pt x="2652" y="6206"/>
                  </a:lnTo>
                  <a:lnTo>
                    <a:pt x="3013" y="5974"/>
                  </a:lnTo>
                  <a:lnTo>
                    <a:pt x="3399" y="5768"/>
                  </a:lnTo>
                  <a:lnTo>
                    <a:pt x="3837" y="5614"/>
                  </a:lnTo>
                  <a:lnTo>
                    <a:pt x="4249" y="5485"/>
                  </a:lnTo>
                  <a:lnTo>
                    <a:pt x="4712" y="5408"/>
                  </a:lnTo>
                  <a:lnTo>
                    <a:pt x="5176" y="5382"/>
                  </a:lnTo>
                  <a:close/>
                  <a:moveTo>
                    <a:pt x="10814" y="1"/>
                  </a:moveTo>
                  <a:lnTo>
                    <a:pt x="10299" y="27"/>
                  </a:lnTo>
                  <a:lnTo>
                    <a:pt x="9785" y="104"/>
                  </a:lnTo>
                  <a:lnTo>
                    <a:pt x="9295" y="207"/>
                  </a:lnTo>
                  <a:lnTo>
                    <a:pt x="8832" y="361"/>
                  </a:lnTo>
                  <a:lnTo>
                    <a:pt x="8368" y="567"/>
                  </a:lnTo>
                  <a:lnTo>
                    <a:pt x="7931" y="799"/>
                  </a:lnTo>
                  <a:lnTo>
                    <a:pt x="7519" y="1056"/>
                  </a:lnTo>
                  <a:lnTo>
                    <a:pt x="7132" y="1365"/>
                  </a:lnTo>
                  <a:lnTo>
                    <a:pt x="6798" y="1700"/>
                  </a:lnTo>
                  <a:lnTo>
                    <a:pt x="6463" y="2061"/>
                  </a:lnTo>
                  <a:lnTo>
                    <a:pt x="6154" y="2447"/>
                  </a:lnTo>
                  <a:lnTo>
                    <a:pt x="5897" y="2859"/>
                  </a:lnTo>
                  <a:lnTo>
                    <a:pt x="5691" y="3297"/>
                  </a:lnTo>
                  <a:lnTo>
                    <a:pt x="5485" y="3760"/>
                  </a:lnTo>
                  <a:lnTo>
                    <a:pt x="5356" y="4249"/>
                  </a:lnTo>
                  <a:lnTo>
                    <a:pt x="5253" y="4738"/>
                  </a:lnTo>
                  <a:lnTo>
                    <a:pt x="4712" y="4764"/>
                  </a:lnTo>
                  <a:lnTo>
                    <a:pt x="4197" y="4867"/>
                  </a:lnTo>
                  <a:lnTo>
                    <a:pt x="3682" y="4996"/>
                  </a:lnTo>
                  <a:lnTo>
                    <a:pt x="3193" y="5176"/>
                  </a:lnTo>
                  <a:lnTo>
                    <a:pt x="2755" y="5382"/>
                  </a:lnTo>
                  <a:lnTo>
                    <a:pt x="2318" y="5665"/>
                  </a:lnTo>
                  <a:lnTo>
                    <a:pt x="1906" y="5974"/>
                  </a:lnTo>
                  <a:lnTo>
                    <a:pt x="1545" y="6309"/>
                  </a:lnTo>
                  <a:lnTo>
                    <a:pt x="1210" y="6669"/>
                  </a:lnTo>
                  <a:lnTo>
                    <a:pt x="901" y="7081"/>
                  </a:lnTo>
                  <a:lnTo>
                    <a:pt x="644" y="7519"/>
                  </a:lnTo>
                  <a:lnTo>
                    <a:pt x="412" y="7983"/>
                  </a:lnTo>
                  <a:lnTo>
                    <a:pt x="232" y="8472"/>
                  </a:lnTo>
                  <a:lnTo>
                    <a:pt x="103" y="8961"/>
                  </a:lnTo>
                  <a:lnTo>
                    <a:pt x="26" y="9502"/>
                  </a:lnTo>
                  <a:lnTo>
                    <a:pt x="0" y="10017"/>
                  </a:lnTo>
                  <a:lnTo>
                    <a:pt x="26" y="10557"/>
                  </a:lnTo>
                  <a:lnTo>
                    <a:pt x="129" y="11098"/>
                  </a:lnTo>
                  <a:lnTo>
                    <a:pt x="258" y="11613"/>
                  </a:lnTo>
                  <a:lnTo>
                    <a:pt x="438" y="12102"/>
                  </a:lnTo>
                  <a:lnTo>
                    <a:pt x="670" y="12591"/>
                  </a:lnTo>
                  <a:lnTo>
                    <a:pt x="953" y="13029"/>
                  </a:lnTo>
                  <a:lnTo>
                    <a:pt x="1262" y="13467"/>
                  </a:lnTo>
                  <a:lnTo>
                    <a:pt x="1648" y="13853"/>
                  </a:lnTo>
                  <a:lnTo>
                    <a:pt x="1648" y="15836"/>
                  </a:lnTo>
                  <a:lnTo>
                    <a:pt x="1674" y="16016"/>
                  </a:lnTo>
                  <a:lnTo>
                    <a:pt x="1751" y="16170"/>
                  </a:lnTo>
                  <a:lnTo>
                    <a:pt x="1880" y="16325"/>
                  </a:lnTo>
                  <a:lnTo>
                    <a:pt x="2034" y="16402"/>
                  </a:lnTo>
                  <a:lnTo>
                    <a:pt x="2137" y="16454"/>
                  </a:lnTo>
                  <a:lnTo>
                    <a:pt x="2395" y="16454"/>
                  </a:lnTo>
                  <a:lnTo>
                    <a:pt x="2498" y="16402"/>
                  </a:lnTo>
                  <a:lnTo>
                    <a:pt x="2601" y="16351"/>
                  </a:lnTo>
                  <a:lnTo>
                    <a:pt x="2704" y="16273"/>
                  </a:lnTo>
                  <a:lnTo>
                    <a:pt x="3863" y="15115"/>
                  </a:lnTo>
                  <a:lnTo>
                    <a:pt x="4223" y="15218"/>
                  </a:lnTo>
                  <a:lnTo>
                    <a:pt x="4583" y="15269"/>
                  </a:lnTo>
                  <a:lnTo>
                    <a:pt x="4944" y="15295"/>
                  </a:lnTo>
                  <a:lnTo>
                    <a:pt x="5304" y="15321"/>
                  </a:lnTo>
                  <a:lnTo>
                    <a:pt x="5742" y="15295"/>
                  </a:lnTo>
                  <a:lnTo>
                    <a:pt x="6206" y="15243"/>
                  </a:lnTo>
                  <a:lnTo>
                    <a:pt x="6643" y="15140"/>
                  </a:lnTo>
                  <a:lnTo>
                    <a:pt x="7055" y="15012"/>
                  </a:lnTo>
                  <a:lnTo>
                    <a:pt x="7467" y="14857"/>
                  </a:lnTo>
                  <a:lnTo>
                    <a:pt x="7853" y="14651"/>
                  </a:lnTo>
                  <a:lnTo>
                    <a:pt x="8214" y="14445"/>
                  </a:lnTo>
                  <a:lnTo>
                    <a:pt x="8574" y="14188"/>
                  </a:lnTo>
                  <a:lnTo>
                    <a:pt x="8909" y="13905"/>
                  </a:lnTo>
                  <a:lnTo>
                    <a:pt x="9218" y="13596"/>
                  </a:lnTo>
                  <a:lnTo>
                    <a:pt x="9476" y="13261"/>
                  </a:lnTo>
                  <a:lnTo>
                    <a:pt x="9733" y="12900"/>
                  </a:lnTo>
                  <a:lnTo>
                    <a:pt x="9965" y="12540"/>
                  </a:lnTo>
                  <a:lnTo>
                    <a:pt x="10145" y="12128"/>
                  </a:lnTo>
                  <a:lnTo>
                    <a:pt x="10325" y="11716"/>
                  </a:lnTo>
                  <a:lnTo>
                    <a:pt x="10428" y="11278"/>
                  </a:lnTo>
                  <a:lnTo>
                    <a:pt x="10814" y="11304"/>
                  </a:lnTo>
                  <a:lnTo>
                    <a:pt x="11201" y="11278"/>
                  </a:lnTo>
                  <a:lnTo>
                    <a:pt x="11587" y="11253"/>
                  </a:lnTo>
                  <a:lnTo>
                    <a:pt x="11973" y="11175"/>
                  </a:lnTo>
                  <a:lnTo>
                    <a:pt x="12359" y="11072"/>
                  </a:lnTo>
                  <a:lnTo>
                    <a:pt x="13621" y="12334"/>
                  </a:lnTo>
                  <a:lnTo>
                    <a:pt x="13698" y="12411"/>
                  </a:lnTo>
                  <a:lnTo>
                    <a:pt x="13827" y="12463"/>
                  </a:lnTo>
                  <a:lnTo>
                    <a:pt x="13930" y="12514"/>
                  </a:lnTo>
                  <a:lnTo>
                    <a:pt x="14187" y="12514"/>
                  </a:lnTo>
                  <a:lnTo>
                    <a:pt x="14316" y="12463"/>
                  </a:lnTo>
                  <a:lnTo>
                    <a:pt x="14471" y="12360"/>
                  </a:lnTo>
                  <a:lnTo>
                    <a:pt x="14599" y="12231"/>
                  </a:lnTo>
                  <a:lnTo>
                    <a:pt x="14677" y="12051"/>
                  </a:lnTo>
                  <a:lnTo>
                    <a:pt x="14702" y="11871"/>
                  </a:lnTo>
                  <a:lnTo>
                    <a:pt x="14702" y="9733"/>
                  </a:lnTo>
                  <a:lnTo>
                    <a:pt x="15114" y="9322"/>
                  </a:lnTo>
                  <a:lnTo>
                    <a:pt x="15449" y="8858"/>
                  </a:lnTo>
                  <a:lnTo>
                    <a:pt x="15758" y="8395"/>
                  </a:lnTo>
                  <a:lnTo>
                    <a:pt x="16016" y="7880"/>
                  </a:lnTo>
                  <a:lnTo>
                    <a:pt x="16196" y="7339"/>
                  </a:lnTo>
                  <a:lnTo>
                    <a:pt x="16350" y="6798"/>
                  </a:lnTo>
                  <a:lnTo>
                    <a:pt x="16427" y="6232"/>
                  </a:lnTo>
                  <a:lnTo>
                    <a:pt x="16453" y="5640"/>
                  </a:lnTo>
                  <a:lnTo>
                    <a:pt x="16453" y="5279"/>
                  </a:lnTo>
                  <a:lnTo>
                    <a:pt x="16427" y="4919"/>
                  </a:lnTo>
                  <a:lnTo>
                    <a:pt x="16350" y="4558"/>
                  </a:lnTo>
                  <a:lnTo>
                    <a:pt x="16273" y="4223"/>
                  </a:lnTo>
                  <a:lnTo>
                    <a:pt x="16170" y="3863"/>
                  </a:lnTo>
                  <a:lnTo>
                    <a:pt x="16041" y="3528"/>
                  </a:lnTo>
                  <a:lnTo>
                    <a:pt x="15913" y="3194"/>
                  </a:lnTo>
                  <a:lnTo>
                    <a:pt x="15732" y="2885"/>
                  </a:lnTo>
                  <a:lnTo>
                    <a:pt x="15655" y="2782"/>
                  </a:lnTo>
                  <a:lnTo>
                    <a:pt x="15552" y="2730"/>
                  </a:lnTo>
                  <a:lnTo>
                    <a:pt x="15423" y="2704"/>
                  </a:lnTo>
                  <a:lnTo>
                    <a:pt x="15295" y="2756"/>
                  </a:lnTo>
                  <a:lnTo>
                    <a:pt x="15192" y="2833"/>
                  </a:lnTo>
                  <a:lnTo>
                    <a:pt x="15140" y="2936"/>
                  </a:lnTo>
                  <a:lnTo>
                    <a:pt x="15140" y="3065"/>
                  </a:lnTo>
                  <a:lnTo>
                    <a:pt x="15166" y="3194"/>
                  </a:lnTo>
                  <a:lnTo>
                    <a:pt x="15320" y="3477"/>
                  </a:lnTo>
                  <a:lnTo>
                    <a:pt x="15449" y="3760"/>
                  </a:lnTo>
                  <a:lnTo>
                    <a:pt x="15578" y="4069"/>
                  </a:lnTo>
                  <a:lnTo>
                    <a:pt x="15655" y="4378"/>
                  </a:lnTo>
                  <a:lnTo>
                    <a:pt x="15732" y="4687"/>
                  </a:lnTo>
                  <a:lnTo>
                    <a:pt x="15784" y="4996"/>
                  </a:lnTo>
                  <a:lnTo>
                    <a:pt x="15810" y="5331"/>
                  </a:lnTo>
                  <a:lnTo>
                    <a:pt x="15810" y="5640"/>
                  </a:lnTo>
                  <a:lnTo>
                    <a:pt x="15784" y="6180"/>
                  </a:lnTo>
                  <a:lnTo>
                    <a:pt x="15707" y="6695"/>
                  </a:lnTo>
                  <a:lnTo>
                    <a:pt x="15578" y="7184"/>
                  </a:lnTo>
                  <a:lnTo>
                    <a:pt x="15398" y="7674"/>
                  </a:lnTo>
                  <a:lnTo>
                    <a:pt x="15166" y="8137"/>
                  </a:lnTo>
                  <a:lnTo>
                    <a:pt x="14883" y="8575"/>
                  </a:lnTo>
                  <a:lnTo>
                    <a:pt x="14548" y="8987"/>
                  </a:lnTo>
                  <a:lnTo>
                    <a:pt x="14162" y="9347"/>
                  </a:lnTo>
                  <a:lnTo>
                    <a:pt x="14084" y="9476"/>
                  </a:lnTo>
                  <a:lnTo>
                    <a:pt x="14059" y="9605"/>
                  </a:lnTo>
                  <a:lnTo>
                    <a:pt x="14059" y="11871"/>
                  </a:lnTo>
                  <a:lnTo>
                    <a:pt x="12668" y="10480"/>
                  </a:lnTo>
                  <a:lnTo>
                    <a:pt x="12617" y="10429"/>
                  </a:lnTo>
                  <a:lnTo>
                    <a:pt x="12540" y="10403"/>
                  </a:lnTo>
                  <a:lnTo>
                    <a:pt x="12359" y="10403"/>
                  </a:lnTo>
                  <a:lnTo>
                    <a:pt x="11973" y="10506"/>
                  </a:lnTo>
                  <a:lnTo>
                    <a:pt x="11587" y="10583"/>
                  </a:lnTo>
                  <a:lnTo>
                    <a:pt x="11201" y="10635"/>
                  </a:lnTo>
                  <a:lnTo>
                    <a:pt x="10814" y="10660"/>
                  </a:lnTo>
                  <a:lnTo>
                    <a:pt x="10299" y="10635"/>
                  </a:lnTo>
                  <a:lnTo>
                    <a:pt x="9810" y="10557"/>
                  </a:lnTo>
                  <a:lnTo>
                    <a:pt x="9321" y="10429"/>
                  </a:lnTo>
                  <a:lnTo>
                    <a:pt x="8858" y="10248"/>
                  </a:lnTo>
                  <a:lnTo>
                    <a:pt x="8420" y="10042"/>
                  </a:lnTo>
                  <a:lnTo>
                    <a:pt x="8008" y="9785"/>
                  </a:lnTo>
                  <a:lnTo>
                    <a:pt x="7647" y="9502"/>
                  </a:lnTo>
                  <a:lnTo>
                    <a:pt x="7287" y="9193"/>
                  </a:lnTo>
                  <a:lnTo>
                    <a:pt x="6952" y="8832"/>
                  </a:lnTo>
                  <a:lnTo>
                    <a:pt x="6669" y="8446"/>
                  </a:lnTo>
                  <a:lnTo>
                    <a:pt x="6412" y="8034"/>
                  </a:lnTo>
                  <a:lnTo>
                    <a:pt x="6206" y="7596"/>
                  </a:lnTo>
                  <a:lnTo>
                    <a:pt x="6025" y="7133"/>
                  </a:lnTo>
                  <a:lnTo>
                    <a:pt x="5922" y="6644"/>
                  </a:lnTo>
                  <a:lnTo>
                    <a:pt x="5845" y="6155"/>
                  </a:lnTo>
                  <a:lnTo>
                    <a:pt x="5819" y="5640"/>
                  </a:lnTo>
                  <a:lnTo>
                    <a:pt x="5845" y="5125"/>
                  </a:lnTo>
                  <a:lnTo>
                    <a:pt x="5922" y="4635"/>
                  </a:lnTo>
                  <a:lnTo>
                    <a:pt x="6025" y="4172"/>
                  </a:lnTo>
                  <a:lnTo>
                    <a:pt x="6206" y="3708"/>
                  </a:lnTo>
                  <a:lnTo>
                    <a:pt x="6412" y="3271"/>
                  </a:lnTo>
                  <a:lnTo>
                    <a:pt x="6669" y="2859"/>
                  </a:lnTo>
                  <a:lnTo>
                    <a:pt x="6952" y="2473"/>
                  </a:lnTo>
                  <a:lnTo>
                    <a:pt x="7287" y="2112"/>
                  </a:lnTo>
                  <a:lnTo>
                    <a:pt x="7647" y="1777"/>
                  </a:lnTo>
                  <a:lnTo>
                    <a:pt x="8008" y="1494"/>
                  </a:lnTo>
                  <a:lnTo>
                    <a:pt x="8446" y="1237"/>
                  </a:lnTo>
                  <a:lnTo>
                    <a:pt x="8858" y="1031"/>
                  </a:lnTo>
                  <a:lnTo>
                    <a:pt x="9321" y="876"/>
                  </a:lnTo>
                  <a:lnTo>
                    <a:pt x="9810" y="748"/>
                  </a:lnTo>
                  <a:lnTo>
                    <a:pt x="10299" y="670"/>
                  </a:lnTo>
                  <a:lnTo>
                    <a:pt x="10814" y="645"/>
                  </a:lnTo>
                  <a:lnTo>
                    <a:pt x="11149" y="645"/>
                  </a:lnTo>
                  <a:lnTo>
                    <a:pt x="11458" y="696"/>
                  </a:lnTo>
                  <a:lnTo>
                    <a:pt x="11767" y="748"/>
                  </a:lnTo>
                  <a:lnTo>
                    <a:pt x="12076" y="799"/>
                  </a:lnTo>
                  <a:lnTo>
                    <a:pt x="12385" y="902"/>
                  </a:lnTo>
                  <a:lnTo>
                    <a:pt x="12694" y="1005"/>
                  </a:lnTo>
                  <a:lnTo>
                    <a:pt x="12977" y="1134"/>
                  </a:lnTo>
                  <a:lnTo>
                    <a:pt x="13260" y="1288"/>
                  </a:lnTo>
                  <a:lnTo>
                    <a:pt x="13389" y="1314"/>
                  </a:lnTo>
                  <a:lnTo>
                    <a:pt x="13518" y="1314"/>
                  </a:lnTo>
                  <a:lnTo>
                    <a:pt x="13621" y="1262"/>
                  </a:lnTo>
                  <a:lnTo>
                    <a:pt x="13724" y="1159"/>
                  </a:lnTo>
                  <a:lnTo>
                    <a:pt x="13750" y="1031"/>
                  </a:lnTo>
                  <a:lnTo>
                    <a:pt x="13750" y="928"/>
                  </a:lnTo>
                  <a:lnTo>
                    <a:pt x="13698" y="799"/>
                  </a:lnTo>
                  <a:lnTo>
                    <a:pt x="13595" y="722"/>
                  </a:lnTo>
                  <a:lnTo>
                    <a:pt x="13260" y="567"/>
                  </a:lnTo>
                  <a:lnTo>
                    <a:pt x="12926" y="413"/>
                  </a:lnTo>
                  <a:lnTo>
                    <a:pt x="12591" y="284"/>
                  </a:lnTo>
                  <a:lnTo>
                    <a:pt x="12256" y="181"/>
                  </a:lnTo>
                  <a:lnTo>
                    <a:pt x="11896" y="104"/>
                  </a:lnTo>
                  <a:lnTo>
                    <a:pt x="11535" y="52"/>
                  </a:lnTo>
                  <a:lnTo>
                    <a:pt x="11175"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35"/>
            <p:cNvSpPr/>
            <p:nvPr/>
          </p:nvSpPr>
          <p:spPr>
            <a:xfrm>
              <a:off x="5688950" y="1412375"/>
              <a:ext cx="90125" cy="139725"/>
            </a:xfrm>
            <a:custGeom>
              <a:rect b="b" l="l" r="r" t="t"/>
              <a:pathLst>
                <a:path extrusionOk="0" h="5589" w="3605">
                  <a:moveTo>
                    <a:pt x="1802" y="645"/>
                  </a:moveTo>
                  <a:lnTo>
                    <a:pt x="2034" y="670"/>
                  </a:lnTo>
                  <a:lnTo>
                    <a:pt x="2266" y="722"/>
                  </a:lnTo>
                  <a:lnTo>
                    <a:pt x="2446" y="825"/>
                  </a:lnTo>
                  <a:lnTo>
                    <a:pt x="2626" y="979"/>
                  </a:lnTo>
                  <a:lnTo>
                    <a:pt x="2781" y="1159"/>
                  </a:lnTo>
                  <a:lnTo>
                    <a:pt x="2884" y="1340"/>
                  </a:lnTo>
                  <a:lnTo>
                    <a:pt x="2935" y="1571"/>
                  </a:lnTo>
                  <a:lnTo>
                    <a:pt x="2961" y="1803"/>
                  </a:lnTo>
                  <a:lnTo>
                    <a:pt x="2935" y="2035"/>
                  </a:lnTo>
                  <a:lnTo>
                    <a:pt x="2884" y="2241"/>
                  </a:lnTo>
                  <a:lnTo>
                    <a:pt x="2781" y="2447"/>
                  </a:lnTo>
                  <a:lnTo>
                    <a:pt x="2626" y="2627"/>
                  </a:lnTo>
                  <a:lnTo>
                    <a:pt x="2446" y="2756"/>
                  </a:lnTo>
                  <a:lnTo>
                    <a:pt x="2266" y="2859"/>
                  </a:lnTo>
                  <a:lnTo>
                    <a:pt x="2034" y="2936"/>
                  </a:lnTo>
                  <a:lnTo>
                    <a:pt x="1802" y="2962"/>
                  </a:lnTo>
                  <a:lnTo>
                    <a:pt x="1571" y="2936"/>
                  </a:lnTo>
                  <a:lnTo>
                    <a:pt x="1339" y="2859"/>
                  </a:lnTo>
                  <a:lnTo>
                    <a:pt x="1159" y="2756"/>
                  </a:lnTo>
                  <a:lnTo>
                    <a:pt x="978" y="2627"/>
                  </a:lnTo>
                  <a:lnTo>
                    <a:pt x="824" y="2447"/>
                  </a:lnTo>
                  <a:lnTo>
                    <a:pt x="721" y="2241"/>
                  </a:lnTo>
                  <a:lnTo>
                    <a:pt x="670" y="2035"/>
                  </a:lnTo>
                  <a:lnTo>
                    <a:pt x="644" y="1803"/>
                  </a:lnTo>
                  <a:lnTo>
                    <a:pt x="670" y="1571"/>
                  </a:lnTo>
                  <a:lnTo>
                    <a:pt x="721" y="1340"/>
                  </a:lnTo>
                  <a:lnTo>
                    <a:pt x="824" y="1159"/>
                  </a:lnTo>
                  <a:lnTo>
                    <a:pt x="978" y="979"/>
                  </a:lnTo>
                  <a:lnTo>
                    <a:pt x="1159" y="825"/>
                  </a:lnTo>
                  <a:lnTo>
                    <a:pt x="1339" y="722"/>
                  </a:lnTo>
                  <a:lnTo>
                    <a:pt x="1571" y="670"/>
                  </a:lnTo>
                  <a:lnTo>
                    <a:pt x="1802" y="645"/>
                  </a:lnTo>
                  <a:close/>
                  <a:moveTo>
                    <a:pt x="1622" y="1"/>
                  </a:moveTo>
                  <a:lnTo>
                    <a:pt x="1442" y="27"/>
                  </a:lnTo>
                  <a:lnTo>
                    <a:pt x="1262" y="78"/>
                  </a:lnTo>
                  <a:lnTo>
                    <a:pt x="1107" y="130"/>
                  </a:lnTo>
                  <a:lnTo>
                    <a:pt x="953" y="207"/>
                  </a:lnTo>
                  <a:lnTo>
                    <a:pt x="798" y="310"/>
                  </a:lnTo>
                  <a:lnTo>
                    <a:pt x="644" y="413"/>
                  </a:lnTo>
                  <a:lnTo>
                    <a:pt x="515" y="516"/>
                  </a:lnTo>
                  <a:lnTo>
                    <a:pt x="412" y="645"/>
                  </a:lnTo>
                  <a:lnTo>
                    <a:pt x="309" y="799"/>
                  </a:lnTo>
                  <a:lnTo>
                    <a:pt x="206" y="928"/>
                  </a:lnTo>
                  <a:lnTo>
                    <a:pt x="129" y="1082"/>
                  </a:lnTo>
                  <a:lnTo>
                    <a:pt x="77" y="1262"/>
                  </a:lnTo>
                  <a:lnTo>
                    <a:pt x="26" y="1443"/>
                  </a:lnTo>
                  <a:lnTo>
                    <a:pt x="0" y="1623"/>
                  </a:lnTo>
                  <a:lnTo>
                    <a:pt x="0" y="1803"/>
                  </a:lnTo>
                  <a:lnTo>
                    <a:pt x="26" y="2112"/>
                  </a:lnTo>
                  <a:lnTo>
                    <a:pt x="103" y="2421"/>
                  </a:lnTo>
                  <a:lnTo>
                    <a:pt x="232" y="2704"/>
                  </a:lnTo>
                  <a:lnTo>
                    <a:pt x="412" y="2962"/>
                  </a:lnTo>
                  <a:lnTo>
                    <a:pt x="644" y="3168"/>
                  </a:lnTo>
                  <a:lnTo>
                    <a:pt x="901" y="3348"/>
                  </a:lnTo>
                  <a:lnTo>
                    <a:pt x="1184" y="3477"/>
                  </a:lnTo>
                  <a:lnTo>
                    <a:pt x="1493" y="3580"/>
                  </a:lnTo>
                  <a:lnTo>
                    <a:pt x="1493" y="4249"/>
                  </a:lnTo>
                  <a:lnTo>
                    <a:pt x="1262" y="4249"/>
                  </a:lnTo>
                  <a:lnTo>
                    <a:pt x="1133" y="4275"/>
                  </a:lnTo>
                  <a:lnTo>
                    <a:pt x="1030" y="4352"/>
                  </a:lnTo>
                  <a:lnTo>
                    <a:pt x="978" y="4455"/>
                  </a:lnTo>
                  <a:lnTo>
                    <a:pt x="953" y="4584"/>
                  </a:lnTo>
                  <a:lnTo>
                    <a:pt x="978" y="4713"/>
                  </a:lnTo>
                  <a:lnTo>
                    <a:pt x="1030" y="4790"/>
                  </a:lnTo>
                  <a:lnTo>
                    <a:pt x="1133" y="4867"/>
                  </a:lnTo>
                  <a:lnTo>
                    <a:pt x="1262" y="4893"/>
                  </a:lnTo>
                  <a:lnTo>
                    <a:pt x="1493" y="4893"/>
                  </a:lnTo>
                  <a:lnTo>
                    <a:pt x="1493" y="5253"/>
                  </a:lnTo>
                  <a:lnTo>
                    <a:pt x="1519" y="5382"/>
                  </a:lnTo>
                  <a:lnTo>
                    <a:pt x="1571" y="5485"/>
                  </a:lnTo>
                  <a:lnTo>
                    <a:pt x="1674" y="5562"/>
                  </a:lnTo>
                  <a:lnTo>
                    <a:pt x="1802" y="5588"/>
                  </a:lnTo>
                  <a:lnTo>
                    <a:pt x="1931" y="5562"/>
                  </a:lnTo>
                  <a:lnTo>
                    <a:pt x="2034" y="5485"/>
                  </a:lnTo>
                  <a:lnTo>
                    <a:pt x="2111" y="5382"/>
                  </a:lnTo>
                  <a:lnTo>
                    <a:pt x="2137" y="5253"/>
                  </a:lnTo>
                  <a:lnTo>
                    <a:pt x="2137" y="4893"/>
                  </a:lnTo>
                  <a:lnTo>
                    <a:pt x="2343" y="4893"/>
                  </a:lnTo>
                  <a:lnTo>
                    <a:pt x="2472" y="4867"/>
                  </a:lnTo>
                  <a:lnTo>
                    <a:pt x="2575" y="4790"/>
                  </a:lnTo>
                  <a:lnTo>
                    <a:pt x="2652" y="4713"/>
                  </a:lnTo>
                  <a:lnTo>
                    <a:pt x="2678" y="4584"/>
                  </a:lnTo>
                  <a:lnTo>
                    <a:pt x="2652" y="4455"/>
                  </a:lnTo>
                  <a:lnTo>
                    <a:pt x="2575" y="4352"/>
                  </a:lnTo>
                  <a:lnTo>
                    <a:pt x="2472" y="4275"/>
                  </a:lnTo>
                  <a:lnTo>
                    <a:pt x="2343" y="4249"/>
                  </a:lnTo>
                  <a:lnTo>
                    <a:pt x="2137" y="4249"/>
                  </a:lnTo>
                  <a:lnTo>
                    <a:pt x="2137" y="3580"/>
                  </a:lnTo>
                  <a:lnTo>
                    <a:pt x="2420" y="3477"/>
                  </a:lnTo>
                  <a:lnTo>
                    <a:pt x="2704" y="3348"/>
                  </a:lnTo>
                  <a:lnTo>
                    <a:pt x="2961" y="3168"/>
                  </a:lnTo>
                  <a:lnTo>
                    <a:pt x="3193" y="2962"/>
                  </a:lnTo>
                  <a:lnTo>
                    <a:pt x="3373" y="2704"/>
                  </a:lnTo>
                  <a:lnTo>
                    <a:pt x="3502" y="2421"/>
                  </a:lnTo>
                  <a:lnTo>
                    <a:pt x="3579" y="2112"/>
                  </a:lnTo>
                  <a:lnTo>
                    <a:pt x="3605" y="1803"/>
                  </a:lnTo>
                  <a:lnTo>
                    <a:pt x="3605" y="1623"/>
                  </a:lnTo>
                  <a:lnTo>
                    <a:pt x="3579" y="1443"/>
                  </a:lnTo>
                  <a:lnTo>
                    <a:pt x="3528" y="1262"/>
                  </a:lnTo>
                  <a:lnTo>
                    <a:pt x="3476" y="1082"/>
                  </a:lnTo>
                  <a:lnTo>
                    <a:pt x="3399" y="928"/>
                  </a:lnTo>
                  <a:lnTo>
                    <a:pt x="3296" y="799"/>
                  </a:lnTo>
                  <a:lnTo>
                    <a:pt x="3193" y="645"/>
                  </a:lnTo>
                  <a:lnTo>
                    <a:pt x="3090" y="516"/>
                  </a:lnTo>
                  <a:lnTo>
                    <a:pt x="2961" y="413"/>
                  </a:lnTo>
                  <a:lnTo>
                    <a:pt x="2807" y="310"/>
                  </a:lnTo>
                  <a:lnTo>
                    <a:pt x="2678" y="207"/>
                  </a:lnTo>
                  <a:lnTo>
                    <a:pt x="2498" y="130"/>
                  </a:lnTo>
                  <a:lnTo>
                    <a:pt x="2343" y="78"/>
                  </a:lnTo>
                  <a:lnTo>
                    <a:pt x="2163" y="27"/>
                  </a:lnTo>
                  <a:lnTo>
                    <a:pt x="1983"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9" name="Google Shape;409;p35"/>
          <p:cNvSpPr txBox="1"/>
          <p:nvPr/>
        </p:nvSpPr>
        <p:spPr>
          <a:xfrm>
            <a:off x="3225025" y="2177275"/>
            <a:ext cx="41445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5000">
                <a:solidFill>
                  <a:schemeClr val="dk1"/>
                </a:solidFill>
                <a:latin typeface="Prata"/>
                <a:ea typeface="Prata"/>
                <a:cs typeface="Prata"/>
                <a:sym typeface="Prata"/>
              </a:rPr>
              <a:t>Education</a:t>
            </a:r>
            <a:endParaRPr/>
          </a:p>
        </p:txBody>
      </p:sp>
      <p:sp>
        <p:nvSpPr>
          <p:cNvPr id="410" name="Google Shape;410;p35"/>
          <p:cNvSpPr/>
          <p:nvPr/>
        </p:nvSpPr>
        <p:spPr>
          <a:xfrm>
            <a:off x="2112175" y="2149063"/>
            <a:ext cx="1010700" cy="1010700"/>
          </a:xfrm>
          <a:prstGeom prst="rect">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4500">
                <a:solidFill>
                  <a:schemeClr val="dk1"/>
                </a:solidFill>
                <a:latin typeface="Prata"/>
                <a:ea typeface="Prata"/>
                <a:cs typeface="Prata"/>
                <a:sym typeface="Prata"/>
              </a:rPr>
              <a:t>02</a:t>
            </a:r>
            <a:endParaRPr/>
          </a:p>
        </p:txBody>
      </p:sp>
      <p:grpSp>
        <p:nvGrpSpPr>
          <p:cNvPr id="411" name="Google Shape;411;p35"/>
          <p:cNvGrpSpPr/>
          <p:nvPr/>
        </p:nvGrpSpPr>
        <p:grpSpPr>
          <a:xfrm>
            <a:off x="410629" y="1952573"/>
            <a:ext cx="823270" cy="1683972"/>
            <a:chOff x="5472025" y="1348650"/>
            <a:chExt cx="504022" cy="1037312"/>
          </a:xfrm>
        </p:grpSpPr>
        <p:sp>
          <p:nvSpPr>
            <p:cNvPr id="412" name="Google Shape;412;p35"/>
            <p:cNvSpPr/>
            <p:nvPr/>
          </p:nvSpPr>
          <p:spPr>
            <a:xfrm>
              <a:off x="5472025" y="1467100"/>
              <a:ext cx="248475" cy="277450"/>
            </a:xfrm>
            <a:custGeom>
              <a:rect b="b" l="l" r="r" t="t"/>
              <a:pathLst>
                <a:path extrusionOk="0" h="11098" w="9939">
                  <a:moveTo>
                    <a:pt x="4969" y="0"/>
                  </a:moveTo>
                  <a:lnTo>
                    <a:pt x="4454" y="26"/>
                  </a:lnTo>
                  <a:lnTo>
                    <a:pt x="3965" y="103"/>
                  </a:lnTo>
                  <a:lnTo>
                    <a:pt x="3476" y="232"/>
                  </a:lnTo>
                  <a:lnTo>
                    <a:pt x="3038" y="412"/>
                  </a:lnTo>
                  <a:lnTo>
                    <a:pt x="2601" y="618"/>
                  </a:lnTo>
                  <a:lnTo>
                    <a:pt x="2189" y="850"/>
                  </a:lnTo>
                  <a:lnTo>
                    <a:pt x="1802" y="1133"/>
                  </a:lnTo>
                  <a:lnTo>
                    <a:pt x="1442" y="1468"/>
                  </a:lnTo>
                  <a:lnTo>
                    <a:pt x="1133" y="1828"/>
                  </a:lnTo>
                  <a:lnTo>
                    <a:pt x="850" y="2215"/>
                  </a:lnTo>
                  <a:lnTo>
                    <a:pt x="592" y="2601"/>
                  </a:lnTo>
                  <a:lnTo>
                    <a:pt x="386" y="3039"/>
                  </a:lnTo>
                  <a:lnTo>
                    <a:pt x="206" y="3502"/>
                  </a:lnTo>
                  <a:lnTo>
                    <a:pt x="103" y="3991"/>
                  </a:lnTo>
                  <a:lnTo>
                    <a:pt x="26" y="4480"/>
                  </a:lnTo>
                  <a:lnTo>
                    <a:pt x="0" y="4970"/>
                  </a:lnTo>
                  <a:lnTo>
                    <a:pt x="26" y="5510"/>
                  </a:lnTo>
                  <a:lnTo>
                    <a:pt x="103" y="6051"/>
                  </a:lnTo>
                  <a:lnTo>
                    <a:pt x="258" y="6540"/>
                  </a:lnTo>
                  <a:lnTo>
                    <a:pt x="438" y="7030"/>
                  </a:lnTo>
                  <a:lnTo>
                    <a:pt x="669" y="7493"/>
                  </a:lnTo>
                  <a:lnTo>
                    <a:pt x="953" y="7905"/>
                  </a:lnTo>
                  <a:lnTo>
                    <a:pt x="1262" y="8317"/>
                  </a:lnTo>
                  <a:lnTo>
                    <a:pt x="1622" y="8677"/>
                  </a:lnTo>
                  <a:lnTo>
                    <a:pt x="1622" y="10789"/>
                  </a:lnTo>
                  <a:lnTo>
                    <a:pt x="1648" y="10892"/>
                  </a:lnTo>
                  <a:lnTo>
                    <a:pt x="1674" y="10969"/>
                  </a:lnTo>
                  <a:lnTo>
                    <a:pt x="1751" y="11020"/>
                  </a:lnTo>
                  <a:lnTo>
                    <a:pt x="1828" y="11072"/>
                  </a:lnTo>
                  <a:lnTo>
                    <a:pt x="1905" y="11098"/>
                  </a:lnTo>
                  <a:lnTo>
                    <a:pt x="1983" y="11098"/>
                  </a:lnTo>
                  <a:lnTo>
                    <a:pt x="2060" y="11046"/>
                  </a:lnTo>
                  <a:lnTo>
                    <a:pt x="2137" y="10995"/>
                  </a:lnTo>
                  <a:lnTo>
                    <a:pt x="3425" y="9707"/>
                  </a:lnTo>
                  <a:lnTo>
                    <a:pt x="3811" y="9810"/>
                  </a:lnTo>
                  <a:lnTo>
                    <a:pt x="4171" y="9888"/>
                  </a:lnTo>
                  <a:lnTo>
                    <a:pt x="4557" y="9939"/>
                  </a:lnTo>
                  <a:lnTo>
                    <a:pt x="4969" y="9939"/>
                  </a:lnTo>
                  <a:lnTo>
                    <a:pt x="5459" y="9913"/>
                  </a:lnTo>
                  <a:lnTo>
                    <a:pt x="5974" y="9836"/>
                  </a:lnTo>
                  <a:lnTo>
                    <a:pt x="6437" y="9733"/>
                  </a:lnTo>
                  <a:lnTo>
                    <a:pt x="6900" y="9553"/>
                  </a:lnTo>
                  <a:lnTo>
                    <a:pt x="7338" y="9347"/>
                  </a:lnTo>
                  <a:lnTo>
                    <a:pt x="7750" y="9089"/>
                  </a:lnTo>
                  <a:lnTo>
                    <a:pt x="8111" y="8806"/>
                  </a:lnTo>
                  <a:lnTo>
                    <a:pt x="8471" y="8497"/>
                  </a:lnTo>
                  <a:lnTo>
                    <a:pt x="8806" y="8137"/>
                  </a:lnTo>
                  <a:lnTo>
                    <a:pt x="9089" y="7750"/>
                  </a:lnTo>
                  <a:lnTo>
                    <a:pt x="9321" y="7338"/>
                  </a:lnTo>
                  <a:lnTo>
                    <a:pt x="9553" y="6927"/>
                  </a:lnTo>
                  <a:lnTo>
                    <a:pt x="9707" y="6463"/>
                  </a:lnTo>
                  <a:lnTo>
                    <a:pt x="9836" y="5974"/>
                  </a:lnTo>
                  <a:lnTo>
                    <a:pt x="9913" y="5485"/>
                  </a:lnTo>
                  <a:lnTo>
                    <a:pt x="9939" y="4970"/>
                  </a:lnTo>
                  <a:lnTo>
                    <a:pt x="9913" y="4480"/>
                  </a:lnTo>
                  <a:lnTo>
                    <a:pt x="9836" y="3991"/>
                  </a:lnTo>
                  <a:lnTo>
                    <a:pt x="9707" y="3502"/>
                  </a:lnTo>
                  <a:lnTo>
                    <a:pt x="9553" y="3039"/>
                  </a:lnTo>
                  <a:lnTo>
                    <a:pt x="9321" y="2601"/>
                  </a:lnTo>
                  <a:lnTo>
                    <a:pt x="9089" y="2215"/>
                  </a:lnTo>
                  <a:lnTo>
                    <a:pt x="8806" y="1828"/>
                  </a:lnTo>
                  <a:lnTo>
                    <a:pt x="8471" y="1468"/>
                  </a:lnTo>
                  <a:lnTo>
                    <a:pt x="8111" y="1133"/>
                  </a:lnTo>
                  <a:lnTo>
                    <a:pt x="7750" y="850"/>
                  </a:lnTo>
                  <a:lnTo>
                    <a:pt x="7338" y="618"/>
                  </a:lnTo>
                  <a:lnTo>
                    <a:pt x="6900" y="412"/>
                  </a:lnTo>
                  <a:lnTo>
                    <a:pt x="6437" y="232"/>
                  </a:lnTo>
                  <a:lnTo>
                    <a:pt x="5974" y="103"/>
                  </a:lnTo>
                  <a:lnTo>
                    <a:pt x="5459" y="26"/>
                  </a:lnTo>
                  <a:lnTo>
                    <a:pt x="496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35"/>
            <p:cNvSpPr/>
            <p:nvPr/>
          </p:nvSpPr>
          <p:spPr>
            <a:xfrm>
              <a:off x="5600750" y="1348650"/>
              <a:ext cx="266525" cy="297425"/>
            </a:xfrm>
            <a:custGeom>
              <a:rect b="b" l="l" r="r" t="t"/>
              <a:pathLst>
                <a:path extrusionOk="0" h="11897" w="10661">
                  <a:moveTo>
                    <a:pt x="5330" y="1"/>
                  </a:moveTo>
                  <a:lnTo>
                    <a:pt x="4790" y="52"/>
                  </a:lnTo>
                  <a:lnTo>
                    <a:pt x="4249" y="130"/>
                  </a:lnTo>
                  <a:lnTo>
                    <a:pt x="3760" y="258"/>
                  </a:lnTo>
                  <a:lnTo>
                    <a:pt x="3271" y="439"/>
                  </a:lnTo>
                  <a:lnTo>
                    <a:pt x="2781" y="644"/>
                  </a:lnTo>
                  <a:lnTo>
                    <a:pt x="2344" y="928"/>
                  </a:lnTo>
                  <a:lnTo>
                    <a:pt x="1932" y="1237"/>
                  </a:lnTo>
                  <a:lnTo>
                    <a:pt x="1571" y="1571"/>
                  </a:lnTo>
                  <a:lnTo>
                    <a:pt x="1211" y="1958"/>
                  </a:lnTo>
                  <a:lnTo>
                    <a:pt x="928" y="2370"/>
                  </a:lnTo>
                  <a:lnTo>
                    <a:pt x="644" y="2807"/>
                  </a:lnTo>
                  <a:lnTo>
                    <a:pt x="413" y="3271"/>
                  </a:lnTo>
                  <a:lnTo>
                    <a:pt x="258" y="3760"/>
                  </a:lnTo>
                  <a:lnTo>
                    <a:pt x="104" y="4275"/>
                  </a:lnTo>
                  <a:lnTo>
                    <a:pt x="26" y="4790"/>
                  </a:lnTo>
                  <a:lnTo>
                    <a:pt x="1" y="5331"/>
                  </a:lnTo>
                  <a:lnTo>
                    <a:pt x="26" y="5871"/>
                  </a:lnTo>
                  <a:lnTo>
                    <a:pt x="104" y="6412"/>
                  </a:lnTo>
                  <a:lnTo>
                    <a:pt x="258" y="6927"/>
                  </a:lnTo>
                  <a:lnTo>
                    <a:pt x="413" y="7416"/>
                  </a:lnTo>
                  <a:lnTo>
                    <a:pt x="644" y="7880"/>
                  </a:lnTo>
                  <a:lnTo>
                    <a:pt x="928" y="8317"/>
                  </a:lnTo>
                  <a:lnTo>
                    <a:pt x="1211" y="8729"/>
                  </a:lnTo>
                  <a:lnTo>
                    <a:pt x="1571" y="9115"/>
                  </a:lnTo>
                  <a:lnTo>
                    <a:pt x="1932" y="9450"/>
                  </a:lnTo>
                  <a:lnTo>
                    <a:pt x="2344" y="9759"/>
                  </a:lnTo>
                  <a:lnTo>
                    <a:pt x="2781" y="10017"/>
                  </a:lnTo>
                  <a:lnTo>
                    <a:pt x="3271" y="10248"/>
                  </a:lnTo>
                  <a:lnTo>
                    <a:pt x="3760" y="10429"/>
                  </a:lnTo>
                  <a:lnTo>
                    <a:pt x="4249" y="10557"/>
                  </a:lnTo>
                  <a:lnTo>
                    <a:pt x="4790" y="10635"/>
                  </a:lnTo>
                  <a:lnTo>
                    <a:pt x="5330" y="10660"/>
                  </a:lnTo>
                  <a:lnTo>
                    <a:pt x="5768" y="10660"/>
                  </a:lnTo>
                  <a:lnTo>
                    <a:pt x="6180" y="10609"/>
                  </a:lnTo>
                  <a:lnTo>
                    <a:pt x="6566" y="10506"/>
                  </a:lnTo>
                  <a:lnTo>
                    <a:pt x="6978" y="10403"/>
                  </a:lnTo>
                  <a:lnTo>
                    <a:pt x="8343" y="11793"/>
                  </a:lnTo>
                  <a:lnTo>
                    <a:pt x="8446" y="11845"/>
                  </a:lnTo>
                  <a:lnTo>
                    <a:pt x="8523" y="11871"/>
                  </a:lnTo>
                  <a:lnTo>
                    <a:pt x="8626" y="11896"/>
                  </a:lnTo>
                  <a:lnTo>
                    <a:pt x="8703" y="11871"/>
                  </a:lnTo>
                  <a:lnTo>
                    <a:pt x="8781" y="11819"/>
                  </a:lnTo>
                  <a:lnTo>
                    <a:pt x="8858" y="11742"/>
                  </a:lnTo>
                  <a:lnTo>
                    <a:pt x="8884" y="11665"/>
                  </a:lnTo>
                  <a:lnTo>
                    <a:pt x="8909" y="11562"/>
                  </a:lnTo>
                  <a:lnTo>
                    <a:pt x="8909" y="9296"/>
                  </a:lnTo>
                  <a:lnTo>
                    <a:pt x="9296" y="8910"/>
                  </a:lnTo>
                  <a:lnTo>
                    <a:pt x="9630" y="8472"/>
                  </a:lnTo>
                  <a:lnTo>
                    <a:pt x="9939" y="8034"/>
                  </a:lnTo>
                  <a:lnTo>
                    <a:pt x="10197" y="7545"/>
                  </a:lnTo>
                  <a:lnTo>
                    <a:pt x="10377" y="7030"/>
                  </a:lnTo>
                  <a:lnTo>
                    <a:pt x="10532" y="6489"/>
                  </a:lnTo>
                  <a:lnTo>
                    <a:pt x="10634" y="5923"/>
                  </a:lnTo>
                  <a:lnTo>
                    <a:pt x="10660" y="5640"/>
                  </a:lnTo>
                  <a:lnTo>
                    <a:pt x="10660" y="5331"/>
                  </a:lnTo>
                  <a:lnTo>
                    <a:pt x="10634" y="4790"/>
                  </a:lnTo>
                  <a:lnTo>
                    <a:pt x="10557" y="4275"/>
                  </a:lnTo>
                  <a:lnTo>
                    <a:pt x="10429" y="3760"/>
                  </a:lnTo>
                  <a:lnTo>
                    <a:pt x="10248" y="3271"/>
                  </a:lnTo>
                  <a:lnTo>
                    <a:pt x="10017" y="2807"/>
                  </a:lnTo>
                  <a:lnTo>
                    <a:pt x="9759" y="2370"/>
                  </a:lnTo>
                  <a:lnTo>
                    <a:pt x="9450" y="1958"/>
                  </a:lnTo>
                  <a:lnTo>
                    <a:pt x="9090" y="1571"/>
                  </a:lnTo>
                  <a:lnTo>
                    <a:pt x="8729" y="1237"/>
                  </a:lnTo>
                  <a:lnTo>
                    <a:pt x="8317" y="928"/>
                  </a:lnTo>
                  <a:lnTo>
                    <a:pt x="7879" y="644"/>
                  </a:lnTo>
                  <a:lnTo>
                    <a:pt x="7416" y="439"/>
                  </a:lnTo>
                  <a:lnTo>
                    <a:pt x="6927" y="258"/>
                  </a:lnTo>
                  <a:lnTo>
                    <a:pt x="6412" y="130"/>
                  </a:lnTo>
                  <a:lnTo>
                    <a:pt x="5871" y="52"/>
                  </a:lnTo>
                  <a:lnTo>
                    <a:pt x="5330" y="1"/>
                  </a:lnTo>
                  <a:close/>
                </a:path>
              </a:pathLst>
            </a:custGeom>
            <a:solidFill>
              <a:srgbClr val="FF6E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35"/>
            <p:cNvSpPr/>
            <p:nvPr/>
          </p:nvSpPr>
          <p:spPr>
            <a:xfrm>
              <a:off x="5564700" y="1546925"/>
              <a:ext cx="68250" cy="67600"/>
            </a:xfrm>
            <a:custGeom>
              <a:rect b="b" l="l" r="r" t="t"/>
              <a:pathLst>
                <a:path extrusionOk="0" h="2704" w="2730">
                  <a:moveTo>
                    <a:pt x="1365" y="0"/>
                  </a:moveTo>
                  <a:lnTo>
                    <a:pt x="1108" y="26"/>
                  </a:lnTo>
                  <a:lnTo>
                    <a:pt x="850" y="103"/>
                  </a:lnTo>
                  <a:lnTo>
                    <a:pt x="619" y="232"/>
                  </a:lnTo>
                  <a:lnTo>
                    <a:pt x="413" y="386"/>
                  </a:lnTo>
                  <a:lnTo>
                    <a:pt x="258" y="592"/>
                  </a:lnTo>
                  <a:lnTo>
                    <a:pt x="129" y="824"/>
                  </a:lnTo>
                  <a:lnTo>
                    <a:pt x="52" y="1082"/>
                  </a:lnTo>
                  <a:lnTo>
                    <a:pt x="1" y="1365"/>
                  </a:lnTo>
                  <a:lnTo>
                    <a:pt x="52" y="1622"/>
                  </a:lnTo>
                  <a:lnTo>
                    <a:pt x="129" y="1880"/>
                  </a:lnTo>
                  <a:lnTo>
                    <a:pt x="258" y="2111"/>
                  </a:lnTo>
                  <a:lnTo>
                    <a:pt x="413" y="2317"/>
                  </a:lnTo>
                  <a:lnTo>
                    <a:pt x="619" y="2472"/>
                  </a:lnTo>
                  <a:lnTo>
                    <a:pt x="850" y="2601"/>
                  </a:lnTo>
                  <a:lnTo>
                    <a:pt x="1108" y="2678"/>
                  </a:lnTo>
                  <a:lnTo>
                    <a:pt x="1365" y="2704"/>
                  </a:lnTo>
                  <a:lnTo>
                    <a:pt x="1649" y="2678"/>
                  </a:lnTo>
                  <a:lnTo>
                    <a:pt x="1906" y="2601"/>
                  </a:lnTo>
                  <a:lnTo>
                    <a:pt x="2138" y="2472"/>
                  </a:lnTo>
                  <a:lnTo>
                    <a:pt x="2344" y="2317"/>
                  </a:lnTo>
                  <a:lnTo>
                    <a:pt x="2498" y="2111"/>
                  </a:lnTo>
                  <a:lnTo>
                    <a:pt x="2627" y="1880"/>
                  </a:lnTo>
                  <a:lnTo>
                    <a:pt x="2704" y="1622"/>
                  </a:lnTo>
                  <a:lnTo>
                    <a:pt x="2730" y="1365"/>
                  </a:lnTo>
                  <a:lnTo>
                    <a:pt x="2704" y="1082"/>
                  </a:lnTo>
                  <a:lnTo>
                    <a:pt x="2627" y="824"/>
                  </a:lnTo>
                  <a:lnTo>
                    <a:pt x="2498" y="592"/>
                  </a:lnTo>
                  <a:lnTo>
                    <a:pt x="2344" y="386"/>
                  </a:lnTo>
                  <a:lnTo>
                    <a:pt x="2138" y="232"/>
                  </a:lnTo>
                  <a:lnTo>
                    <a:pt x="1906" y="103"/>
                  </a:lnTo>
                  <a:lnTo>
                    <a:pt x="1649" y="26"/>
                  </a:lnTo>
                  <a:lnTo>
                    <a:pt x="136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35"/>
            <p:cNvSpPr/>
            <p:nvPr/>
          </p:nvSpPr>
          <p:spPr>
            <a:xfrm>
              <a:off x="5696675" y="1420100"/>
              <a:ext cx="74675" cy="74050"/>
            </a:xfrm>
            <a:custGeom>
              <a:rect b="b" l="l" r="r" t="t"/>
              <a:pathLst>
                <a:path extrusionOk="0" h="2962" w="2987">
                  <a:moveTo>
                    <a:pt x="1493" y="1"/>
                  </a:moveTo>
                  <a:lnTo>
                    <a:pt x="1184" y="27"/>
                  </a:lnTo>
                  <a:lnTo>
                    <a:pt x="927" y="130"/>
                  </a:lnTo>
                  <a:lnTo>
                    <a:pt x="669" y="258"/>
                  </a:lnTo>
                  <a:lnTo>
                    <a:pt x="438" y="439"/>
                  </a:lnTo>
                  <a:lnTo>
                    <a:pt x="258" y="670"/>
                  </a:lnTo>
                  <a:lnTo>
                    <a:pt x="129" y="902"/>
                  </a:lnTo>
                  <a:lnTo>
                    <a:pt x="26" y="1185"/>
                  </a:lnTo>
                  <a:lnTo>
                    <a:pt x="26" y="1340"/>
                  </a:lnTo>
                  <a:lnTo>
                    <a:pt x="0" y="1494"/>
                  </a:lnTo>
                  <a:lnTo>
                    <a:pt x="26" y="1649"/>
                  </a:lnTo>
                  <a:lnTo>
                    <a:pt x="26" y="1777"/>
                  </a:lnTo>
                  <a:lnTo>
                    <a:pt x="129" y="2061"/>
                  </a:lnTo>
                  <a:lnTo>
                    <a:pt x="258" y="2318"/>
                  </a:lnTo>
                  <a:lnTo>
                    <a:pt x="438" y="2524"/>
                  </a:lnTo>
                  <a:lnTo>
                    <a:pt x="669" y="2704"/>
                  </a:lnTo>
                  <a:lnTo>
                    <a:pt x="927" y="2859"/>
                  </a:lnTo>
                  <a:lnTo>
                    <a:pt x="1184" y="2936"/>
                  </a:lnTo>
                  <a:lnTo>
                    <a:pt x="1493" y="2962"/>
                  </a:lnTo>
                  <a:lnTo>
                    <a:pt x="1802" y="2936"/>
                  </a:lnTo>
                  <a:lnTo>
                    <a:pt x="2086" y="2859"/>
                  </a:lnTo>
                  <a:lnTo>
                    <a:pt x="2317" y="2704"/>
                  </a:lnTo>
                  <a:lnTo>
                    <a:pt x="2549" y="2524"/>
                  </a:lnTo>
                  <a:lnTo>
                    <a:pt x="2729" y="2318"/>
                  </a:lnTo>
                  <a:lnTo>
                    <a:pt x="2858" y="2061"/>
                  </a:lnTo>
                  <a:lnTo>
                    <a:pt x="2961" y="1777"/>
                  </a:lnTo>
                  <a:lnTo>
                    <a:pt x="2987" y="1649"/>
                  </a:lnTo>
                  <a:lnTo>
                    <a:pt x="2987" y="1494"/>
                  </a:lnTo>
                  <a:lnTo>
                    <a:pt x="2987" y="1340"/>
                  </a:lnTo>
                  <a:lnTo>
                    <a:pt x="2961" y="1185"/>
                  </a:lnTo>
                  <a:lnTo>
                    <a:pt x="2858" y="902"/>
                  </a:lnTo>
                  <a:lnTo>
                    <a:pt x="2729" y="670"/>
                  </a:lnTo>
                  <a:lnTo>
                    <a:pt x="2549" y="439"/>
                  </a:lnTo>
                  <a:lnTo>
                    <a:pt x="2317" y="258"/>
                  </a:lnTo>
                  <a:lnTo>
                    <a:pt x="2086" y="130"/>
                  </a:lnTo>
                  <a:lnTo>
                    <a:pt x="1802" y="27"/>
                  </a:lnTo>
                  <a:lnTo>
                    <a:pt x="149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35"/>
            <p:cNvSpPr/>
            <p:nvPr/>
          </p:nvSpPr>
          <p:spPr>
            <a:xfrm>
              <a:off x="5820250" y="1380200"/>
              <a:ext cx="16125" cy="16125"/>
            </a:xfrm>
            <a:custGeom>
              <a:rect b="b" l="l" r="r" t="t"/>
              <a:pathLst>
                <a:path extrusionOk="0" h="645" w="645">
                  <a:moveTo>
                    <a:pt x="310" y="0"/>
                  </a:moveTo>
                  <a:lnTo>
                    <a:pt x="207" y="26"/>
                  </a:lnTo>
                  <a:lnTo>
                    <a:pt x="104" y="78"/>
                  </a:lnTo>
                  <a:lnTo>
                    <a:pt x="26" y="181"/>
                  </a:lnTo>
                  <a:lnTo>
                    <a:pt x="1" y="309"/>
                  </a:lnTo>
                  <a:lnTo>
                    <a:pt x="26" y="438"/>
                  </a:lnTo>
                  <a:lnTo>
                    <a:pt x="104" y="541"/>
                  </a:lnTo>
                  <a:lnTo>
                    <a:pt x="207" y="618"/>
                  </a:lnTo>
                  <a:lnTo>
                    <a:pt x="310" y="644"/>
                  </a:lnTo>
                  <a:lnTo>
                    <a:pt x="438" y="618"/>
                  </a:lnTo>
                  <a:lnTo>
                    <a:pt x="541" y="541"/>
                  </a:lnTo>
                  <a:lnTo>
                    <a:pt x="619" y="438"/>
                  </a:lnTo>
                  <a:lnTo>
                    <a:pt x="644" y="309"/>
                  </a:lnTo>
                  <a:lnTo>
                    <a:pt x="619" y="181"/>
                  </a:lnTo>
                  <a:lnTo>
                    <a:pt x="541" y="78"/>
                  </a:lnTo>
                  <a:lnTo>
                    <a:pt x="438" y="26"/>
                  </a:lnTo>
                  <a:lnTo>
                    <a:pt x="31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35"/>
            <p:cNvSpPr/>
            <p:nvPr/>
          </p:nvSpPr>
          <p:spPr>
            <a:xfrm>
              <a:off x="5564697" y="1974036"/>
              <a:ext cx="411350" cy="411926"/>
            </a:xfrm>
            <a:custGeom>
              <a:rect b="b" l="l" r="r" t="t"/>
              <a:pathLst>
                <a:path extrusionOk="0" h="16454" w="16454">
                  <a:moveTo>
                    <a:pt x="5407" y="8549"/>
                  </a:moveTo>
                  <a:lnTo>
                    <a:pt x="5639" y="8575"/>
                  </a:lnTo>
                  <a:lnTo>
                    <a:pt x="5819" y="8652"/>
                  </a:lnTo>
                  <a:lnTo>
                    <a:pt x="6000" y="8729"/>
                  </a:lnTo>
                  <a:lnTo>
                    <a:pt x="6154" y="8858"/>
                  </a:lnTo>
                  <a:lnTo>
                    <a:pt x="6283" y="9013"/>
                  </a:lnTo>
                  <a:lnTo>
                    <a:pt x="6386" y="9193"/>
                  </a:lnTo>
                  <a:lnTo>
                    <a:pt x="6437" y="9399"/>
                  </a:lnTo>
                  <a:lnTo>
                    <a:pt x="6463" y="9605"/>
                  </a:lnTo>
                  <a:lnTo>
                    <a:pt x="6437" y="9811"/>
                  </a:lnTo>
                  <a:lnTo>
                    <a:pt x="6386" y="9991"/>
                  </a:lnTo>
                  <a:lnTo>
                    <a:pt x="6283" y="10171"/>
                  </a:lnTo>
                  <a:lnTo>
                    <a:pt x="6154" y="10326"/>
                  </a:lnTo>
                  <a:lnTo>
                    <a:pt x="6000" y="10454"/>
                  </a:lnTo>
                  <a:lnTo>
                    <a:pt x="5819" y="10557"/>
                  </a:lnTo>
                  <a:lnTo>
                    <a:pt x="5639" y="10609"/>
                  </a:lnTo>
                  <a:lnTo>
                    <a:pt x="5407" y="10635"/>
                  </a:lnTo>
                  <a:lnTo>
                    <a:pt x="5201" y="10609"/>
                  </a:lnTo>
                  <a:lnTo>
                    <a:pt x="5021" y="10557"/>
                  </a:lnTo>
                  <a:lnTo>
                    <a:pt x="4841" y="10454"/>
                  </a:lnTo>
                  <a:lnTo>
                    <a:pt x="4686" y="10326"/>
                  </a:lnTo>
                  <a:lnTo>
                    <a:pt x="4558" y="10171"/>
                  </a:lnTo>
                  <a:lnTo>
                    <a:pt x="4455" y="9991"/>
                  </a:lnTo>
                  <a:lnTo>
                    <a:pt x="4403" y="9811"/>
                  </a:lnTo>
                  <a:lnTo>
                    <a:pt x="4377" y="9605"/>
                  </a:lnTo>
                  <a:lnTo>
                    <a:pt x="4403" y="9399"/>
                  </a:lnTo>
                  <a:lnTo>
                    <a:pt x="4455" y="9193"/>
                  </a:lnTo>
                  <a:lnTo>
                    <a:pt x="4558" y="9013"/>
                  </a:lnTo>
                  <a:lnTo>
                    <a:pt x="4686" y="8858"/>
                  </a:lnTo>
                  <a:lnTo>
                    <a:pt x="4841" y="8729"/>
                  </a:lnTo>
                  <a:lnTo>
                    <a:pt x="5021" y="8652"/>
                  </a:lnTo>
                  <a:lnTo>
                    <a:pt x="5201" y="8575"/>
                  </a:lnTo>
                  <a:lnTo>
                    <a:pt x="5407" y="8549"/>
                  </a:lnTo>
                  <a:close/>
                  <a:moveTo>
                    <a:pt x="5176" y="5382"/>
                  </a:moveTo>
                  <a:lnTo>
                    <a:pt x="5176" y="5640"/>
                  </a:lnTo>
                  <a:lnTo>
                    <a:pt x="5176" y="5949"/>
                  </a:lnTo>
                  <a:lnTo>
                    <a:pt x="5201" y="6258"/>
                  </a:lnTo>
                  <a:lnTo>
                    <a:pt x="5227" y="6541"/>
                  </a:lnTo>
                  <a:lnTo>
                    <a:pt x="5304" y="6824"/>
                  </a:lnTo>
                  <a:lnTo>
                    <a:pt x="5433" y="7390"/>
                  </a:lnTo>
                  <a:lnTo>
                    <a:pt x="5665" y="7931"/>
                  </a:lnTo>
                  <a:lnTo>
                    <a:pt x="5407" y="7905"/>
                  </a:lnTo>
                  <a:lnTo>
                    <a:pt x="5253" y="7931"/>
                  </a:lnTo>
                  <a:lnTo>
                    <a:pt x="5073" y="7957"/>
                  </a:lnTo>
                  <a:lnTo>
                    <a:pt x="4918" y="7983"/>
                  </a:lnTo>
                  <a:lnTo>
                    <a:pt x="4764" y="8060"/>
                  </a:lnTo>
                  <a:lnTo>
                    <a:pt x="4609" y="8111"/>
                  </a:lnTo>
                  <a:lnTo>
                    <a:pt x="4480" y="8214"/>
                  </a:lnTo>
                  <a:lnTo>
                    <a:pt x="4223" y="8420"/>
                  </a:lnTo>
                  <a:lnTo>
                    <a:pt x="4120" y="8523"/>
                  </a:lnTo>
                  <a:lnTo>
                    <a:pt x="4017" y="8652"/>
                  </a:lnTo>
                  <a:lnTo>
                    <a:pt x="3940" y="8807"/>
                  </a:lnTo>
                  <a:lnTo>
                    <a:pt x="3863" y="8935"/>
                  </a:lnTo>
                  <a:lnTo>
                    <a:pt x="3811" y="9090"/>
                  </a:lnTo>
                  <a:lnTo>
                    <a:pt x="3760" y="9270"/>
                  </a:lnTo>
                  <a:lnTo>
                    <a:pt x="3734" y="9424"/>
                  </a:lnTo>
                  <a:lnTo>
                    <a:pt x="3734" y="9605"/>
                  </a:lnTo>
                  <a:lnTo>
                    <a:pt x="3760" y="9888"/>
                  </a:lnTo>
                  <a:lnTo>
                    <a:pt x="3837" y="10171"/>
                  </a:lnTo>
                  <a:lnTo>
                    <a:pt x="3965" y="10429"/>
                  </a:lnTo>
                  <a:lnTo>
                    <a:pt x="4120" y="10660"/>
                  </a:lnTo>
                  <a:lnTo>
                    <a:pt x="4326" y="10866"/>
                  </a:lnTo>
                  <a:lnTo>
                    <a:pt x="4558" y="11047"/>
                  </a:lnTo>
                  <a:lnTo>
                    <a:pt x="4815" y="11175"/>
                  </a:lnTo>
                  <a:lnTo>
                    <a:pt x="5098" y="11253"/>
                  </a:lnTo>
                  <a:lnTo>
                    <a:pt x="5098" y="11922"/>
                  </a:lnTo>
                  <a:lnTo>
                    <a:pt x="4918" y="11922"/>
                  </a:lnTo>
                  <a:lnTo>
                    <a:pt x="4789" y="11948"/>
                  </a:lnTo>
                  <a:lnTo>
                    <a:pt x="4686" y="11999"/>
                  </a:lnTo>
                  <a:lnTo>
                    <a:pt x="4635" y="12102"/>
                  </a:lnTo>
                  <a:lnTo>
                    <a:pt x="4609" y="12231"/>
                  </a:lnTo>
                  <a:lnTo>
                    <a:pt x="4635" y="12360"/>
                  </a:lnTo>
                  <a:lnTo>
                    <a:pt x="4686" y="12463"/>
                  </a:lnTo>
                  <a:lnTo>
                    <a:pt x="4789" y="12540"/>
                  </a:lnTo>
                  <a:lnTo>
                    <a:pt x="4918" y="12566"/>
                  </a:lnTo>
                  <a:lnTo>
                    <a:pt x="5098" y="12566"/>
                  </a:lnTo>
                  <a:lnTo>
                    <a:pt x="5098" y="12772"/>
                  </a:lnTo>
                  <a:lnTo>
                    <a:pt x="5124" y="12900"/>
                  </a:lnTo>
                  <a:lnTo>
                    <a:pt x="5201" y="13003"/>
                  </a:lnTo>
                  <a:lnTo>
                    <a:pt x="5304" y="13081"/>
                  </a:lnTo>
                  <a:lnTo>
                    <a:pt x="5407" y="13106"/>
                  </a:lnTo>
                  <a:lnTo>
                    <a:pt x="5536" y="13081"/>
                  </a:lnTo>
                  <a:lnTo>
                    <a:pt x="5639" y="13003"/>
                  </a:lnTo>
                  <a:lnTo>
                    <a:pt x="5716" y="12900"/>
                  </a:lnTo>
                  <a:lnTo>
                    <a:pt x="5742" y="12772"/>
                  </a:lnTo>
                  <a:lnTo>
                    <a:pt x="5742" y="12566"/>
                  </a:lnTo>
                  <a:lnTo>
                    <a:pt x="5922" y="12566"/>
                  </a:lnTo>
                  <a:lnTo>
                    <a:pt x="6051" y="12540"/>
                  </a:lnTo>
                  <a:lnTo>
                    <a:pt x="6154" y="12463"/>
                  </a:lnTo>
                  <a:lnTo>
                    <a:pt x="6206" y="12360"/>
                  </a:lnTo>
                  <a:lnTo>
                    <a:pt x="6231" y="12231"/>
                  </a:lnTo>
                  <a:lnTo>
                    <a:pt x="6206" y="12102"/>
                  </a:lnTo>
                  <a:lnTo>
                    <a:pt x="6154" y="11999"/>
                  </a:lnTo>
                  <a:lnTo>
                    <a:pt x="6051" y="11948"/>
                  </a:lnTo>
                  <a:lnTo>
                    <a:pt x="5922" y="11922"/>
                  </a:lnTo>
                  <a:lnTo>
                    <a:pt x="5742" y="11922"/>
                  </a:lnTo>
                  <a:lnTo>
                    <a:pt x="5742" y="11253"/>
                  </a:lnTo>
                  <a:lnTo>
                    <a:pt x="6000" y="11175"/>
                  </a:lnTo>
                  <a:lnTo>
                    <a:pt x="6231" y="11072"/>
                  </a:lnTo>
                  <a:lnTo>
                    <a:pt x="6437" y="10944"/>
                  </a:lnTo>
                  <a:lnTo>
                    <a:pt x="6618" y="10763"/>
                  </a:lnTo>
                  <a:lnTo>
                    <a:pt x="6772" y="10583"/>
                  </a:lnTo>
                  <a:lnTo>
                    <a:pt x="6926" y="10351"/>
                  </a:lnTo>
                  <a:lnTo>
                    <a:pt x="7004" y="10120"/>
                  </a:lnTo>
                  <a:lnTo>
                    <a:pt x="7081" y="9888"/>
                  </a:lnTo>
                  <a:lnTo>
                    <a:pt x="7364" y="10120"/>
                  </a:lnTo>
                  <a:lnTo>
                    <a:pt x="7673" y="10351"/>
                  </a:lnTo>
                  <a:lnTo>
                    <a:pt x="8008" y="10532"/>
                  </a:lnTo>
                  <a:lnTo>
                    <a:pt x="8343" y="10712"/>
                  </a:lnTo>
                  <a:lnTo>
                    <a:pt x="8677" y="10866"/>
                  </a:lnTo>
                  <a:lnTo>
                    <a:pt x="9038" y="11021"/>
                  </a:lnTo>
                  <a:lnTo>
                    <a:pt x="9424" y="11124"/>
                  </a:lnTo>
                  <a:lnTo>
                    <a:pt x="9785" y="11201"/>
                  </a:lnTo>
                  <a:lnTo>
                    <a:pt x="9682" y="11587"/>
                  </a:lnTo>
                  <a:lnTo>
                    <a:pt x="9527" y="11922"/>
                  </a:lnTo>
                  <a:lnTo>
                    <a:pt x="9373" y="12282"/>
                  </a:lnTo>
                  <a:lnTo>
                    <a:pt x="9167" y="12591"/>
                  </a:lnTo>
                  <a:lnTo>
                    <a:pt x="8935" y="12900"/>
                  </a:lnTo>
                  <a:lnTo>
                    <a:pt x="8703" y="13184"/>
                  </a:lnTo>
                  <a:lnTo>
                    <a:pt x="8446" y="13467"/>
                  </a:lnTo>
                  <a:lnTo>
                    <a:pt x="8137" y="13699"/>
                  </a:lnTo>
                  <a:lnTo>
                    <a:pt x="7853" y="13930"/>
                  </a:lnTo>
                  <a:lnTo>
                    <a:pt x="7519" y="14111"/>
                  </a:lnTo>
                  <a:lnTo>
                    <a:pt x="7184" y="14291"/>
                  </a:lnTo>
                  <a:lnTo>
                    <a:pt x="6824" y="14420"/>
                  </a:lnTo>
                  <a:lnTo>
                    <a:pt x="6463" y="14523"/>
                  </a:lnTo>
                  <a:lnTo>
                    <a:pt x="6077" y="14600"/>
                  </a:lnTo>
                  <a:lnTo>
                    <a:pt x="5691" y="14651"/>
                  </a:lnTo>
                  <a:lnTo>
                    <a:pt x="5304" y="14677"/>
                  </a:lnTo>
                  <a:lnTo>
                    <a:pt x="4944" y="14651"/>
                  </a:lnTo>
                  <a:lnTo>
                    <a:pt x="4583" y="14626"/>
                  </a:lnTo>
                  <a:lnTo>
                    <a:pt x="4223" y="14548"/>
                  </a:lnTo>
                  <a:lnTo>
                    <a:pt x="3863" y="14445"/>
                  </a:lnTo>
                  <a:lnTo>
                    <a:pt x="3682" y="14445"/>
                  </a:lnTo>
                  <a:lnTo>
                    <a:pt x="3605" y="14471"/>
                  </a:lnTo>
                  <a:lnTo>
                    <a:pt x="3554" y="14523"/>
                  </a:lnTo>
                  <a:lnTo>
                    <a:pt x="2292" y="15784"/>
                  </a:lnTo>
                  <a:lnTo>
                    <a:pt x="2292" y="13724"/>
                  </a:lnTo>
                  <a:lnTo>
                    <a:pt x="2266" y="13570"/>
                  </a:lnTo>
                  <a:lnTo>
                    <a:pt x="2189" y="13467"/>
                  </a:lnTo>
                  <a:lnTo>
                    <a:pt x="1828" y="13132"/>
                  </a:lnTo>
                  <a:lnTo>
                    <a:pt x="1519" y="12746"/>
                  </a:lnTo>
                  <a:lnTo>
                    <a:pt x="1262" y="12334"/>
                  </a:lnTo>
                  <a:lnTo>
                    <a:pt x="1056" y="11922"/>
                  </a:lnTo>
                  <a:lnTo>
                    <a:pt x="876" y="11459"/>
                  </a:lnTo>
                  <a:lnTo>
                    <a:pt x="747" y="10995"/>
                  </a:lnTo>
                  <a:lnTo>
                    <a:pt x="670" y="10506"/>
                  </a:lnTo>
                  <a:lnTo>
                    <a:pt x="644" y="10017"/>
                  </a:lnTo>
                  <a:lnTo>
                    <a:pt x="670" y="9553"/>
                  </a:lnTo>
                  <a:lnTo>
                    <a:pt x="747" y="9116"/>
                  </a:lnTo>
                  <a:lnTo>
                    <a:pt x="850" y="8678"/>
                  </a:lnTo>
                  <a:lnTo>
                    <a:pt x="1004" y="8240"/>
                  </a:lnTo>
                  <a:lnTo>
                    <a:pt x="1185" y="7854"/>
                  </a:lnTo>
                  <a:lnTo>
                    <a:pt x="1416" y="7468"/>
                  </a:lnTo>
                  <a:lnTo>
                    <a:pt x="1674" y="7107"/>
                  </a:lnTo>
                  <a:lnTo>
                    <a:pt x="1983" y="6772"/>
                  </a:lnTo>
                  <a:lnTo>
                    <a:pt x="2292" y="6489"/>
                  </a:lnTo>
                  <a:lnTo>
                    <a:pt x="2652" y="6206"/>
                  </a:lnTo>
                  <a:lnTo>
                    <a:pt x="3013" y="5974"/>
                  </a:lnTo>
                  <a:lnTo>
                    <a:pt x="3399" y="5768"/>
                  </a:lnTo>
                  <a:lnTo>
                    <a:pt x="3837" y="5614"/>
                  </a:lnTo>
                  <a:lnTo>
                    <a:pt x="4249" y="5485"/>
                  </a:lnTo>
                  <a:lnTo>
                    <a:pt x="4712" y="5408"/>
                  </a:lnTo>
                  <a:lnTo>
                    <a:pt x="5176" y="5382"/>
                  </a:lnTo>
                  <a:close/>
                  <a:moveTo>
                    <a:pt x="10814" y="1"/>
                  </a:moveTo>
                  <a:lnTo>
                    <a:pt x="10299" y="27"/>
                  </a:lnTo>
                  <a:lnTo>
                    <a:pt x="9785" y="104"/>
                  </a:lnTo>
                  <a:lnTo>
                    <a:pt x="9295" y="207"/>
                  </a:lnTo>
                  <a:lnTo>
                    <a:pt x="8832" y="361"/>
                  </a:lnTo>
                  <a:lnTo>
                    <a:pt x="8368" y="567"/>
                  </a:lnTo>
                  <a:lnTo>
                    <a:pt x="7931" y="799"/>
                  </a:lnTo>
                  <a:lnTo>
                    <a:pt x="7519" y="1056"/>
                  </a:lnTo>
                  <a:lnTo>
                    <a:pt x="7132" y="1365"/>
                  </a:lnTo>
                  <a:lnTo>
                    <a:pt x="6798" y="1700"/>
                  </a:lnTo>
                  <a:lnTo>
                    <a:pt x="6463" y="2061"/>
                  </a:lnTo>
                  <a:lnTo>
                    <a:pt x="6154" y="2447"/>
                  </a:lnTo>
                  <a:lnTo>
                    <a:pt x="5897" y="2859"/>
                  </a:lnTo>
                  <a:lnTo>
                    <a:pt x="5691" y="3297"/>
                  </a:lnTo>
                  <a:lnTo>
                    <a:pt x="5485" y="3760"/>
                  </a:lnTo>
                  <a:lnTo>
                    <a:pt x="5356" y="4249"/>
                  </a:lnTo>
                  <a:lnTo>
                    <a:pt x="5253" y="4738"/>
                  </a:lnTo>
                  <a:lnTo>
                    <a:pt x="4712" y="4764"/>
                  </a:lnTo>
                  <a:lnTo>
                    <a:pt x="4197" y="4867"/>
                  </a:lnTo>
                  <a:lnTo>
                    <a:pt x="3682" y="4996"/>
                  </a:lnTo>
                  <a:lnTo>
                    <a:pt x="3193" y="5176"/>
                  </a:lnTo>
                  <a:lnTo>
                    <a:pt x="2755" y="5382"/>
                  </a:lnTo>
                  <a:lnTo>
                    <a:pt x="2318" y="5665"/>
                  </a:lnTo>
                  <a:lnTo>
                    <a:pt x="1906" y="5974"/>
                  </a:lnTo>
                  <a:lnTo>
                    <a:pt x="1545" y="6309"/>
                  </a:lnTo>
                  <a:lnTo>
                    <a:pt x="1210" y="6669"/>
                  </a:lnTo>
                  <a:lnTo>
                    <a:pt x="901" y="7081"/>
                  </a:lnTo>
                  <a:lnTo>
                    <a:pt x="644" y="7519"/>
                  </a:lnTo>
                  <a:lnTo>
                    <a:pt x="412" y="7983"/>
                  </a:lnTo>
                  <a:lnTo>
                    <a:pt x="232" y="8472"/>
                  </a:lnTo>
                  <a:lnTo>
                    <a:pt x="103" y="8961"/>
                  </a:lnTo>
                  <a:lnTo>
                    <a:pt x="26" y="9502"/>
                  </a:lnTo>
                  <a:lnTo>
                    <a:pt x="0" y="10017"/>
                  </a:lnTo>
                  <a:lnTo>
                    <a:pt x="26" y="10557"/>
                  </a:lnTo>
                  <a:lnTo>
                    <a:pt x="129" y="11098"/>
                  </a:lnTo>
                  <a:lnTo>
                    <a:pt x="258" y="11613"/>
                  </a:lnTo>
                  <a:lnTo>
                    <a:pt x="438" y="12102"/>
                  </a:lnTo>
                  <a:lnTo>
                    <a:pt x="670" y="12591"/>
                  </a:lnTo>
                  <a:lnTo>
                    <a:pt x="953" y="13029"/>
                  </a:lnTo>
                  <a:lnTo>
                    <a:pt x="1262" y="13467"/>
                  </a:lnTo>
                  <a:lnTo>
                    <a:pt x="1648" y="13853"/>
                  </a:lnTo>
                  <a:lnTo>
                    <a:pt x="1648" y="15836"/>
                  </a:lnTo>
                  <a:lnTo>
                    <a:pt x="1674" y="16016"/>
                  </a:lnTo>
                  <a:lnTo>
                    <a:pt x="1751" y="16170"/>
                  </a:lnTo>
                  <a:lnTo>
                    <a:pt x="1880" y="16325"/>
                  </a:lnTo>
                  <a:lnTo>
                    <a:pt x="2034" y="16402"/>
                  </a:lnTo>
                  <a:lnTo>
                    <a:pt x="2137" y="16454"/>
                  </a:lnTo>
                  <a:lnTo>
                    <a:pt x="2395" y="16454"/>
                  </a:lnTo>
                  <a:lnTo>
                    <a:pt x="2498" y="16402"/>
                  </a:lnTo>
                  <a:lnTo>
                    <a:pt x="2601" y="16351"/>
                  </a:lnTo>
                  <a:lnTo>
                    <a:pt x="2704" y="16273"/>
                  </a:lnTo>
                  <a:lnTo>
                    <a:pt x="3863" y="15115"/>
                  </a:lnTo>
                  <a:lnTo>
                    <a:pt x="4223" y="15218"/>
                  </a:lnTo>
                  <a:lnTo>
                    <a:pt x="4583" y="15269"/>
                  </a:lnTo>
                  <a:lnTo>
                    <a:pt x="4944" y="15295"/>
                  </a:lnTo>
                  <a:lnTo>
                    <a:pt x="5304" y="15321"/>
                  </a:lnTo>
                  <a:lnTo>
                    <a:pt x="5742" y="15295"/>
                  </a:lnTo>
                  <a:lnTo>
                    <a:pt x="6206" y="15243"/>
                  </a:lnTo>
                  <a:lnTo>
                    <a:pt x="6643" y="15140"/>
                  </a:lnTo>
                  <a:lnTo>
                    <a:pt x="7055" y="15012"/>
                  </a:lnTo>
                  <a:lnTo>
                    <a:pt x="7467" y="14857"/>
                  </a:lnTo>
                  <a:lnTo>
                    <a:pt x="7853" y="14651"/>
                  </a:lnTo>
                  <a:lnTo>
                    <a:pt x="8214" y="14445"/>
                  </a:lnTo>
                  <a:lnTo>
                    <a:pt x="8574" y="14188"/>
                  </a:lnTo>
                  <a:lnTo>
                    <a:pt x="8909" y="13905"/>
                  </a:lnTo>
                  <a:lnTo>
                    <a:pt x="9218" y="13596"/>
                  </a:lnTo>
                  <a:lnTo>
                    <a:pt x="9476" y="13261"/>
                  </a:lnTo>
                  <a:lnTo>
                    <a:pt x="9733" y="12900"/>
                  </a:lnTo>
                  <a:lnTo>
                    <a:pt x="9965" y="12540"/>
                  </a:lnTo>
                  <a:lnTo>
                    <a:pt x="10145" y="12128"/>
                  </a:lnTo>
                  <a:lnTo>
                    <a:pt x="10325" y="11716"/>
                  </a:lnTo>
                  <a:lnTo>
                    <a:pt x="10428" y="11278"/>
                  </a:lnTo>
                  <a:lnTo>
                    <a:pt x="10814" y="11304"/>
                  </a:lnTo>
                  <a:lnTo>
                    <a:pt x="11201" y="11278"/>
                  </a:lnTo>
                  <a:lnTo>
                    <a:pt x="11587" y="11253"/>
                  </a:lnTo>
                  <a:lnTo>
                    <a:pt x="11973" y="11175"/>
                  </a:lnTo>
                  <a:lnTo>
                    <a:pt x="12359" y="11072"/>
                  </a:lnTo>
                  <a:lnTo>
                    <a:pt x="13621" y="12334"/>
                  </a:lnTo>
                  <a:lnTo>
                    <a:pt x="13698" y="12411"/>
                  </a:lnTo>
                  <a:lnTo>
                    <a:pt x="13827" y="12463"/>
                  </a:lnTo>
                  <a:lnTo>
                    <a:pt x="13930" y="12514"/>
                  </a:lnTo>
                  <a:lnTo>
                    <a:pt x="14187" y="12514"/>
                  </a:lnTo>
                  <a:lnTo>
                    <a:pt x="14316" y="12463"/>
                  </a:lnTo>
                  <a:lnTo>
                    <a:pt x="14471" y="12360"/>
                  </a:lnTo>
                  <a:lnTo>
                    <a:pt x="14599" y="12231"/>
                  </a:lnTo>
                  <a:lnTo>
                    <a:pt x="14677" y="12051"/>
                  </a:lnTo>
                  <a:lnTo>
                    <a:pt x="14702" y="11871"/>
                  </a:lnTo>
                  <a:lnTo>
                    <a:pt x="14702" y="9733"/>
                  </a:lnTo>
                  <a:lnTo>
                    <a:pt x="15114" y="9322"/>
                  </a:lnTo>
                  <a:lnTo>
                    <a:pt x="15449" y="8858"/>
                  </a:lnTo>
                  <a:lnTo>
                    <a:pt x="15758" y="8395"/>
                  </a:lnTo>
                  <a:lnTo>
                    <a:pt x="16016" y="7880"/>
                  </a:lnTo>
                  <a:lnTo>
                    <a:pt x="16196" y="7339"/>
                  </a:lnTo>
                  <a:lnTo>
                    <a:pt x="16350" y="6798"/>
                  </a:lnTo>
                  <a:lnTo>
                    <a:pt x="16427" y="6232"/>
                  </a:lnTo>
                  <a:lnTo>
                    <a:pt x="16453" y="5640"/>
                  </a:lnTo>
                  <a:lnTo>
                    <a:pt x="16453" y="5279"/>
                  </a:lnTo>
                  <a:lnTo>
                    <a:pt x="16427" y="4919"/>
                  </a:lnTo>
                  <a:lnTo>
                    <a:pt x="16350" y="4558"/>
                  </a:lnTo>
                  <a:lnTo>
                    <a:pt x="16273" y="4223"/>
                  </a:lnTo>
                  <a:lnTo>
                    <a:pt x="16170" y="3863"/>
                  </a:lnTo>
                  <a:lnTo>
                    <a:pt x="16041" y="3528"/>
                  </a:lnTo>
                  <a:lnTo>
                    <a:pt x="15913" y="3194"/>
                  </a:lnTo>
                  <a:lnTo>
                    <a:pt x="15732" y="2885"/>
                  </a:lnTo>
                  <a:lnTo>
                    <a:pt x="15655" y="2782"/>
                  </a:lnTo>
                  <a:lnTo>
                    <a:pt x="15552" y="2730"/>
                  </a:lnTo>
                  <a:lnTo>
                    <a:pt x="15423" y="2704"/>
                  </a:lnTo>
                  <a:lnTo>
                    <a:pt x="15295" y="2756"/>
                  </a:lnTo>
                  <a:lnTo>
                    <a:pt x="15192" y="2833"/>
                  </a:lnTo>
                  <a:lnTo>
                    <a:pt x="15140" y="2936"/>
                  </a:lnTo>
                  <a:lnTo>
                    <a:pt x="15140" y="3065"/>
                  </a:lnTo>
                  <a:lnTo>
                    <a:pt x="15166" y="3194"/>
                  </a:lnTo>
                  <a:lnTo>
                    <a:pt x="15320" y="3477"/>
                  </a:lnTo>
                  <a:lnTo>
                    <a:pt x="15449" y="3760"/>
                  </a:lnTo>
                  <a:lnTo>
                    <a:pt x="15578" y="4069"/>
                  </a:lnTo>
                  <a:lnTo>
                    <a:pt x="15655" y="4378"/>
                  </a:lnTo>
                  <a:lnTo>
                    <a:pt x="15732" y="4687"/>
                  </a:lnTo>
                  <a:lnTo>
                    <a:pt x="15784" y="4996"/>
                  </a:lnTo>
                  <a:lnTo>
                    <a:pt x="15810" y="5331"/>
                  </a:lnTo>
                  <a:lnTo>
                    <a:pt x="15810" y="5640"/>
                  </a:lnTo>
                  <a:lnTo>
                    <a:pt x="15784" y="6180"/>
                  </a:lnTo>
                  <a:lnTo>
                    <a:pt x="15707" y="6695"/>
                  </a:lnTo>
                  <a:lnTo>
                    <a:pt x="15578" y="7184"/>
                  </a:lnTo>
                  <a:lnTo>
                    <a:pt x="15398" y="7674"/>
                  </a:lnTo>
                  <a:lnTo>
                    <a:pt x="15166" y="8137"/>
                  </a:lnTo>
                  <a:lnTo>
                    <a:pt x="14883" y="8575"/>
                  </a:lnTo>
                  <a:lnTo>
                    <a:pt x="14548" y="8987"/>
                  </a:lnTo>
                  <a:lnTo>
                    <a:pt x="14162" y="9347"/>
                  </a:lnTo>
                  <a:lnTo>
                    <a:pt x="14084" y="9476"/>
                  </a:lnTo>
                  <a:lnTo>
                    <a:pt x="14059" y="9605"/>
                  </a:lnTo>
                  <a:lnTo>
                    <a:pt x="14059" y="11871"/>
                  </a:lnTo>
                  <a:lnTo>
                    <a:pt x="12668" y="10480"/>
                  </a:lnTo>
                  <a:lnTo>
                    <a:pt x="12617" y="10429"/>
                  </a:lnTo>
                  <a:lnTo>
                    <a:pt x="12540" y="10403"/>
                  </a:lnTo>
                  <a:lnTo>
                    <a:pt x="12359" y="10403"/>
                  </a:lnTo>
                  <a:lnTo>
                    <a:pt x="11973" y="10506"/>
                  </a:lnTo>
                  <a:lnTo>
                    <a:pt x="11587" y="10583"/>
                  </a:lnTo>
                  <a:lnTo>
                    <a:pt x="11201" y="10635"/>
                  </a:lnTo>
                  <a:lnTo>
                    <a:pt x="10814" y="10660"/>
                  </a:lnTo>
                  <a:lnTo>
                    <a:pt x="10299" y="10635"/>
                  </a:lnTo>
                  <a:lnTo>
                    <a:pt x="9810" y="10557"/>
                  </a:lnTo>
                  <a:lnTo>
                    <a:pt x="9321" y="10429"/>
                  </a:lnTo>
                  <a:lnTo>
                    <a:pt x="8858" y="10248"/>
                  </a:lnTo>
                  <a:lnTo>
                    <a:pt x="8420" y="10042"/>
                  </a:lnTo>
                  <a:lnTo>
                    <a:pt x="8008" y="9785"/>
                  </a:lnTo>
                  <a:lnTo>
                    <a:pt x="7647" y="9502"/>
                  </a:lnTo>
                  <a:lnTo>
                    <a:pt x="7287" y="9193"/>
                  </a:lnTo>
                  <a:lnTo>
                    <a:pt x="6952" y="8832"/>
                  </a:lnTo>
                  <a:lnTo>
                    <a:pt x="6669" y="8446"/>
                  </a:lnTo>
                  <a:lnTo>
                    <a:pt x="6412" y="8034"/>
                  </a:lnTo>
                  <a:lnTo>
                    <a:pt x="6206" y="7596"/>
                  </a:lnTo>
                  <a:lnTo>
                    <a:pt x="6025" y="7133"/>
                  </a:lnTo>
                  <a:lnTo>
                    <a:pt x="5922" y="6644"/>
                  </a:lnTo>
                  <a:lnTo>
                    <a:pt x="5845" y="6155"/>
                  </a:lnTo>
                  <a:lnTo>
                    <a:pt x="5819" y="5640"/>
                  </a:lnTo>
                  <a:lnTo>
                    <a:pt x="5845" y="5125"/>
                  </a:lnTo>
                  <a:lnTo>
                    <a:pt x="5922" y="4635"/>
                  </a:lnTo>
                  <a:lnTo>
                    <a:pt x="6025" y="4172"/>
                  </a:lnTo>
                  <a:lnTo>
                    <a:pt x="6206" y="3708"/>
                  </a:lnTo>
                  <a:lnTo>
                    <a:pt x="6412" y="3271"/>
                  </a:lnTo>
                  <a:lnTo>
                    <a:pt x="6669" y="2859"/>
                  </a:lnTo>
                  <a:lnTo>
                    <a:pt x="6952" y="2473"/>
                  </a:lnTo>
                  <a:lnTo>
                    <a:pt x="7287" y="2112"/>
                  </a:lnTo>
                  <a:lnTo>
                    <a:pt x="7647" y="1777"/>
                  </a:lnTo>
                  <a:lnTo>
                    <a:pt x="8008" y="1494"/>
                  </a:lnTo>
                  <a:lnTo>
                    <a:pt x="8446" y="1237"/>
                  </a:lnTo>
                  <a:lnTo>
                    <a:pt x="8858" y="1031"/>
                  </a:lnTo>
                  <a:lnTo>
                    <a:pt x="9321" y="876"/>
                  </a:lnTo>
                  <a:lnTo>
                    <a:pt x="9810" y="748"/>
                  </a:lnTo>
                  <a:lnTo>
                    <a:pt x="10299" y="670"/>
                  </a:lnTo>
                  <a:lnTo>
                    <a:pt x="10814" y="645"/>
                  </a:lnTo>
                  <a:lnTo>
                    <a:pt x="11149" y="645"/>
                  </a:lnTo>
                  <a:lnTo>
                    <a:pt x="11458" y="696"/>
                  </a:lnTo>
                  <a:lnTo>
                    <a:pt x="11767" y="748"/>
                  </a:lnTo>
                  <a:lnTo>
                    <a:pt x="12076" y="799"/>
                  </a:lnTo>
                  <a:lnTo>
                    <a:pt x="12385" y="902"/>
                  </a:lnTo>
                  <a:lnTo>
                    <a:pt x="12694" y="1005"/>
                  </a:lnTo>
                  <a:lnTo>
                    <a:pt x="12977" y="1134"/>
                  </a:lnTo>
                  <a:lnTo>
                    <a:pt x="13260" y="1288"/>
                  </a:lnTo>
                  <a:lnTo>
                    <a:pt x="13389" y="1314"/>
                  </a:lnTo>
                  <a:lnTo>
                    <a:pt x="13518" y="1314"/>
                  </a:lnTo>
                  <a:lnTo>
                    <a:pt x="13621" y="1262"/>
                  </a:lnTo>
                  <a:lnTo>
                    <a:pt x="13724" y="1159"/>
                  </a:lnTo>
                  <a:lnTo>
                    <a:pt x="13750" y="1031"/>
                  </a:lnTo>
                  <a:lnTo>
                    <a:pt x="13750" y="928"/>
                  </a:lnTo>
                  <a:lnTo>
                    <a:pt x="13698" y="799"/>
                  </a:lnTo>
                  <a:lnTo>
                    <a:pt x="13595" y="722"/>
                  </a:lnTo>
                  <a:lnTo>
                    <a:pt x="13260" y="567"/>
                  </a:lnTo>
                  <a:lnTo>
                    <a:pt x="12926" y="413"/>
                  </a:lnTo>
                  <a:lnTo>
                    <a:pt x="12591" y="284"/>
                  </a:lnTo>
                  <a:lnTo>
                    <a:pt x="12256" y="181"/>
                  </a:lnTo>
                  <a:lnTo>
                    <a:pt x="11896" y="104"/>
                  </a:lnTo>
                  <a:lnTo>
                    <a:pt x="11535" y="52"/>
                  </a:lnTo>
                  <a:lnTo>
                    <a:pt x="11175"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35"/>
            <p:cNvSpPr/>
            <p:nvPr/>
          </p:nvSpPr>
          <p:spPr>
            <a:xfrm>
              <a:off x="5688950" y="1412375"/>
              <a:ext cx="90125" cy="139725"/>
            </a:xfrm>
            <a:custGeom>
              <a:rect b="b" l="l" r="r" t="t"/>
              <a:pathLst>
                <a:path extrusionOk="0" h="5589" w="3605">
                  <a:moveTo>
                    <a:pt x="1802" y="645"/>
                  </a:moveTo>
                  <a:lnTo>
                    <a:pt x="2034" y="670"/>
                  </a:lnTo>
                  <a:lnTo>
                    <a:pt x="2266" y="722"/>
                  </a:lnTo>
                  <a:lnTo>
                    <a:pt x="2446" y="825"/>
                  </a:lnTo>
                  <a:lnTo>
                    <a:pt x="2626" y="979"/>
                  </a:lnTo>
                  <a:lnTo>
                    <a:pt x="2781" y="1159"/>
                  </a:lnTo>
                  <a:lnTo>
                    <a:pt x="2884" y="1340"/>
                  </a:lnTo>
                  <a:lnTo>
                    <a:pt x="2935" y="1571"/>
                  </a:lnTo>
                  <a:lnTo>
                    <a:pt x="2961" y="1803"/>
                  </a:lnTo>
                  <a:lnTo>
                    <a:pt x="2935" y="2035"/>
                  </a:lnTo>
                  <a:lnTo>
                    <a:pt x="2884" y="2241"/>
                  </a:lnTo>
                  <a:lnTo>
                    <a:pt x="2781" y="2447"/>
                  </a:lnTo>
                  <a:lnTo>
                    <a:pt x="2626" y="2627"/>
                  </a:lnTo>
                  <a:lnTo>
                    <a:pt x="2446" y="2756"/>
                  </a:lnTo>
                  <a:lnTo>
                    <a:pt x="2266" y="2859"/>
                  </a:lnTo>
                  <a:lnTo>
                    <a:pt x="2034" y="2936"/>
                  </a:lnTo>
                  <a:lnTo>
                    <a:pt x="1802" y="2962"/>
                  </a:lnTo>
                  <a:lnTo>
                    <a:pt x="1571" y="2936"/>
                  </a:lnTo>
                  <a:lnTo>
                    <a:pt x="1339" y="2859"/>
                  </a:lnTo>
                  <a:lnTo>
                    <a:pt x="1159" y="2756"/>
                  </a:lnTo>
                  <a:lnTo>
                    <a:pt x="978" y="2627"/>
                  </a:lnTo>
                  <a:lnTo>
                    <a:pt x="824" y="2447"/>
                  </a:lnTo>
                  <a:lnTo>
                    <a:pt x="721" y="2241"/>
                  </a:lnTo>
                  <a:lnTo>
                    <a:pt x="670" y="2035"/>
                  </a:lnTo>
                  <a:lnTo>
                    <a:pt x="644" y="1803"/>
                  </a:lnTo>
                  <a:lnTo>
                    <a:pt x="670" y="1571"/>
                  </a:lnTo>
                  <a:lnTo>
                    <a:pt x="721" y="1340"/>
                  </a:lnTo>
                  <a:lnTo>
                    <a:pt x="824" y="1159"/>
                  </a:lnTo>
                  <a:lnTo>
                    <a:pt x="978" y="979"/>
                  </a:lnTo>
                  <a:lnTo>
                    <a:pt x="1159" y="825"/>
                  </a:lnTo>
                  <a:lnTo>
                    <a:pt x="1339" y="722"/>
                  </a:lnTo>
                  <a:lnTo>
                    <a:pt x="1571" y="670"/>
                  </a:lnTo>
                  <a:lnTo>
                    <a:pt x="1802" y="645"/>
                  </a:lnTo>
                  <a:close/>
                  <a:moveTo>
                    <a:pt x="1622" y="1"/>
                  </a:moveTo>
                  <a:lnTo>
                    <a:pt x="1442" y="27"/>
                  </a:lnTo>
                  <a:lnTo>
                    <a:pt x="1262" y="78"/>
                  </a:lnTo>
                  <a:lnTo>
                    <a:pt x="1107" y="130"/>
                  </a:lnTo>
                  <a:lnTo>
                    <a:pt x="953" y="207"/>
                  </a:lnTo>
                  <a:lnTo>
                    <a:pt x="798" y="310"/>
                  </a:lnTo>
                  <a:lnTo>
                    <a:pt x="644" y="413"/>
                  </a:lnTo>
                  <a:lnTo>
                    <a:pt x="515" y="516"/>
                  </a:lnTo>
                  <a:lnTo>
                    <a:pt x="412" y="645"/>
                  </a:lnTo>
                  <a:lnTo>
                    <a:pt x="309" y="799"/>
                  </a:lnTo>
                  <a:lnTo>
                    <a:pt x="206" y="928"/>
                  </a:lnTo>
                  <a:lnTo>
                    <a:pt x="129" y="1082"/>
                  </a:lnTo>
                  <a:lnTo>
                    <a:pt x="77" y="1262"/>
                  </a:lnTo>
                  <a:lnTo>
                    <a:pt x="26" y="1443"/>
                  </a:lnTo>
                  <a:lnTo>
                    <a:pt x="0" y="1623"/>
                  </a:lnTo>
                  <a:lnTo>
                    <a:pt x="0" y="1803"/>
                  </a:lnTo>
                  <a:lnTo>
                    <a:pt x="26" y="2112"/>
                  </a:lnTo>
                  <a:lnTo>
                    <a:pt x="103" y="2421"/>
                  </a:lnTo>
                  <a:lnTo>
                    <a:pt x="232" y="2704"/>
                  </a:lnTo>
                  <a:lnTo>
                    <a:pt x="412" y="2962"/>
                  </a:lnTo>
                  <a:lnTo>
                    <a:pt x="644" y="3168"/>
                  </a:lnTo>
                  <a:lnTo>
                    <a:pt x="901" y="3348"/>
                  </a:lnTo>
                  <a:lnTo>
                    <a:pt x="1184" y="3477"/>
                  </a:lnTo>
                  <a:lnTo>
                    <a:pt x="1493" y="3580"/>
                  </a:lnTo>
                  <a:lnTo>
                    <a:pt x="1493" y="4249"/>
                  </a:lnTo>
                  <a:lnTo>
                    <a:pt x="1262" y="4249"/>
                  </a:lnTo>
                  <a:lnTo>
                    <a:pt x="1133" y="4275"/>
                  </a:lnTo>
                  <a:lnTo>
                    <a:pt x="1030" y="4352"/>
                  </a:lnTo>
                  <a:lnTo>
                    <a:pt x="978" y="4455"/>
                  </a:lnTo>
                  <a:lnTo>
                    <a:pt x="953" y="4584"/>
                  </a:lnTo>
                  <a:lnTo>
                    <a:pt x="978" y="4713"/>
                  </a:lnTo>
                  <a:lnTo>
                    <a:pt x="1030" y="4790"/>
                  </a:lnTo>
                  <a:lnTo>
                    <a:pt x="1133" y="4867"/>
                  </a:lnTo>
                  <a:lnTo>
                    <a:pt x="1262" y="4893"/>
                  </a:lnTo>
                  <a:lnTo>
                    <a:pt x="1493" y="4893"/>
                  </a:lnTo>
                  <a:lnTo>
                    <a:pt x="1493" y="5253"/>
                  </a:lnTo>
                  <a:lnTo>
                    <a:pt x="1519" y="5382"/>
                  </a:lnTo>
                  <a:lnTo>
                    <a:pt x="1571" y="5485"/>
                  </a:lnTo>
                  <a:lnTo>
                    <a:pt x="1674" y="5562"/>
                  </a:lnTo>
                  <a:lnTo>
                    <a:pt x="1802" y="5588"/>
                  </a:lnTo>
                  <a:lnTo>
                    <a:pt x="1931" y="5562"/>
                  </a:lnTo>
                  <a:lnTo>
                    <a:pt x="2034" y="5485"/>
                  </a:lnTo>
                  <a:lnTo>
                    <a:pt x="2111" y="5382"/>
                  </a:lnTo>
                  <a:lnTo>
                    <a:pt x="2137" y="5253"/>
                  </a:lnTo>
                  <a:lnTo>
                    <a:pt x="2137" y="4893"/>
                  </a:lnTo>
                  <a:lnTo>
                    <a:pt x="2343" y="4893"/>
                  </a:lnTo>
                  <a:lnTo>
                    <a:pt x="2472" y="4867"/>
                  </a:lnTo>
                  <a:lnTo>
                    <a:pt x="2575" y="4790"/>
                  </a:lnTo>
                  <a:lnTo>
                    <a:pt x="2652" y="4713"/>
                  </a:lnTo>
                  <a:lnTo>
                    <a:pt x="2678" y="4584"/>
                  </a:lnTo>
                  <a:lnTo>
                    <a:pt x="2652" y="4455"/>
                  </a:lnTo>
                  <a:lnTo>
                    <a:pt x="2575" y="4352"/>
                  </a:lnTo>
                  <a:lnTo>
                    <a:pt x="2472" y="4275"/>
                  </a:lnTo>
                  <a:lnTo>
                    <a:pt x="2343" y="4249"/>
                  </a:lnTo>
                  <a:lnTo>
                    <a:pt x="2137" y="4249"/>
                  </a:lnTo>
                  <a:lnTo>
                    <a:pt x="2137" y="3580"/>
                  </a:lnTo>
                  <a:lnTo>
                    <a:pt x="2420" y="3477"/>
                  </a:lnTo>
                  <a:lnTo>
                    <a:pt x="2704" y="3348"/>
                  </a:lnTo>
                  <a:lnTo>
                    <a:pt x="2961" y="3168"/>
                  </a:lnTo>
                  <a:lnTo>
                    <a:pt x="3193" y="2962"/>
                  </a:lnTo>
                  <a:lnTo>
                    <a:pt x="3373" y="2704"/>
                  </a:lnTo>
                  <a:lnTo>
                    <a:pt x="3502" y="2421"/>
                  </a:lnTo>
                  <a:lnTo>
                    <a:pt x="3579" y="2112"/>
                  </a:lnTo>
                  <a:lnTo>
                    <a:pt x="3605" y="1803"/>
                  </a:lnTo>
                  <a:lnTo>
                    <a:pt x="3605" y="1623"/>
                  </a:lnTo>
                  <a:lnTo>
                    <a:pt x="3579" y="1443"/>
                  </a:lnTo>
                  <a:lnTo>
                    <a:pt x="3528" y="1262"/>
                  </a:lnTo>
                  <a:lnTo>
                    <a:pt x="3476" y="1082"/>
                  </a:lnTo>
                  <a:lnTo>
                    <a:pt x="3399" y="928"/>
                  </a:lnTo>
                  <a:lnTo>
                    <a:pt x="3296" y="799"/>
                  </a:lnTo>
                  <a:lnTo>
                    <a:pt x="3193" y="645"/>
                  </a:lnTo>
                  <a:lnTo>
                    <a:pt x="3090" y="516"/>
                  </a:lnTo>
                  <a:lnTo>
                    <a:pt x="2961" y="413"/>
                  </a:lnTo>
                  <a:lnTo>
                    <a:pt x="2807" y="310"/>
                  </a:lnTo>
                  <a:lnTo>
                    <a:pt x="2678" y="207"/>
                  </a:lnTo>
                  <a:lnTo>
                    <a:pt x="2498" y="130"/>
                  </a:lnTo>
                  <a:lnTo>
                    <a:pt x="2343" y="78"/>
                  </a:lnTo>
                  <a:lnTo>
                    <a:pt x="2163" y="27"/>
                  </a:lnTo>
                  <a:lnTo>
                    <a:pt x="1983"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9" name="Google Shape;419;p35"/>
          <p:cNvGrpSpPr/>
          <p:nvPr/>
        </p:nvGrpSpPr>
        <p:grpSpPr>
          <a:xfrm>
            <a:off x="7923854" y="2350348"/>
            <a:ext cx="823270" cy="1683972"/>
            <a:chOff x="5472025" y="1348650"/>
            <a:chExt cx="504022" cy="1037312"/>
          </a:xfrm>
        </p:grpSpPr>
        <p:sp>
          <p:nvSpPr>
            <p:cNvPr id="420" name="Google Shape;420;p35"/>
            <p:cNvSpPr/>
            <p:nvPr/>
          </p:nvSpPr>
          <p:spPr>
            <a:xfrm>
              <a:off x="5472025" y="1467100"/>
              <a:ext cx="248475" cy="277450"/>
            </a:xfrm>
            <a:custGeom>
              <a:rect b="b" l="l" r="r" t="t"/>
              <a:pathLst>
                <a:path extrusionOk="0" h="11098" w="9939">
                  <a:moveTo>
                    <a:pt x="4969" y="0"/>
                  </a:moveTo>
                  <a:lnTo>
                    <a:pt x="4454" y="26"/>
                  </a:lnTo>
                  <a:lnTo>
                    <a:pt x="3965" y="103"/>
                  </a:lnTo>
                  <a:lnTo>
                    <a:pt x="3476" y="232"/>
                  </a:lnTo>
                  <a:lnTo>
                    <a:pt x="3038" y="412"/>
                  </a:lnTo>
                  <a:lnTo>
                    <a:pt x="2601" y="618"/>
                  </a:lnTo>
                  <a:lnTo>
                    <a:pt x="2189" y="850"/>
                  </a:lnTo>
                  <a:lnTo>
                    <a:pt x="1802" y="1133"/>
                  </a:lnTo>
                  <a:lnTo>
                    <a:pt x="1442" y="1468"/>
                  </a:lnTo>
                  <a:lnTo>
                    <a:pt x="1133" y="1828"/>
                  </a:lnTo>
                  <a:lnTo>
                    <a:pt x="850" y="2215"/>
                  </a:lnTo>
                  <a:lnTo>
                    <a:pt x="592" y="2601"/>
                  </a:lnTo>
                  <a:lnTo>
                    <a:pt x="386" y="3039"/>
                  </a:lnTo>
                  <a:lnTo>
                    <a:pt x="206" y="3502"/>
                  </a:lnTo>
                  <a:lnTo>
                    <a:pt x="103" y="3991"/>
                  </a:lnTo>
                  <a:lnTo>
                    <a:pt x="26" y="4480"/>
                  </a:lnTo>
                  <a:lnTo>
                    <a:pt x="0" y="4970"/>
                  </a:lnTo>
                  <a:lnTo>
                    <a:pt x="26" y="5510"/>
                  </a:lnTo>
                  <a:lnTo>
                    <a:pt x="103" y="6051"/>
                  </a:lnTo>
                  <a:lnTo>
                    <a:pt x="258" y="6540"/>
                  </a:lnTo>
                  <a:lnTo>
                    <a:pt x="438" y="7030"/>
                  </a:lnTo>
                  <a:lnTo>
                    <a:pt x="669" y="7493"/>
                  </a:lnTo>
                  <a:lnTo>
                    <a:pt x="953" y="7905"/>
                  </a:lnTo>
                  <a:lnTo>
                    <a:pt x="1262" y="8317"/>
                  </a:lnTo>
                  <a:lnTo>
                    <a:pt x="1622" y="8677"/>
                  </a:lnTo>
                  <a:lnTo>
                    <a:pt x="1622" y="10789"/>
                  </a:lnTo>
                  <a:lnTo>
                    <a:pt x="1648" y="10892"/>
                  </a:lnTo>
                  <a:lnTo>
                    <a:pt x="1674" y="10969"/>
                  </a:lnTo>
                  <a:lnTo>
                    <a:pt x="1751" y="11020"/>
                  </a:lnTo>
                  <a:lnTo>
                    <a:pt x="1828" y="11072"/>
                  </a:lnTo>
                  <a:lnTo>
                    <a:pt x="1905" y="11098"/>
                  </a:lnTo>
                  <a:lnTo>
                    <a:pt x="1983" y="11098"/>
                  </a:lnTo>
                  <a:lnTo>
                    <a:pt x="2060" y="11046"/>
                  </a:lnTo>
                  <a:lnTo>
                    <a:pt x="2137" y="10995"/>
                  </a:lnTo>
                  <a:lnTo>
                    <a:pt x="3425" y="9707"/>
                  </a:lnTo>
                  <a:lnTo>
                    <a:pt x="3811" y="9810"/>
                  </a:lnTo>
                  <a:lnTo>
                    <a:pt x="4171" y="9888"/>
                  </a:lnTo>
                  <a:lnTo>
                    <a:pt x="4557" y="9939"/>
                  </a:lnTo>
                  <a:lnTo>
                    <a:pt x="4969" y="9939"/>
                  </a:lnTo>
                  <a:lnTo>
                    <a:pt x="5459" y="9913"/>
                  </a:lnTo>
                  <a:lnTo>
                    <a:pt x="5974" y="9836"/>
                  </a:lnTo>
                  <a:lnTo>
                    <a:pt x="6437" y="9733"/>
                  </a:lnTo>
                  <a:lnTo>
                    <a:pt x="6900" y="9553"/>
                  </a:lnTo>
                  <a:lnTo>
                    <a:pt x="7338" y="9347"/>
                  </a:lnTo>
                  <a:lnTo>
                    <a:pt x="7750" y="9089"/>
                  </a:lnTo>
                  <a:lnTo>
                    <a:pt x="8111" y="8806"/>
                  </a:lnTo>
                  <a:lnTo>
                    <a:pt x="8471" y="8497"/>
                  </a:lnTo>
                  <a:lnTo>
                    <a:pt x="8806" y="8137"/>
                  </a:lnTo>
                  <a:lnTo>
                    <a:pt x="9089" y="7750"/>
                  </a:lnTo>
                  <a:lnTo>
                    <a:pt x="9321" y="7338"/>
                  </a:lnTo>
                  <a:lnTo>
                    <a:pt x="9553" y="6927"/>
                  </a:lnTo>
                  <a:lnTo>
                    <a:pt x="9707" y="6463"/>
                  </a:lnTo>
                  <a:lnTo>
                    <a:pt x="9836" y="5974"/>
                  </a:lnTo>
                  <a:lnTo>
                    <a:pt x="9913" y="5485"/>
                  </a:lnTo>
                  <a:lnTo>
                    <a:pt x="9939" y="4970"/>
                  </a:lnTo>
                  <a:lnTo>
                    <a:pt x="9913" y="4480"/>
                  </a:lnTo>
                  <a:lnTo>
                    <a:pt x="9836" y="3991"/>
                  </a:lnTo>
                  <a:lnTo>
                    <a:pt x="9707" y="3502"/>
                  </a:lnTo>
                  <a:lnTo>
                    <a:pt x="9553" y="3039"/>
                  </a:lnTo>
                  <a:lnTo>
                    <a:pt x="9321" y="2601"/>
                  </a:lnTo>
                  <a:lnTo>
                    <a:pt x="9089" y="2215"/>
                  </a:lnTo>
                  <a:lnTo>
                    <a:pt x="8806" y="1828"/>
                  </a:lnTo>
                  <a:lnTo>
                    <a:pt x="8471" y="1468"/>
                  </a:lnTo>
                  <a:lnTo>
                    <a:pt x="8111" y="1133"/>
                  </a:lnTo>
                  <a:lnTo>
                    <a:pt x="7750" y="850"/>
                  </a:lnTo>
                  <a:lnTo>
                    <a:pt x="7338" y="618"/>
                  </a:lnTo>
                  <a:lnTo>
                    <a:pt x="6900" y="412"/>
                  </a:lnTo>
                  <a:lnTo>
                    <a:pt x="6437" y="232"/>
                  </a:lnTo>
                  <a:lnTo>
                    <a:pt x="5974" y="103"/>
                  </a:lnTo>
                  <a:lnTo>
                    <a:pt x="5459" y="26"/>
                  </a:lnTo>
                  <a:lnTo>
                    <a:pt x="496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5"/>
            <p:cNvSpPr/>
            <p:nvPr/>
          </p:nvSpPr>
          <p:spPr>
            <a:xfrm>
              <a:off x="5600750" y="1348650"/>
              <a:ext cx="266525" cy="297425"/>
            </a:xfrm>
            <a:custGeom>
              <a:rect b="b" l="l" r="r" t="t"/>
              <a:pathLst>
                <a:path extrusionOk="0" h="11897" w="10661">
                  <a:moveTo>
                    <a:pt x="5330" y="1"/>
                  </a:moveTo>
                  <a:lnTo>
                    <a:pt x="4790" y="52"/>
                  </a:lnTo>
                  <a:lnTo>
                    <a:pt x="4249" y="130"/>
                  </a:lnTo>
                  <a:lnTo>
                    <a:pt x="3760" y="258"/>
                  </a:lnTo>
                  <a:lnTo>
                    <a:pt x="3271" y="439"/>
                  </a:lnTo>
                  <a:lnTo>
                    <a:pt x="2781" y="644"/>
                  </a:lnTo>
                  <a:lnTo>
                    <a:pt x="2344" y="928"/>
                  </a:lnTo>
                  <a:lnTo>
                    <a:pt x="1932" y="1237"/>
                  </a:lnTo>
                  <a:lnTo>
                    <a:pt x="1571" y="1571"/>
                  </a:lnTo>
                  <a:lnTo>
                    <a:pt x="1211" y="1958"/>
                  </a:lnTo>
                  <a:lnTo>
                    <a:pt x="928" y="2370"/>
                  </a:lnTo>
                  <a:lnTo>
                    <a:pt x="644" y="2807"/>
                  </a:lnTo>
                  <a:lnTo>
                    <a:pt x="413" y="3271"/>
                  </a:lnTo>
                  <a:lnTo>
                    <a:pt x="258" y="3760"/>
                  </a:lnTo>
                  <a:lnTo>
                    <a:pt x="104" y="4275"/>
                  </a:lnTo>
                  <a:lnTo>
                    <a:pt x="26" y="4790"/>
                  </a:lnTo>
                  <a:lnTo>
                    <a:pt x="1" y="5331"/>
                  </a:lnTo>
                  <a:lnTo>
                    <a:pt x="26" y="5871"/>
                  </a:lnTo>
                  <a:lnTo>
                    <a:pt x="104" y="6412"/>
                  </a:lnTo>
                  <a:lnTo>
                    <a:pt x="258" y="6927"/>
                  </a:lnTo>
                  <a:lnTo>
                    <a:pt x="413" y="7416"/>
                  </a:lnTo>
                  <a:lnTo>
                    <a:pt x="644" y="7880"/>
                  </a:lnTo>
                  <a:lnTo>
                    <a:pt x="928" y="8317"/>
                  </a:lnTo>
                  <a:lnTo>
                    <a:pt x="1211" y="8729"/>
                  </a:lnTo>
                  <a:lnTo>
                    <a:pt x="1571" y="9115"/>
                  </a:lnTo>
                  <a:lnTo>
                    <a:pt x="1932" y="9450"/>
                  </a:lnTo>
                  <a:lnTo>
                    <a:pt x="2344" y="9759"/>
                  </a:lnTo>
                  <a:lnTo>
                    <a:pt x="2781" y="10017"/>
                  </a:lnTo>
                  <a:lnTo>
                    <a:pt x="3271" y="10248"/>
                  </a:lnTo>
                  <a:lnTo>
                    <a:pt x="3760" y="10429"/>
                  </a:lnTo>
                  <a:lnTo>
                    <a:pt x="4249" y="10557"/>
                  </a:lnTo>
                  <a:lnTo>
                    <a:pt x="4790" y="10635"/>
                  </a:lnTo>
                  <a:lnTo>
                    <a:pt x="5330" y="10660"/>
                  </a:lnTo>
                  <a:lnTo>
                    <a:pt x="5768" y="10660"/>
                  </a:lnTo>
                  <a:lnTo>
                    <a:pt x="6180" y="10609"/>
                  </a:lnTo>
                  <a:lnTo>
                    <a:pt x="6566" y="10506"/>
                  </a:lnTo>
                  <a:lnTo>
                    <a:pt x="6978" y="10403"/>
                  </a:lnTo>
                  <a:lnTo>
                    <a:pt x="8343" y="11793"/>
                  </a:lnTo>
                  <a:lnTo>
                    <a:pt x="8446" y="11845"/>
                  </a:lnTo>
                  <a:lnTo>
                    <a:pt x="8523" y="11871"/>
                  </a:lnTo>
                  <a:lnTo>
                    <a:pt x="8626" y="11896"/>
                  </a:lnTo>
                  <a:lnTo>
                    <a:pt x="8703" y="11871"/>
                  </a:lnTo>
                  <a:lnTo>
                    <a:pt x="8781" y="11819"/>
                  </a:lnTo>
                  <a:lnTo>
                    <a:pt x="8858" y="11742"/>
                  </a:lnTo>
                  <a:lnTo>
                    <a:pt x="8884" y="11665"/>
                  </a:lnTo>
                  <a:lnTo>
                    <a:pt x="8909" y="11562"/>
                  </a:lnTo>
                  <a:lnTo>
                    <a:pt x="8909" y="9296"/>
                  </a:lnTo>
                  <a:lnTo>
                    <a:pt x="9296" y="8910"/>
                  </a:lnTo>
                  <a:lnTo>
                    <a:pt x="9630" y="8472"/>
                  </a:lnTo>
                  <a:lnTo>
                    <a:pt x="9939" y="8034"/>
                  </a:lnTo>
                  <a:lnTo>
                    <a:pt x="10197" y="7545"/>
                  </a:lnTo>
                  <a:lnTo>
                    <a:pt x="10377" y="7030"/>
                  </a:lnTo>
                  <a:lnTo>
                    <a:pt x="10532" y="6489"/>
                  </a:lnTo>
                  <a:lnTo>
                    <a:pt x="10634" y="5923"/>
                  </a:lnTo>
                  <a:lnTo>
                    <a:pt x="10660" y="5640"/>
                  </a:lnTo>
                  <a:lnTo>
                    <a:pt x="10660" y="5331"/>
                  </a:lnTo>
                  <a:lnTo>
                    <a:pt x="10634" y="4790"/>
                  </a:lnTo>
                  <a:lnTo>
                    <a:pt x="10557" y="4275"/>
                  </a:lnTo>
                  <a:lnTo>
                    <a:pt x="10429" y="3760"/>
                  </a:lnTo>
                  <a:lnTo>
                    <a:pt x="10248" y="3271"/>
                  </a:lnTo>
                  <a:lnTo>
                    <a:pt x="10017" y="2807"/>
                  </a:lnTo>
                  <a:lnTo>
                    <a:pt x="9759" y="2370"/>
                  </a:lnTo>
                  <a:lnTo>
                    <a:pt x="9450" y="1958"/>
                  </a:lnTo>
                  <a:lnTo>
                    <a:pt x="9090" y="1571"/>
                  </a:lnTo>
                  <a:lnTo>
                    <a:pt x="8729" y="1237"/>
                  </a:lnTo>
                  <a:lnTo>
                    <a:pt x="8317" y="928"/>
                  </a:lnTo>
                  <a:lnTo>
                    <a:pt x="7879" y="644"/>
                  </a:lnTo>
                  <a:lnTo>
                    <a:pt x="7416" y="439"/>
                  </a:lnTo>
                  <a:lnTo>
                    <a:pt x="6927" y="258"/>
                  </a:lnTo>
                  <a:lnTo>
                    <a:pt x="6412" y="130"/>
                  </a:lnTo>
                  <a:lnTo>
                    <a:pt x="5871" y="52"/>
                  </a:lnTo>
                  <a:lnTo>
                    <a:pt x="5330" y="1"/>
                  </a:lnTo>
                  <a:close/>
                </a:path>
              </a:pathLst>
            </a:custGeom>
            <a:solidFill>
              <a:srgbClr val="FF6E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35"/>
            <p:cNvSpPr/>
            <p:nvPr/>
          </p:nvSpPr>
          <p:spPr>
            <a:xfrm>
              <a:off x="5564700" y="1546925"/>
              <a:ext cx="68250" cy="67600"/>
            </a:xfrm>
            <a:custGeom>
              <a:rect b="b" l="l" r="r" t="t"/>
              <a:pathLst>
                <a:path extrusionOk="0" h="2704" w="2730">
                  <a:moveTo>
                    <a:pt x="1365" y="0"/>
                  </a:moveTo>
                  <a:lnTo>
                    <a:pt x="1108" y="26"/>
                  </a:lnTo>
                  <a:lnTo>
                    <a:pt x="850" y="103"/>
                  </a:lnTo>
                  <a:lnTo>
                    <a:pt x="619" y="232"/>
                  </a:lnTo>
                  <a:lnTo>
                    <a:pt x="413" y="386"/>
                  </a:lnTo>
                  <a:lnTo>
                    <a:pt x="258" y="592"/>
                  </a:lnTo>
                  <a:lnTo>
                    <a:pt x="129" y="824"/>
                  </a:lnTo>
                  <a:lnTo>
                    <a:pt x="52" y="1082"/>
                  </a:lnTo>
                  <a:lnTo>
                    <a:pt x="1" y="1365"/>
                  </a:lnTo>
                  <a:lnTo>
                    <a:pt x="52" y="1622"/>
                  </a:lnTo>
                  <a:lnTo>
                    <a:pt x="129" y="1880"/>
                  </a:lnTo>
                  <a:lnTo>
                    <a:pt x="258" y="2111"/>
                  </a:lnTo>
                  <a:lnTo>
                    <a:pt x="413" y="2317"/>
                  </a:lnTo>
                  <a:lnTo>
                    <a:pt x="619" y="2472"/>
                  </a:lnTo>
                  <a:lnTo>
                    <a:pt x="850" y="2601"/>
                  </a:lnTo>
                  <a:lnTo>
                    <a:pt x="1108" y="2678"/>
                  </a:lnTo>
                  <a:lnTo>
                    <a:pt x="1365" y="2704"/>
                  </a:lnTo>
                  <a:lnTo>
                    <a:pt x="1649" y="2678"/>
                  </a:lnTo>
                  <a:lnTo>
                    <a:pt x="1906" y="2601"/>
                  </a:lnTo>
                  <a:lnTo>
                    <a:pt x="2138" y="2472"/>
                  </a:lnTo>
                  <a:lnTo>
                    <a:pt x="2344" y="2317"/>
                  </a:lnTo>
                  <a:lnTo>
                    <a:pt x="2498" y="2111"/>
                  </a:lnTo>
                  <a:lnTo>
                    <a:pt x="2627" y="1880"/>
                  </a:lnTo>
                  <a:lnTo>
                    <a:pt x="2704" y="1622"/>
                  </a:lnTo>
                  <a:lnTo>
                    <a:pt x="2730" y="1365"/>
                  </a:lnTo>
                  <a:lnTo>
                    <a:pt x="2704" y="1082"/>
                  </a:lnTo>
                  <a:lnTo>
                    <a:pt x="2627" y="824"/>
                  </a:lnTo>
                  <a:lnTo>
                    <a:pt x="2498" y="592"/>
                  </a:lnTo>
                  <a:lnTo>
                    <a:pt x="2344" y="386"/>
                  </a:lnTo>
                  <a:lnTo>
                    <a:pt x="2138" y="232"/>
                  </a:lnTo>
                  <a:lnTo>
                    <a:pt x="1906" y="103"/>
                  </a:lnTo>
                  <a:lnTo>
                    <a:pt x="1649" y="26"/>
                  </a:lnTo>
                  <a:lnTo>
                    <a:pt x="136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35"/>
            <p:cNvSpPr/>
            <p:nvPr/>
          </p:nvSpPr>
          <p:spPr>
            <a:xfrm>
              <a:off x="5696675" y="1420100"/>
              <a:ext cx="74675" cy="74050"/>
            </a:xfrm>
            <a:custGeom>
              <a:rect b="b" l="l" r="r" t="t"/>
              <a:pathLst>
                <a:path extrusionOk="0" h="2962" w="2987">
                  <a:moveTo>
                    <a:pt x="1493" y="1"/>
                  </a:moveTo>
                  <a:lnTo>
                    <a:pt x="1184" y="27"/>
                  </a:lnTo>
                  <a:lnTo>
                    <a:pt x="927" y="130"/>
                  </a:lnTo>
                  <a:lnTo>
                    <a:pt x="669" y="258"/>
                  </a:lnTo>
                  <a:lnTo>
                    <a:pt x="438" y="439"/>
                  </a:lnTo>
                  <a:lnTo>
                    <a:pt x="258" y="670"/>
                  </a:lnTo>
                  <a:lnTo>
                    <a:pt x="129" y="902"/>
                  </a:lnTo>
                  <a:lnTo>
                    <a:pt x="26" y="1185"/>
                  </a:lnTo>
                  <a:lnTo>
                    <a:pt x="26" y="1340"/>
                  </a:lnTo>
                  <a:lnTo>
                    <a:pt x="0" y="1494"/>
                  </a:lnTo>
                  <a:lnTo>
                    <a:pt x="26" y="1649"/>
                  </a:lnTo>
                  <a:lnTo>
                    <a:pt x="26" y="1777"/>
                  </a:lnTo>
                  <a:lnTo>
                    <a:pt x="129" y="2061"/>
                  </a:lnTo>
                  <a:lnTo>
                    <a:pt x="258" y="2318"/>
                  </a:lnTo>
                  <a:lnTo>
                    <a:pt x="438" y="2524"/>
                  </a:lnTo>
                  <a:lnTo>
                    <a:pt x="669" y="2704"/>
                  </a:lnTo>
                  <a:lnTo>
                    <a:pt x="927" y="2859"/>
                  </a:lnTo>
                  <a:lnTo>
                    <a:pt x="1184" y="2936"/>
                  </a:lnTo>
                  <a:lnTo>
                    <a:pt x="1493" y="2962"/>
                  </a:lnTo>
                  <a:lnTo>
                    <a:pt x="1802" y="2936"/>
                  </a:lnTo>
                  <a:lnTo>
                    <a:pt x="2086" y="2859"/>
                  </a:lnTo>
                  <a:lnTo>
                    <a:pt x="2317" y="2704"/>
                  </a:lnTo>
                  <a:lnTo>
                    <a:pt x="2549" y="2524"/>
                  </a:lnTo>
                  <a:lnTo>
                    <a:pt x="2729" y="2318"/>
                  </a:lnTo>
                  <a:lnTo>
                    <a:pt x="2858" y="2061"/>
                  </a:lnTo>
                  <a:lnTo>
                    <a:pt x="2961" y="1777"/>
                  </a:lnTo>
                  <a:lnTo>
                    <a:pt x="2987" y="1649"/>
                  </a:lnTo>
                  <a:lnTo>
                    <a:pt x="2987" y="1494"/>
                  </a:lnTo>
                  <a:lnTo>
                    <a:pt x="2987" y="1340"/>
                  </a:lnTo>
                  <a:lnTo>
                    <a:pt x="2961" y="1185"/>
                  </a:lnTo>
                  <a:lnTo>
                    <a:pt x="2858" y="902"/>
                  </a:lnTo>
                  <a:lnTo>
                    <a:pt x="2729" y="670"/>
                  </a:lnTo>
                  <a:lnTo>
                    <a:pt x="2549" y="439"/>
                  </a:lnTo>
                  <a:lnTo>
                    <a:pt x="2317" y="258"/>
                  </a:lnTo>
                  <a:lnTo>
                    <a:pt x="2086" y="130"/>
                  </a:lnTo>
                  <a:lnTo>
                    <a:pt x="1802" y="27"/>
                  </a:lnTo>
                  <a:lnTo>
                    <a:pt x="149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35"/>
            <p:cNvSpPr/>
            <p:nvPr/>
          </p:nvSpPr>
          <p:spPr>
            <a:xfrm>
              <a:off x="5820250" y="1380200"/>
              <a:ext cx="16125" cy="16125"/>
            </a:xfrm>
            <a:custGeom>
              <a:rect b="b" l="l" r="r" t="t"/>
              <a:pathLst>
                <a:path extrusionOk="0" h="645" w="645">
                  <a:moveTo>
                    <a:pt x="310" y="0"/>
                  </a:moveTo>
                  <a:lnTo>
                    <a:pt x="207" y="26"/>
                  </a:lnTo>
                  <a:lnTo>
                    <a:pt x="104" y="78"/>
                  </a:lnTo>
                  <a:lnTo>
                    <a:pt x="26" y="181"/>
                  </a:lnTo>
                  <a:lnTo>
                    <a:pt x="1" y="309"/>
                  </a:lnTo>
                  <a:lnTo>
                    <a:pt x="26" y="438"/>
                  </a:lnTo>
                  <a:lnTo>
                    <a:pt x="104" y="541"/>
                  </a:lnTo>
                  <a:lnTo>
                    <a:pt x="207" y="618"/>
                  </a:lnTo>
                  <a:lnTo>
                    <a:pt x="310" y="644"/>
                  </a:lnTo>
                  <a:lnTo>
                    <a:pt x="438" y="618"/>
                  </a:lnTo>
                  <a:lnTo>
                    <a:pt x="541" y="541"/>
                  </a:lnTo>
                  <a:lnTo>
                    <a:pt x="619" y="438"/>
                  </a:lnTo>
                  <a:lnTo>
                    <a:pt x="644" y="309"/>
                  </a:lnTo>
                  <a:lnTo>
                    <a:pt x="619" y="181"/>
                  </a:lnTo>
                  <a:lnTo>
                    <a:pt x="541" y="78"/>
                  </a:lnTo>
                  <a:lnTo>
                    <a:pt x="438" y="26"/>
                  </a:lnTo>
                  <a:lnTo>
                    <a:pt x="31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35"/>
            <p:cNvSpPr/>
            <p:nvPr/>
          </p:nvSpPr>
          <p:spPr>
            <a:xfrm>
              <a:off x="5564697" y="1974036"/>
              <a:ext cx="411350" cy="411926"/>
            </a:xfrm>
            <a:custGeom>
              <a:rect b="b" l="l" r="r" t="t"/>
              <a:pathLst>
                <a:path extrusionOk="0" h="16454" w="16454">
                  <a:moveTo>
                    <a:pt x="5407" y="8549"/>
                  </a:moveTo>
                  <a:lnTo>
                    <a:pt x="5639" y="8575"/>
                  </a:lnTo>
                  <a:lnTo>
                    <a:pt x="5819" y="8652"/>
                  </a:lnTo>
                  <a:lnTo>
                    <a:pt x="6000" y="8729"/>
                  </a:lnTo>
                  <a:lnTo>
                    <a:pt x="6154" y="8858"/>
                  </a:lnTo>
                  <a:lnTo>
                    <a:pt x="6283" y="9013"/>
                  </a:lnTo>
                  <a:lnTo>
                    <a:pt x="6386" y="9193"/>
                  </a:lnTo>
                  <a:lnTo>
                    <a:pt x="6437" y="9399"/>
                  </a:lnTo>
                  <a:lnTo>
                    <a:pt x="6463" y="9605"/>
                  </a:lnTo>
                  <a:lnTo>
                    <a:pt x="6437" y="9811"/>
                  </a:lnTo>
                  <a:lnTo>
                    <a:pt x="6386" y="9991"/>
                  </a:lnTo>
                  <a:lnTo>
                    <a:pt x="6283" y="10171"/>
                  </a:lnTo>
                  <a:lnTo>
                    <a:pt x="6154" y="10326"/>
                  </a:lnTo>
                  <a:lnTo>
                    <a:pt x="6000" y="10454"/>
                  </a:lnTo>
                  <a:lnTo>
                    <a:pt x="5819" y="10557"/>
                  </a:lnTo>
                  <a:lnTo>
                    <a:pt x="5639" y="10609"/>
                  </a:lnTo>
                  <a:lnTo>
                    <a:pt x="5407" y="10635"/>
                  </a:lnTo>
                  <a:lnTo>
                    <a:pt x="5201" y="10609"/>
                  </a:lnTo>
                  <a:lnTo>
                    <a:pt x="5021" y="10557"/>
                  </a:lnTo>
                  <a:lnTo>
                    <a:pt x="4841" y="10454"/>
                  </a:lnTo>
                  <a:lnTo>
                    <a:pt x="4686" y="10326"/>
                  </a:lnTo>
                  <a:lnTo>
                    <a:pt x="4558" y="10171"/>
                  </a:lnTo>
                  <a:lnTo>
                    <a:pt x="4455" y="9991"/>
                  </a:lnTo>
                  <a:lnTo>
                    <a:pt x="4403" y="9811"/>
                  </a:lnTo>
                  <a:lnTo>
                    <a:pt x="4377" y="9605"/>
                  </a:lnTo>
                  <a:lnTo>
                    <a:pt x="4403" y="9399"/>
                  </a:lnTo>
                  <a:lnTo>
                    <a:pt x="4455" y="9193"/>
                  </a:lnTo>
                  <a:lnTo>
                    <a:pt x="4558" y="9013"/>
                  </a:lnTo>
                  <a:lnTo>
                    <a:pt x="4686" y="8858"/>
                  </a:lnTo>
                  <a:lnTo>
                    <a:pt x="4841" y="8729"/>
                  </a:lnTo>
                  <a:lnTo>
                    <a:pt x="5021" y="8652"/>
                  </a:lnTo>
                  <a:lnTo>
                    <a:pt x="5201" y="8575"/>
                  </a:lnTo>
                  <a:lnTo>
                    <a:pt x="5407" y="8549"/>
                  </a:lnTo>
                  <a:close/>
                  <a:moveTo>
                    <a:pt x="5176" y="5382"/>
                  </a:moveTo>
                  <a:lnTo>
                    <a:pt x="5176" y="5640"/>
                  </a:lnTo>
                  <a:lnTo>
                    <a:pt x="5176" y="5949"/>
                  </a:lnTo>
                  <a:lnTo>
                    <a:pt x="5201" y="6258"/>
                  </a:lnTo>
                  <a:lnTo>
                    <a:pt x="5227" y="6541"/>
                  </a:lnTo>
                  <a:lnTo>
                    <a:pt x="5304" y="6824"/>
                  </a:lnTo>
                  <a:lnTo>
                    <a:pt x="5433" y="7390"/>
                  </a:lnTo>
                  <a:lnTo>
                    <a:pt x="5665" y="7931"/>
                  </a:lnTo>
                  <a:lnTo>
                    <a:pt x="5407" y="7905"/>
                  </a:lnTo>
                  <a:lnTo>
                    <a:pt x="5253" y="7931"/>
                  </a:lnTo>
                  <a:lnTo>
                    <a:pt x="5073" y="7957"/>
                  </a:lnTo>
                  <a:lnTo>
                    <a:pt x="4918" y="7983"/>
                  </a:lnTo>
                  <a:lnTo>
                    <a:pt x="4764" y="8060"/>
                  </a:lnTo>
                  <a:lnTo>
                    <a:pt x="4609" y="8111"/>
                  </a:lnTo>
                  <a:lnTo>
                    <a:pt x="4480" y="8214"/>
                  </a:lnTo>
                  <a:lnTo>
                    <a:pt x="4223" y="8420"/>
                  </a:lnTo>
                  <a:lnTo>
                    <a:pt x="4120" y="8523"/>
                  </a:lnTo>
                  <a:lnTo>
                    <a:pt x="4017" y="8652"/>
                  </a:lnTo>
                  <a:lnTo>
                    <a:pt x="3940" y="8807"/>
                  </a:lnTo>
                  <a:lnTo>
                    <a:pt x="3863" y="8935"/>
                  </a:lnTo>
                  <a:lnTo>
                    <a:pt x="3811" y="9090"/>
                  </a:lnTo>
                  <a:lnTo>
                    <a:pt x="3760" y="9270"/>
                  </a:lnTo>
                  <a:lnTo>
                    <a:pt x="3734" y="9424"/>
                  </a:lnTo>
                  <a:lnTo>
                    <a:pt x="3734" y="9605"/>
                  </a:lnTo>
                  <a:lnTo>
                    <a:pt x="3760" y="9888"/>
                  </a:lnTo>
                  <a:lnTo>
                    <a:pt x="3837" y="10171"/>
                  </a:lnTo>
                  <a:lnTo>
                    <a:pt x="3965" y="10429"/>
                  </a:lnTo>
                  <a:lnTo>
                    <a:pt x="4120" y="10660"/>
                  </a:lnTo>
                  <a:lnTo>
                    <a:pt x="4326" y="10866"/>
                  </a:lnTo>
                  <a:lnTo>
                    <a:pt x="4558" y="11047"/>
                  </a:lnTo>
                  <a:lnTo>
                    <a:pt x="4815" y="11175"/>
                  </a:lnTo>
                  <a:lnTo>
                    <a:pt x="5098" y="11253"/>
                  </a:lnTo>
                  <a:lnTo>
                    <a:pt x="5098" y="11922"/>
                  </a:lnTo>
                  <a:lnTo>
                    <a:pt x="4918" y="11922"/>
                  </a:lnTo>
                  <a:lnTo>
                    <a:pt x="4789" y="11948"/>
                  </a:lnTo>
                  <a:lnTo>
                    <a:pt x="4686" y="11999"/>
                  </a:lnTo>
                  <a:lnTo>
                    <a:pt x="4635" y="12102"/>
                  </a:lnTo>
                  <a:lnTo>
                    <a:pt x="4609" y="12231"/>
                  </a:lnTo>
                  <a:lnTo>
                    <a:pt x="4635" y="12360"/>
                  </a:lnTo>
                  <a:lnTo>
                    <a:pt x="4686" y="12463"/>
                  </a:lnTo>
                  <a:lnTo>
                    <a:pt x="4789" y="12540"/>
                  </a:lnTo>
                  <a:lnTo>
                    <a:pt x="4918" y="12566"/>
                  </a:lnTo>
                  <a:lnTo>
                    <a:pt x="5098" y="12566"/>
                  </a:lnTo>
                  <a:lnTo>
                    <a:pt x="5098" y="12772"/>
                  </a:lnTo>
                  <a:lnTo>
                    <a:pt x="5124" y="12900"/>
                  </a:lnTo>
                  <a:lnTo>
                    <a:pt x="5201" y="13003"/>
                  </a:lnTo>
                  <a:lnTo>
                    <a:pt x="5304" y="13081"/>
                  </a:lnTo>
                  <a:lnTo>
                    <a:pt x="5407" y="13106"/>
                  </a:lnTo>
                  <a:lnTo>
                    <a:pt x="5536" y="13081"/>
                  </a:lnTo>
                  <a:lnTo>
                    <a:pt x="5639" y="13003"/>
                  </a:lnTo>
                  <a:lnTo>
                    <a:pt x="5716" y="12900"/>
                  </a:lnTo>
                  <a:lnTo>
                    <a:pt x="5742" y="12772"/>
                  </a:lnTo>
                  <a:lnTo>
                    <a:pt x="5742" y="12566"/>
                  </a:lnTo>
                  <a:lnTo>
                    <a:pt x="5922" y="12566"/>
                  </a:lnTo>
                  <a:lnTo>
                    <a:pt x="6051" y="12540"/>
                  </a:lnTo>
                  <a:lnTo>
                    <a:pt x="6154" y="12463"/>
                  </a:lnTo>
                  <a:lnTo>
                    <a:pt x="6206" y="12360"/>
                  </a:lnTo>
                  <a:lnTo>
                    <a:pt x="6231" y="12231"/>
                  </a:lnTo>
                  <a:lnTo>
                    <a:pt x="6206" y="12102"/>
                  </a:lnTo>
                  <a:lnTo>
                    <a:pt x="6154" y="11999"/>
                  </a:lnTo>
                  <a:lnTo>
                    <a:pt x="6051" y="11948"/>
                  </a:lnTo>
                  <a:lnTo>
                    <a:pt x="5922" y="11922"/>
                  </a:lnTo>
                  <a:lnTo>
                    <a:pt x="5742" y="11922"/>
                  </a:lnTo>
                  <a:lnTo>
                    <a:pt x="5742" y="11253"/>
                  </a:lnTo>
                  <a:lnTo>
                    <a:pt x="6000" y="11175"/>
                  </a:lnTo>
                  <a:lnTo>
                    <a:pt x="6231" y="11072"/>
                  </a:lnTo>
                  <a:lnTo>
                    <a:pt x="6437" y="10944"/>
                  </a:lnTo>
                  <a:lnTo>
                    <a:pt x="6618" y="10763"/>
                  </a:lnTo>
                  <a:lnTo>
                    <a:pt x="6772" y="10583"/>
                  </a:lnTo>
                  <a:lnTo>
                    <a:pt x="6926" y="10351"/>
                  </a:lnTo>
                  <a:lnTo>
                    <a:pt x="7004" y="10120"/>
                  </a:lnTo>
                  <a:lnTo>
                    <a:pt x="7081" y="9888"/>
                  </a:lnTo>
                  <a:lnTo>
                    <a:pt x="7364" y="10120"/>
                  </a:lnTo>
                  <a:lnTo>
                    <a:pt x="7673" y="10351"/>
                  </a:lnTo>
                  <a:lnTo>
                    <a:pt x="8008" y="10532"/>
                  </a:lnTo>
                  <a:lnTo>
                    <a:pt x="8343" y="10712"/>
                  </a:lnTo>
                  <a:lnTo>
                    <a:pt x="8677" y="10866"/>
                  </a:lnTo>
                  <a:lnTo>
                    <a:pt x="9038" y="11021"/>
                  </a:lnTo>
                  <a:lnTo>
                    <a:pt x="9424" y="11124"/>
                  </a:lnTo>
                  <a:lnTo>
                    <a:pt x="9785" y="11201"/>
                  </a:lnTo>
                  <a:lnTo>
                    <a:pt x="9682" y="11587"/>
                  </a:lnTo>
                  <a:lnTo>
                    <a:pt x="9527" y="11922"/>
                  </a:lnTo>
                  <a:lnTo>
                    <a:pt x="9373" y="12282"/>
                  </a:lnTo>
                  <a:lnTo>
                    <a:pt x="9167" y="12591"/>
                  </a:lnTo>
                  <a:lnTo>
                    <a:pt x="8935" y="12900"/>
                  </a:lnTo>
                  <a:lnTo>
                    <a:pt x="8703" y="13184"/>
                  </a:lnTo>
                  <a:lnTo>
                    <a:pt x="8446" y="13467"/>
                  </a:lnTo>
                  <a:lnTo>
                    <a:pt x="8137" y="13699"/>
                  </a:lnTo>
                  <a:lnTo>
                    <a:pt x="7853" y="13930"/>
                  </a:lnTo>
                  <a:lnTo>
                    <a:pt x="7519" y="14111"/>
                  </a:lnTo>
                  <a:lnTo>
                    <a:pt x="7184" y="14291"/>
                  </a:lnTo>
                  <a:lnTo>
                    <a:pt x="6824" y="14420"/>
                  </a:lnTo>
                  <a:lnTo>
                    <a:pt x="6463" y="14523"/>
                  </a:lnTo>
                  <a:lnTo>
                    <a:pt x="6077" y="14600"/>
                  </a:lnTo>
                  <a:lnTo>
                    <a:pt x="5691" y="14651"/>
                  </a:lnTo>
                  <a:lnTo>
                    <a:pt x="5304" y="14677"/>
                  </a:lnTo>
                  <a:lnTo>
                    <a:pt x="4944" y="14651"/>
                  </a:lnTo>
                  <a:lnTo>
                    <a:pt x="4583" y="14626"/>
                  </a:lnTo>
                  <a:lnTo>
                    <a:pt x="4223" y="14548"/>
                  </a:lnTo>
                  <a:lnTo>
                    <a:pt x="3863" y="14445"/>
                  </a:lnTo>
                  <a:lnTo>
                    <a:pt x="3682" y="14445"/>
                  </a:lnTo>
                  <a:lnTo>
                    <a:pt x="3605" y="14471"/>
                  </a:lnTo>
                  <a:lnTo>
                    <a:pt x="3554" y="14523"/>
                  </a:lnTo>
                  <a:lnTo>
                    <a:pt x="2292" y="15784"/>
                  </a:lnTo>
                  <a:lnTo>
                    <a:pt x="2292" y="13724"/>
                  </a:lnTo>
                  <a:lnTo>
                    <a:pt x="2266" y="13570"/>
                  </a:lnTo>
                  <a:lnTo>
                    <a:pt x="2189" y="13467"/>
                  </a:lnTo>
                  <a:lnTo>
                    <a:pt x="1828" y="13132"/>
                  </a:lnTo>
                  <a:lnTo>
                    <a:pt x="1519" y="12746"/>
                  </a:lnTo>
                  <a:lnTo>
                    <a:pt x="1262" y="12334"/>
                  </a:lnTo>
                  <a:lnTo>
                    <a:pt x="1056" y="11922"/>
                  </a:lnTo>
                  <a:lnTo>
                    <a:pt x="876" y="11459"/>
                  </a:lnTo>
                  <a:lnTo>
                    <a:pt x="747" y="10995"/>
                  </a:lnTo>
                  <a:lnTo>
                    <a:pt x="670" y="10506"/>
                  </a:lnTo>
                  <a:lnTo>
                    <a:pt x="644" y="10017"/>
                  </a:lnTo>
                  <a:lnTo>
                    <a:pt x="670" y="9553"/>
                  </a:lnTo>
                  <a:lnTo>
                    <a:pt x="747" y="9116"/>
                  </a:lnTo>
                  <a:lnTo>
                    <a:pt x="850" y="8678"/>
                  </a:lnTo>
                  <a:lnTo>
                    <a:pt x="1004" y="8240"/>
                  </a:lnTo>
                  <a:lnTo>
                    <a:pt x="1185" y="7854"/>
                  </a:lnTo>
                  <a:lnTo>
                    <a:pt x="1416" y="7468"/>
                  </a:lnTo>
                  <a:lnTo>
                    <a:pt x="1674" y="7107"/>
                  </a:lnTo>
                  <a:lnTo>
                    <a:pt x="1983" y="6772"/>
                  </a:lnTo>
                  <a:lnTo>
                    <a:pt x="2292" y="6489"/>
                  </a:lnTo>
                  <a:lnTo>
                    <a:pt x="2652" y="6206"/>
                  </a:lnTo>
                  <a:lnTo>
                    <a:pt x="3013" y="5974"/>
                  </a:lnTo>
                  <a:lnTo>
                    <a:pt x="3399" y="5768"/>
                  </a:lnTo>
                  <a:lnTo>
                    <a:pt x="3837" y="5614"/>
                  </a:lnTo>
                  <a:lnTo>
                    <a:pt x="4249" y="5485"/>
                  </a:lnTo>
                  <a:lnTo>
                    <a:pt x="4712" y="5408"/>
                  </a:lnTo>
                  <a:lnTo>
                    <a:pt x="5176" y="5382"/>
                  </a:lnTo>
                  <a:close/>
                  <a:moveTo>
                    <a:pt x="10814" y="1"/>
                  </a:moveTo>
                  <a:lnTo>
                    <a:pt x="10299" y="27"/>
                  </a:lnTo>
                  <a:lnTo>
                    <a:pt x="9785" y="104"/>
                  </a:lnTo>
                  <a:lnTo>
                    <a:pt x="9295" y="207"/>
                  </a:lnTo>
                  <a:lnTo>
                    <a:pt x="8832" y="361"/>
                  </a:lnTo>
                  <a:lnTo>
                    <a:pt x="8368" y="567"/>
                  </a:lnTo>
                  <a:lnTo>
                    <a:pt x="7931" y="799"/>
                  </a:lnTo>
                  <a:lnTo>
                    <a:pt x="7519" y="1056"/>
                  </a:lnTo>
                  <a:lnTo>
                    <a:pt x="7132" y="1365"/>
                  </a:lnTo>
                  <a:lnTo>
                    <a:pt x="6798" y="1700"/>
                  </a:lnTo>
                  <a:lnTo>
                    <a:pt x="6463" y="2061"/>
                  </a:lnTo>
                  <a:lnTo>
                    <a:pt x="6154" y="2447"/>
                  </a:lnTo>
                  <a:lnTo>
                    <a:pt x="5897" y="2859"/>
                  </a:lnTo>
                  <a:lnTo>
                    <a:pt x="5691" y="3297"/>
                  </a:lnTo>
                  <a:lnTo>
                    <a:pt x="5485" y="3760"/>
                  </a:lnTo>
                  <a:lnTo>
                    <a:pt x="5356" y="4249"/>
                  </a:lnTo>
                  <a:lnTo>
                    <a:pt x="5253" y="4738"/>
                  </a:lnTo>
                  <a:lnTo>
                    <a:pt x="4712" y="4764"/>
                  </a:lnTo>
                  <a:lnTo>
                    <a:pt x="4197" y="4867"/>
                  </a:lnTo>
                  <a:lnTo>
                    <a:pt x="3682" y="4996"/>
                  </a:lnTo>
                  <a:lnTo>
                    <a:pt x="3193" y="5176"/>
                  </a:lnTo>
                  <a:lnTo>
                    <a:pt x="2755" y="5382"/>
                  </a:lnTo>
                  <a:lnTo>
                    <a:pt x="2318" y="5665"/>
                  </a:lnTo>
                  <a:lnTo>
                    <a:pt x="1906" y="5974"/>
                  </a:lnTo>
                  <a:lnTo>
                    <a:pt x="1545" y="6309"/>
                  </a:lnTo>
                  <a:lnTo>
                    <a:pt x="1210" y="6669"/>
                  </a:lnTo>
                  <a:lnTo>
                    <a:pt x="901" y="7081"/>
                  </a:lnTo>
                  <a:lnTo>
                    <a:pt x="644" y="7519"/>
                  </a:lnTo>
                  <a:lnTo>
                    <a:pt x="412" y="7983"/>
                  </a:lnTo>
                  <a:lnTo>
                    <a:pt x="232" y="8472"/>
                  </a:lnTo>
                  <a:lnTo>
                    <a:pt x="103" y="8961"/>
                  </a:lnTo>
                  <a:lnTo>
                    <a:pt x="26" y="9502"/>
                  </a:lnTo>
                  <a:lnTo>
                    <a:pt x="0" y="10017"/>
                  </a:lnTo>
                  <a:lnTo>
                    <a:pt x="26" y="10557"/>
                  </a:lnTo>
                  <a:lnTo>
                    <a:pt x="129" y="11098"/>
                  </a:lnTo>
                  <a:lnTo>
                    <a:pt x="258" y="11613"/>
                  </a:lnTo>
                  <a:lnTo>
                    <a:pt x="438" y="12102"/>
                  </a:lnTo>
                  <a:lnTo>
                    <a:pt x="670" y="12591"/>
                  </a:lnTo>
                  <a:lnTo>
                    <a:pt x="953" y="13029"/>
                  </a:lnTo>
                  <a:lnTo>
                    <a:pt x="1262" y="13467"/>
                  </a:lnTo>
                  <a:lnTo>
                    <a:pt x="1648" y="13853"/>
                  </a:lnTo>
                  <a:lnTo>
                    <a:pt x="1648" y="15836"/>
                  </a:lnTo>
                  <a:lnTo>
                    <a:pt x="1674" y="16016"/>
                  </a:lnTo>
                  <a:lnTo>
                    <a:pt x="1751" y="16170"/>
                  </a:lnTo>
                  <a:lnTo>
                    <a:pt x="1880" y="16325"/>
                  </a:lnTo>
                  <a:lnTo>
                    <a:pt x="2034" y="16402"/>
                  </a:lnTo>
                  <a:lnTo>
                    <a:pt x="2137" y="16454"/>
                  </a:lnTo>
                  <a:lnTo>
                    <a:pt x="2395" y="16454"/>
                  </a:lnTo>
                  <a:lnTo>
                    <a:pt x="2498" y="16402"/>
                  </a:lnTo>
                  <a:lnTo>
                    <a:pt x="2601" y="16351"/>
                  </a:lnTo>
                  <a:lnTo>
                    <a:pt x="2704" y="16273"/>
                  </a:lnTo>
                  <a:lnTo>
                    <a:pt x="3863" y="15115"/>
                  </a:lnTo>
                  <a:lnTo>
                    <a:pt x="4223" y="15218"/>
                  </a:lnTo>
                  <a:lnTo>
                    <a:pt x="4583" y="15269"/>
                  </a:lnTo>
                  <a:lnTo>
                    <a:pt x="4944" y="15295"/>
                  </a:lnTo>
                  <a:lnTo>
                    <a:pt x="5304" y="15321"/>
                  </a:lnTo>
                  <a:lnTo>
                    <a:pt x="5742" y="15295"/>
                  </a:lnTo>
                  <a:lnTo>
                    <a:pt x="6206" y="15243"/>
                  </a:lnTo>
                  <a:lnTo>
                    <a:pt x="6643" y="15140"/>
                  </a:lnTo>
                  <a:lnTo>
                    <a:pt x="7055" y="15012"/>
                  </a:lnTo>
                  <a:lnTo>
                    <a:pt x="7467" y="14857"/>
                  </a:lnTo>
                  <a:lnTo>
                    <a:pt x="7853" y="14651"/>
                  </a:lnTo>
                  <a:lnTo>
                    <a:pt x="8214" y="14445"/>
                  </a:lnTo>
                  <a:lnTo>
                    <a:pt x="8574" y="14188"/>
                  </a:lnTo>
                  <a:lnTo>
                    <a:pt x="8909" y="13905"/>
                  </a:lnTo>
                  <a:lnTo>
                    <a:pt x="9218" y="13596"/>
                  </a:lnTo>
                  <a:lnTo>
                    <a:pt x="9476" y="13261"/>
                  </a:lnTo>
                  <a:lnTo>
                    <a:pt x="9733" y="12900"/>
                  </a:lnTo>
                  <a:lnTo>
                    <a:pt x="9965" y="12540"/>
                  </a:lnTo>
                  <a:lnTo>
                    <a:pt x="10145" y="12128"/>
                  </a:lnTo>
                  <a:lnTo>
                    <a:pt x="10325" y="11716"/>
                  </a:lnTo>
                  <a:lnTo>
                    <a:pt x="10428" y="11278"/>
                  </a:lnTo>
                  <a:lnTo>
                    <a:pt x="10814" y="11304"/>
                  </a:lnTo>
                  <a:lnTo>
                    <a:pt x="11201" y="11278"/>
                  </a:lnTo>
                  <a:lnTo>
                    <a:pt x="11587" y="11253"/>
                  </a:lnTo>
                  <a:lnTo>
                    <a:pt x="11973" y="11175"/>
                  </a:lnTo>
                  <a:lnTo>
                    <a:pt x="12359" y="11072"/>
                  </a:lnTo>
                  <a:lnTo>
                    <a:pt x="13621" y="12334"/>
                  </a:lnTo>
                  <a:lnTo>
                    <a:pt x="13698" y="12411"/>
                  </a:lnTo>
                  <a:lnTo>
                    <a:pt x="13827" y="12463"/>
                  </a:lnTo>
                  <a:lnTo>
                    <a:pt x="13930" y="12514"/>
                  </a:lnTo>
                  <a:lnTo>
                    <a:pt x="14187" y="12514"/>
                  </a:lnTo>
                  <a:lnTo>
                    <a:pt x="14316" y="12463"/>
                  </a:lnTo>
                  <a:lnTo>
                    <a:pt x="14471" y="12360"/>
                  </a:lnTo>
                  <a:lnTo>
                    <a:pt x="14599" y="12231"/>
                  </a:lnTo>
                  <a:lnTo>
                    <a:pt x="14677" y="12051"/>
                  </a:lnTo>
                  <a:lnTo>
                    <a:pt x="14702" y="11871"/>
                  </a:lnTo>
                  <a:lnTo>
                    <a:pt x="14702" y="9733"/>
                  </a:lnTo>
                  <a:lnTo>
                    <a:pt x="15114" y="9322"/>
                  </a:lnTo>
                  <a:lnTo>
                    <a:pt x="15449" y="8858"/>
                  </a:lnTo>
                  <a:lnTo>
                    <a:pt x="15758" y="8395"/>
                  </a:lnTo>
                  <a:lnTo>
                    <a:pt x="16016" y="7880"/>
                  </a:lnTo>
                  <a:lnTo>
                    <a:pt x="16196" y="7339"/>
                  </a:lnTo>
                  <a:lnTo>
                    <a:pt x="16350" y="6798"/>
                  </a:lnTo>
                  <a:lnTo>
                    <a:pt x="16427" y="6232"/>
                  </a:lnTo>
                  <a:lnTo>
                    <a:pt x="16453" y="5640"/>
                  </a:lnTo>
                  <a:lnTo>
                    <a:pt x="16453" y="5279"/>
                  </a:lnTo>
                  <a:lnTo>
                    <a:pt x="16427" y="4919"/>
                  </a:lnTo>
                  <a:lnTo>
                    <a:pt x="16350" y="4558"/>
                  </a:lnTo>
                  <a:lnTo>
                    <a:pt x="16273" y="4223"/>
                  </a:lnTo>
                  <a:lnTo>
                    <a:pt x="16170" y="3863"/>
                  </a:lnTo>
                  <a:lnTo>
                    <a:pt x="16041" y="3528"/>
                  </a:lnTo>
                  <a:lnTo>
                    <a:pt x="15913" y="3194"/>
                  </a:lnTo>
                  <a:lnTo>
                    <a:pt x="15732" y="2885"/>
                  </a:lnTo>
                  <a:lnTo>
                    <a:pt x="15655" y="2782"/>
                  </a:lnTo>
                  <a:lnTo>
                    <a:pt x="15552" y="2730"/>
                  </a:lnTo>
                  <a:lnTo>
                    <a:pt x="15423" y="2704"/>
                  </a:lnTo>
                  <a:lnTo>
                    <a:pt x="15295" y="2756"/>
                  </a:lnTo>
                  <a:lnTo>
                    <a:pt x="15192" y="2833"/>
                  </a:lnTo>
                  <a:lnTo>
                    <a:pt x="15140" y="2936"/>
                  </a:lnTo>
                  <a:lnTo>
                    <a:pt x="15140" y="3065"/>
                  </a:lnTo>
                  <a:lnTo>
                    <a:pt x="15166" y="3194"/>
                  </a:lnTo>
                  <a:lnTo>
                    <a:pt x="15320" y="3477"/>
                  </a:lnTo>
                  <a:lnTo>
                    <a:pt x="15449" y="3760"/>
                  </a:lnTo>
                  <a:lnTo>
                    <a:pt x="15578" y="4069"/>
                  </a:lnTo>
                  <a:lnTo>
                    <a:pt x="15655" y="4378"/>
                  </a:lnTo>
                  <a:lnTo>
                    <a:pt x="15732" y="4687"/>
                  </a:lnTo>
                  <a:lnTo>
                    <a:pt x="15784" y="4996"/>
                  </a:lnTo>
                  <a:lnTo>
                    <a:pt x="15810" y="5331"/>
                  </a:lnTo>
                  <a:lnTo>
                    <a:pt x="15810" y="5640"/>
                  </a:lnTo>
                  <a:lnTo>
                    <a:pt x="15784" y="6180"/>
                  </a:lnTo>
                  <a:lnTo>
                    <a:pt x="15707" y="6695"/>
                  </a:lnTo>
                  <a:lnTo>
                    <a:pt x="15578" y="7184"/>
                  </a:lnTo>
                  <a:lnTo>
                    <a:pt x="15398" y="7674"/>
                  </a:lnTo>
                  <a:lnTo>
                    <a:pt x="15166" y="8137"/>
                  </a:lnTo>
                  <a:lnTo>
                    <a:pt x="14883" y="8575"/>
                  </a:lnTo>
                  <a:lnTo>
                    <a:pt x="14548" y="8987"/>
                  </a:lnTo>
                  <a:lnTo>
                    <a:pt x="14162" y="9347"/>
                  </a:lnTo>
                  <a:lnTo>
                    <a:pt x="14084" y="9476"/>
                  </a:lnTo>
                  <a:lnTo>
                    <a:pt x="14059" y="9605"/>
                  </a:lnTo>
                  <a:lnTo>
                    <a:pt x="14059" y="11871"/>
                  </a:lnTo>
                  <a:lnTo>
                    <a:pt x="12668" y="10480"/>
                  </a:lnTo>
                  <a:lnTo>
                    <a:pt x="12617" y="10429"/>
                  </a:lnTo>
                  <a:lnTo>
                    <a:pt x="12540" y="10403"/>
                  </a:lnTo>
                  <a:lnTo>
                    <a:pt x="12359" y="10403"/>
                  </a:lnTo>
                  <a:lnTo>
                    <a:pt x="11973" y="10506"/>
                  </a:lnTo>
                  <a:lnTo>
                    <a:pt x="11587" y="10583"/>
                  </a:lnTo>
                  <a:lnTo>
                    <a:pt x="11201" y="10635"/>
                  </a:lnTo>
                  <a:lnTo>
                    <a:pt x="10814" y="10660"/>
                  </a:lnTo>
                  <a:lnTo>
                    <a:pt x="10299" y="10635"/>
                  </a:lnTo>
                  <a:lnTo>
                    <a:pt x="9810" y="10557"/>
                  </a:lnTo>
                  <a:lnTo>
                    <a:pt x="9321" y="10429"/>
                  </a:lnTo>
                  <a:lnTo>
                    <a:pt x="8858" y="10248"/>
                  </a:lnTo>
                  <a:lnTo>
                    <a:pt x="8420" y="10042"/>
                  </a:lnTo>
                  <a:lnTo>
                    <a:pt x="8008" y="9785"/>
                  </a:lnTo>
                  <a:lnTo>
                    <a:pt x="7647" y="9502"/>
                  </a:lnTo>
                  <a:lnTo>
                    <a:pt x="7287" y="9193"/>
                  </a:lnTo>
                  <a:lnTo>
                    <a:pt x="6952" y="8832"/>
                  </a:lnTo>
                  <a:lnTo>
                    <a:pt x="6669" y="8446"/>
                  </a:lnTo>
                  <a:lnTo>
                    <a:pt x="6412" y="8034"/>
                  </a:lnTo>
                  <a:lnTo>
                    <a:pt x="6206" y="7596"/>
                  </a:lnTo>
                  <a:lnTo>
                    <a:pt x="6025" y="7133"/>
                  </a:lnTo>
                  <a:lnTo>
                    <a:pt x="5922" y="6644"/>
                  </a:lnTo>
                  <a:lnTo>
                    <a:pt x="5845" y="6155"/>
                  </a:lnTo>
                  <a:lnTo>
                    <a:pt x="5819" y="5640"/>
                  </a:lnTo>
                  <a:lnTo>
                    <a:pt x="5845" y="5125"/>
                  </a:lnTo>
                  <a:lnTo>
                    <a:pt x="5922" y="4635"/>
                  </a:lnTo>
                  <a:lnTo>
                    <a:pt x="6025" y="4172"/>
                  </a:lnTo>
                  <a:lnTo>
                    <a:pt x="6206" y="3708"/>
                  </a:lnTo>
                  <a:lnTo>
                    <a:pt x="6412" y="3271"/>
                  </a:lnTo>
                  <a:lnTo>
                    <a:pt x="6669" y="2859"/>
                  </a:lnTo>
                  <a:lnTo>
                    <a:pt x="6952" y="2473"/>
                  </a:lnTo>
                  <a:lnTo>
                    <a:pt x="7287" y="2112"/>
                  </a:lnTo>
                  <a:lnTo>
                    <a:pt x="7647" y="1777"/>
                  </a:lnTo>
                  <a:lnTo>
                    <a:pt x="8008" y="1494"/>
                  </a:lnTo>
                  <a:lnTo>
                    <a:pt x="8446" y="1237"/>
                  </a:lnTo>
                  <a:lnTo>
                    <a:pt x="8858" y="1031"/>
                  </a:lnTo>
                  <a:lnTo>
                    <a:pt x="9321" y="876"/>
                  </a:lnTo>
                  <a:lnTo>
                    <a:pt x="9810" y="748"/>
                  </a:lnTo>
                  <a:lnTo>
                    <a:pt x="10299" y="670"/>
                  </a:lnTo>
                  <a:lnTo>
                    <a:pt x="10814" y="645"/>
                  </a:lnTo>
                  <a:lnTo>
                    <a:pt x="11149" y="645"/>
                  </a:lnTo>
                  <a:lnTo>
                    <a:pt x="11458" y="696"/>
                  </a:lnTo>
                  <a:lnTo>
                    <a:pt x="11767" y="748"/>
                  </a:lnTo>
                  <a:lnTo>
                    <a:pt x="12076" y="799"/>
                  </a:lnTo>
                  <a:lnTo>
                    <a:pt x="12385" y="902"/>
                  </a:lnTo>
                  <a:lnTo>
                    <a:pt x="12694" y="1005"/>
                  </a:lnTo>
                  <a:lnTo>
                    <a:pt x="12977" y="1134"/>
                  </a:lnTo>
                  <a:lnTo>
                    <a:pt x="13260" y="1288"/>
                  </a:lnTo>
                  <a:lnTo>
                    <a:pt x="13389" y="1314"/>
                  </a:lnTo>
                  <a:lnTo>
                    <a:pt x="13518" y="1314"/>
                  </a:lnTo>
                  <a:lnTo>
                    <a:pt x="13621" y="1262"/>
                  </a:lnTo>
                  <a:lnTo>
                    <a:pt x="13724" y="1159"/>
                  </a:lnTo>
                  <a:lnTo>
                    <a:pt x="13750" y="1031"/>
                  </a:lnTo>
                  <a:lnTo>
                    <a:pt x="13750" y="928"/>
                  </a:lnTo>
                  <a:lnTo>
                    <a:pt x="13698" y="799"/>
                  </a:lnTo>
                  <a:lnTo>
                    <a:pt x="13595" y="722"/>
                  </a:lnTo>
                  <a:lnTo>
                    <a:pt x="13260" y="567"/>
                  </a:lnTo>
                  <a:lnTo>
                    <a:pt x="12926" y="413"/>
                  </a:lnTo>
                  <a:lnTo>
                    <a:pt x="12591" y="284"/>
                  </a:lnTo>
                  <a:lnTo>
                    <a:pt x="12256" y="181"/>
                  </a:lnTo>
                  <a:lnTo>
                    <a:pt x="11896" y="104"/>
                  </a:lnTo>
                  <a:lnTo>
                    <a:pt x="11535" y="52"/>
                  </a:lnTo>
                  <a:lnTo>
                    <a:pt x="11175"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5"/>
            <p:cNvSpPr/>
            <p:nvPr/>
          </p:nvSpPr>
          <p:spPr>
            <a:xfrm>
              <a:off x="5688950" y="1412375"/>
              <a:ext cx="90125" cy="139725"/>
            </a:xfrm>
            <a:custGeom>
              <a:rect b="b" l="l" r="r" t="t"/>
              <a:pathLst>
                <a:path extrusionOk="0" h="5589" w="3605">
                  <a:moveTo>
                    <a:pt x="1802" y="645"/>
                  </a:moveTo>
                  <a:lnTo>
                    <a:pt x="2034" y="670"/>
                  </a:lnTo>
                  <a:lnTo>
                    <a:pt x="2266" y="722"/>
                  </a:lnTo>
                  <a:lnTo>
                    <a:pt x="2446" y="825"/>
                  </a:lnTo>
                  <a:lnTo>
                    <a:pt x="2626" y="979"/>
                  </a:lnTo>
                  <a:lnTo>
                    <a:pt x="2781" y="1159"/>
                  </a:lnTo>
                  <a:lnTo>
                    <a:pt x="2884" y="1340"/>
                  </a:lnTo>
                  <a:lnTo>
                    <a:pt x="2935" y="1571"/>
                  </a:lnTo>
                  <a:lnTo>
                    <a:pt x="2961" y="1803"/>
                  </a:lnTo>
                  <a:lnTo>
                    <a:pt x="2935" y="2035"/>
                  </a:lnTo>
                  <a:lnTo>
                    <a:pt x="2884" y="2241"/>
                  </a:lnTo>
                  <a:lnTo>
                    <a:pt x="2781" y="2447"/>
                  </a:lnTo>
                  <a:lnTo>
                    <a:pt x="2626" y="2627"/>
                  </a:lnTo>
                  <a:lnTo>
                    <a:pt x="2446" y="2756"/>
                  </a:lnTo>
                  <a:lnTo>
                    <a:pt x="2266" y="2859"/>
                  </a:lnTo>
                  <a:lnTo>
                    <a:pt x="2034" y="2936"/>
                  </a:lnTo>
                  <a:lnTo>
                    <a:pt x="1802" y="2962"/>
                  </a:lnTo>
                  <a:lnTo>
                    <a:pt x="1571" y="2936"/>
                  </a:lnTo>
                  <a:lnTo>
                    <a:pt x="1339" y="2859"/>
                  </a:lnTo>
                  <a:lnTo>
                    <a:pt x="1159" y="2756"/>
                  </a:lnTo>
                  <a:lnTo>
                    <a:pt x="978" y="2627"/>
                  </a:lnTo>
                  <a:lnTo>
                    <a:pt x="824" y="2447"/>
                  </a:lnTo>
                  <a:lnTo>
                    <a:pt x="721" y="2241"/>
                  </a:lnTo>
                  <a:lnTo>
                    <a:pt x="670" y="2035"/>
                  </a:lnTo>
                  <a:lnTo>
                    <a:pt x="644" y="1803"/>
                  </a:lnTo>
                  <a:lnTo>
                    <a:pt x="670" y="1571"/>
                  </a:lnTo>
                  <a:lnTo>
                    <a:pt x="721" y="1340"/>
                  </a:lnTo>
                  <a:lnTo>
                    <a:pt x="824" y="1159"/>
                  </a:lnTo>
                  <a:lnTo>
                    <a:pt x="978" y="979"/>
                  </a:lnTo>
                  <a:lnTo>
                    <a:pt x="1159" y="825"/>
                  </a:lnTo>
                  <a:lnTo>
                    <a:pt x="1339" y="722"/>
                  </a:lnTo>
                  <a:lnTo>
                    <a:pt x="1571" y="670"/>
                  </a:lnTo>
                  <a:lnTo>
                    <a:pt x="1802" y="645"/>
                  </a:lnTo>
                  <a:close/>
                  <a:moveTo>
                    <a:pt x="1622" y="1"/>
                  </a:moveTo>
                  <a:lnTo>
                    <a:pt x="1442" y="27"/>
                  </a:lnTo>
                  <a:lnTo>
                    <a:pt x="1262" y="78"/>
                  </a:lnTo>
                  <a:lnTo>
                    <a:pt x="1107" y="130"/>
                  </a:lnTo>
                  <a:lnTo>
                    <a:pt x="953" y="207"/>
                  </a:lnTo>
                  <a:lnTo>
                    <a:pt x="798" y="310"/>
                  </a:lnTo>
                  <a:lnTo>
                    <a:pt x="644" y="413"/>
                  </a:lnTo>
                  <a:lnTo>
                    <a:pt x="515" y="516"/>
                  </a:lnTo>
                  <a:lnTo>
                    <a:pt x="412" y="645"/>
                  </a:lnTo>
                  <a:lnTo>
                    <a:pt x="309" y="799"/>
                  </a:lnTo>
                  <a:lnTo>
                    <a:pt x="206" y="928"/>
                  </a:lnTo>
                  <a:lnTo>
                    <a:pt x="129" y="1082"/>
                  </a:lnTo>
                  <a:lnTo>
                    <a:pt x="77" y="1262"/>
                  </a:lnTo>
                  <a:lnTo>
                    <a:pt x="26" y="1443"/>
                  </a:lnTo>
                  <a:lnTo>
                    <a:pt x="0" y="1623"/>
                  </a:lnTo>
                  <a:lnTo>
                    <a:pt x="0" y="1803"/>
                  </a:lnTo>
                  <a:lnTo>
                    <a:pt x="26" y="2112"/>
                  </a:lnTo>
                  <a:lnTo>
                    <a:pt x="103" y="2421"/>
                  </a:lnTo>
                  <a:lnTo>
                    <a:pt x="232" y="2704"/>
                  </a:lnTo>
                  <a:lnTo>
                    <a:pt x="412" y="2962"/>
                  </a:lnTo>
                  <a:lnTo>
                    <a:pt x="644" y="3168"/>
                  </a:lnTo>
                  <a:lnTo>
                    <a:pt x="901" y="3348"/>
                  </a:lnTo>
                  <a:lnTo>
                    <a:pt x="1184" y="3477"/>
                  </a:lnTo>
                  <a:lnTo>
                    <a:pt x="1493" y="3580"/>
                  </a:lnTo>
                  <a:lnTo>
                    <a:pt x="1493" y="4249"/>
                  </a:lnTo>
                  <a:lnTo>
                    <a:pt x="1262" y="4249"/>
                  </a:lnTo>
                  <a:lnTo>
                    <a:pt x="1133" y="4275"/>
                  </a:lnTo>
                  <a:lnTo>
                    <a:pt x="1030" y="4352"/>
                  </a:lnTo>
                  <a:lnTo>
                    <a:pt x="978" y="4455"/>
                  </a:lnTo>
                  <a:lnTo>
                    <a:pt x="953" y="4584"/>
                  </a:lnTo>
                  <a:lnTo>
                    <a:pt x="978" y="4713"/>
                  </a:lnTo>
                  <a:lnTo>
                    <a:pt x="1030" y="4790"/>
                  </a:lnTo>
                  <a:lnTo>
                    <a:pt x="1133" y="4867"/>
                  </a:lnTo>
                  <a:lnTo>
                    <a:pt x="1262" y="4893"/>
                  </a:lnTo>
                  <a:lnTo>
                    <a:pt x="1493" y="4893"/>
                  </a:lnTo>
                  <a:lnTo>
                    <a:pt x="1493" y="5253"/>
                  </a:lnTo>
                  <a:lnTo>
                    <a:pt x="1519" y="5382"/>
                  </a:lnTo>
                  <a:lnTo>
                    <a:pt x="1571" y="5485"/>
                  </a:lnTo>
                  <a:lnTo>
                    <a:pt x="1674" y="5562"/>
                  </a:lnTo>
                  <a:lnTo>
                    <a:pt x="1802" y="5588"/>
                  </a:lnTo>
                  <a:lnTo>
                    <a:pt x="1931" y="5562"/>
                  </a:lnTo>
                  <a:lnTo>
                    <a:pt x="2034" y="5485"/>
                  </a:lnTo>
                  <a:lnTo>
                    <a:pt x="2111" y="5382"/>
                  </a:lnTo>
                  <a:lnTo>
                    <a:pt x="2137" y="5253"/>
                  </a:lnTo>
                  <a:lnTo>
                    <a:pt x="2137" y="4893"/>
                  </a:lnTo>
                  <a:lnTo>
                    <a:pt x="2343" y="4893"/>
                  </a:lnTo>
                  <a:lnTo>
                    <a:pt x="2472" y="4867"/>
                  </a:lnTo>
                  <a:lnTo>
                    <a:pt x="2575" y="4790"/>
                  </a:lnTo>
                  <a:lnTo>
                    <a:pt x="2652" y="4713"/>
                  </a:lnTo>
                  <a:lnTo>
                    <a:pt x="2678" y="4584"/>
                  </a:lnTo>
                  <a:lnTo>
                    <a:pt x="2652" y="4455"/>
                  </a:lnTo>
                  <a:lnTo>
                    <a:pt x="2575" y="4352"/>
                  </a:lnTo>
                  <a:lnTo>
                    <a:pt x="2472" y="4275"/>
                  </a:lnTo>
                  <a:lnTo>
                    <a:pt x="2343" y="4249"/>
                  </a:lnTo>
                  <a:lnTo>
                    <a:pt x="2137" y="4249"/>
                  </a:lnTo>
                  <a:lnTo>
                    <a:pt x="2137" y="3580"/>
                  </a:lnTo>
                  <a:lnTo>
                    <a:pt x="2420" y="3477"/>
                  </a:lnTo>
                  <a:lnTo>
                    <a:pt x="2704" y="3348"/>
                  </a:lnTo>
                  <a:lnTo>
                    <a:pt x="2961" y="3168"/>
                  </a:lnTo>
                  <a:lnTo>
                    <a:pt x="3193" y="2962"/>
                  </a:lnTo>
                  <a:lnTo>
                    <a:pt x="3373" y="2704"/>
                  </a:lnTo>
                  <a:lnTo>
                    <a:pt x="3502" y="2421"/>
                  </a:lnTo>
                  <a:lnTo>
                    <a:pt x="3579" y="2112"/>
                  </a:lnTo>
                  <a:lnTo>
                    <a:pt x="3605" y="1803"/>
                  </a:lnTo>
                  <a:lnTo>
                    <a:pt x="3605" y="1623"/>
                  </a:lnTo>
                  <a:lnTo>
                    <a:pt x="3579" y="1443"/>
                  </a:lnTo>
                  <a:lnTo>
                    <a:pt x="3528" y="1262"/>
                  </a:lnTo>
                  <a:lnTo>
                    <a:pt x="3476" y="1082"/>
                  </a:lnTo>
                  <a:lnTo>
                    <a:pt x="3399" y="928"/>
                  </a:lnTo>
                  <a:lnTo>
                    <a:pt x="3296" y="799"/>
                  </a:lnTo>
                  <a:lnTo>
                    <a:pt x="3193" y="645"/>
                  </a:lnTo>
                  <a:lnTo>
                    <a:pt x="3090" y="516"/>
                  </a:lnTo>
                  <a:lnTo>
                    <a:pt x="2961" y="413"/>
                  </a:lnTo>
                  <a:lnTo>
                    <a:pt x="2807" y="310"/>
                  </a:lnTo>
                  <a:lnTo>
                    <a:pt x="2678" y="207"/>
                  </a:lnTo>
                  <a:lnTo>
                    <a:pt x="2498" y="130"/>
                  </a:lnTo>
                  <a:lnTo>
                    <a:pt x="2343" y="78"/>
                  </a:lnTo>
                  <a:lnTo>
                    <a:pt x="2163" y="27"/>
                  </a:lnTo>
                  <a:lnTo>
                    <a:pt x="1983"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7" name="Google Shape;427;p35"/>
          <p:cNvGrpSpPr/>
          <p:nvPr/>
        </p:nvGrpSpPr>
        <p:grpSpPr>
          <a:xfrm rot="-5400000">
            <a:off x="4022566" y="-719421"/>
            <a:ext cx="980828" cy="2780203"/>
            <a:chOff x="5472025" y="1348650"/>
            <a:chExt cx="504022" cy="1037312"/>
          </a:xfrm>
        </p:grpSpPr>
        <p:sp>
          <p:nvSpPr>
            <p:cNvPr id="428" name="Google Shape;428;p35"/>
            <p:cNvSpPr/>
            <p:nvPr/>
          </p:nvSpPr>
          <p:spPr>
            <a:xfrm>
              <a:off x="5472025" y="1467100"/>
              <a:ext cx="248475" cy="277450"/>
            </a:xfrm>
            <a:custGeom>
              <a:rect b="b" l="l" r="r" t="t"/>
              <a:pathLst>
                <a:path extrusionOk="0" h="11098" w="9939">
                  <a:moveTo>
                    <a:pt x="4969" y="0"/>
                  </a:moveTo>
                  <a:lnTo>
                    <a:pt x="4454" y="26"/>
                  </a:lnTo>
                  <a:lnTo>
                    <a:pt x="3965" y="103"/>
                  </a:lnTo>
                  <a:lnTo>
                    <a:pt x="3476" y="232"/>
                  </a:lnTo>
                  <a:lnTo>
                    <a:pt x="3038" y="412"/>
                  </a:lnTo>
                  <a:lnTo>
                    <a:pt x="2601" y="618"/>
                  </a:lnTo>
                  <a:lnTo>
                    <a:pt x="2189" y="850"/>
                  </a:lnTo>
                  <a:lnTo>
                    <a:pt x="1802" y="1133"/>
                  </a:lnTo>
                  <a:lnTo>
                    <a:pt x="1442" y="1468"/>
                  </a:lnTo>
                  <a:lnTo>
                    <a:pt x="1133" y="1828"/>
                  </a:lnTo>
                  <a:lnTo>
                    <a:pt x="850" y="2215"/>
                  </a:lnTo>
                  <a:lnTo>
                    <a:pt x="592" y="2601"/>
                  </a:lnTo>
                  <a:lnTo>
                    <a:pt x="386" y="3039"/>
                  </a:lnTo>
                  <a:lnTo>
                    <a:pt x="206" y="3502"/>
                  </a:lnTo>
                  <a:lnTo>
                    <a:pt x="103" y="3991"/>
                  </a:lnTo>
                  <a:lnTo>
                    <a:pt x="26" y="4480"/>
                  </a:lnTo>
                  <a:lnTo>
                    <a:pt x="0" y="4970"/>
                  </a:lnTo>
                  <a:lnTo>
                    <a:pt x="26" y="5510"/>
                  </a:lnTo>
                  <a:lnTo>
                    <a:pt x="103" y="6051"/>
                  </a:lnTo>
                  <a:lnTo>
                    <a:pt x="258" y="6540"/>
                  </a:lnTo>
                  <a:lnTo>
                    <a:pt x="438" y="7030"/>
                  </a:lnTo>
                  <a:lnTo>
                    <a:pt x="669" y="7493"/>
                  </a:lnTo>
                  <a:lnTo>
                    <a:pt x="953" y="7905"/>
                  </a:lnTo>
                  <a:lnTo>
                    <a:pt x="1262" y="8317"/>
                  </a:lnTo>
                  <a:lnTo>
                    <a:pt x="1622" y="8677"/>
                  </a:lnTo>
                  <a:lnTo>
                    <a:pt x="1622" y="10789"/>
                  </a:lnTo>
                  <a:lnTo>
                    <a:pt x="1648" y="10892"/>
                  </a:lnTo>
                  <a:lnTo>
                    <a:pt x="1674" y="10969"/>
                  </a:lnTo>
                  <a:lnTo>
                    <a:pt x="1751" y="11020"/>
                  </a:lnTo>
                  <a:lnTo>
                    <a:pt x="1828" y="11072"/>
                  </a:lnTo>
                  <a:lnTo>
                    <a:pt x="1905" y="11098"/>
                  </a:lnTo>
                  <a:lnTo>
                    <a:pt x="1983" y="11098"/>
                  </a:lnTo>
                  <a:lnTo>
                    <a:pt x="2060" y="11046"/>
                  </a:lnTo>
                  <a:lnTo>
                    <a:pt x="2137" y="10995"/>
                  </a:lnTo>
                  <a:lnTo>
                    <a:pt x="3425" y="9707"/>
                  </a:lnTo>
                  <a:lnTo>
                    <a:pt x="3811" y="9810"/>
                  </a:lnTo>
                  <a:lnTo>
                    <a:pt x="4171" y="9888"/>
                  </a:lnTo>
                  <a:lnTo>
                    <a:pt x="4557" y="9939"/>
                  </a:lnTo>
                  <a:lnTo>
                    <a:pt x="4969" y="9939"/>
                  </a:lnTo>
                  <a:lnTo>
                    <a:pt x="5459" y="9913"/>
                  </a:lnTo>
                  <a:lnTo>
                    <a:pt x="5974" y="9836"/>
                  </a:lnTo>
                  <a:lnTo>
                    <a:pt x="6437" y="9733"/>
                  </a:lnTo>
                  <a:lnTo>
                    <a:pt x="6900" y="9553"/>
                  </a:lnTo>
                  <a:lnTo>
                    <a:pt x="7338" y="9347"/>
                  </a:lnTo>
                  <a:lnTo>
                    <a:pt x="7750" y="9089"/>
                  </a:lnTo>
                  <a:lnTo>
                    <a:pt x="8111" y="8806"/>
                  </a:lnTo>
                  <a:lnTo>
                    <a:pt x="8471" y="8497"/>
                  </a:lnTo>
                  <a:lnTo>
                    <a:pt x="8806" y="8137"/>
                  </a:lnTo>
                  <a:lnTo>
                    <a:pt x="9089" y="7750"/>
                  </a:lnTo>
                  <a:lnTo>
                    <a:pt x="9321" y="7338"/>
                  </a:lnTo>
                  <a:lnTo>
                    <a:pt x="9553" y="6927"/>
                  </a:lnTo>
                  <a:lnTo>
                    <a:pt x="9707" y="6463"/>
                  </a:lnTo>
                  <a:lnTo>
                    <a:pt x="9836" y="5974"/>
                  </a:lnTo>
                  <a:lnTo>
                    <a:pt x="9913" y="5485"/>
                  </a:lnTo>
                  <a:lnTo>
                    <a:pt x="9939" y="4970"/>
                  </a:lnTo>
                  <a:lnTo>
                    <a:pt x="9913" y="4480"/>
                  </a:lnTo>
                  <a:lnTo>
                    <a:pt x="9836" y="3991"/>
                  </a:lnTo>
                  <a:lnTo>
                    <a:pt x="9707" y="3502"/>
                  </a:lnTo>
                  <a:lnTo>
                    <a:pt x="9553" y="3039"/>
                  </a:lnTo>
                  <a:lnTo>
                    <a:pt x="9321" y="2601"/>
                  </a:lnTo>
                  <a:lnTo>
                    <a:pt x="9089" y="2215"/>
                  </a:lnTo>
                  <a:lnTo>
                    <a:pt x="8806" y="1828"/>
                  </a:lnTo>
                  <a:lnTo>
                    <a:pt x="8471" y="1468"/>
                  </a:lnTo>
                  <a:lnTo>
                    <a:pt x="8111" y="1133"/>
                  </a:lnTo>
                  <a:lnTo>
                    <a:pt x="7750" y="850"/>
                  </a:lnTo>
                  <a:lnTo>
                    <a:pt x="7338" y="618"/>
                  </a:lnTo>
                  <a:lnTo>
                    <a:pt x="6900" y="412"/>
                  </a:lnTo>
                  <a:lnTo>
                    <a:pt x="6437" y="232"/>
                  </a:lnTo>
                  <a:lnTo>
                    <a:pt x="5974" y="103"/>
                  </a:lnTo>
                  <a:lnTo>
                    <a:pt x="5459" y="26"/>
                  </a:lnTo>
                  <a:lnTo>
                    <a:pt x="496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35"/>
            <p:cNvSpPr/>
            <p:nvPr/>
          </p:nvSpPr>
          <p:spPr>
            <a:xfrm>
              <a:off x="5600750" y="1348650"/>
              <a:ext cx="266525" cy="297425"/>
            </a:xfrm>
            <a:custGeom>
              <a:rect b="b" l="l" r="r" t="t"/>
              <a:pathLst>
                <a:path extrusionOk="0" h="11897" w="10661">
                  <a:moveTo>
                    <a:pt x="5330" y="1"/>
                  </a:moveTo>
                  <a:lnTo>
                    <a:pt x="4790" y="52"/>
                  </a:lnTo>
                  <a:lnTo>
                    <a:pt x="4249" y="130"/>
                  </a:lnTo>
                  <a:lnTo>
                    <a:pt x="3760" y="258"/>
                  </a:lnTo>
                  <a:lnTo>
                    <a:pt x="3271" y="439"/>
                  </a:lnTo>
                  <a:lnTo>
                    <a:pt x="2781" y="644"/>
                  </a:lnTo>
                  <a:lnTo>
                    <a:pt x="2344" y="928"/>
                  </a:lnTo>
                  <a:lnTo>
                    <a:pt x="1932" y="1237"/>
                  </a:lnTo>
                  <a:lnTo>
                    <a:pt x="1571" y="1571"/>
                  </a:lnTo>
                  <a:lnTo>
                    <a:pt x="1211" y="1958"/>
                  </a:lnTo>
                  <a:lnTo>
                    <a:pt x="928" y="2370"/>
                  </a:lnTo>
                  <a:lnTo>
                    <a:pt x="644" y="2807"/>
                  </a:lnTo>
                  <a:lnTo>
                    <a:pt x="413" y="3271"/>
                  </a:lnTo>
                  <a:lnTo>
                    <a:pt x="258" y="3760"/>
                  </a:lnTo>
                  <a:lnTo>
                    <a:pt x="104" y="4275"/>
                  </a:lnTo>
                  <a:lnTo>
                    <a:pt x="26" y="4790"/>
                  </a:lnTo>
                  <a:lnTo>
                    <a:pt x="1" y="5331"/>
                  </a:lnTo>
                  <a:lnTo>
                    <a:pt x="26" y="5871"/>
                  </a:lnTo>
                  <a:lnTo>
                    <a:pt x="104" y="6412"/>
                  </a:lnTo>
                  <a:lnTo>
                    <a:pt x="258" y="6927"/>
                  </a:lnTo>
                  <a:lnTo>
                    <a:pt x="413" y="7416"/>
                  </a:lnTo>
                  <a:lnTo>
                    <a:pt x="644" y="7880"/>
                  </a:lnTo>
                  <a:lnTo>
                    <a:pt x="928" y="8317"/>
                  </a:lnTo>
                  <a:lnTo>
                    <a:pt x="1211" y="8729"/>
                  </a:lnTo>
                  <a:lnTo>
                    <a:pt x="1571" y="9115"/>
                  </a:lnTo>
                  <a:lnTo>
                    <a:pt x="1932" y="9450"/>
                  </a:lnTo>
                  <a:lnTo>
                    <a:pt x="2344" y="9759"/>
                  </a:lnTo>
                  <a:lnTo>
                    <a:pt x="2781" y="10017"/>
                  </a:lnTo>
                  <a:lnTo>
                    <a:pt x="3271" y="10248"/>
                  </a:lnTo>
                  <a:lnTo>
                    <a:pt x="3760" y="10429"/>
                  </a:lnTo>
                  <a:lnTo>
                    <a:pt x="4249" y="10557"/>
                  </a:lnTo>
                  <a:lnTo>
                    <a:pt x="4790" y="10635"/>
                  </a:lnTo>
                  <a:lnTo>
                    <a:pt x="5330" y="10660"/>
                  </a:lnTo>
                  <a:lnTo>
                    <a:pt x="5768" y="10660"/>
                  </a:lnTo>
                  <a:lnTo>
                    <a:pt x="6180" y="10609"/>
                  </a:lnTo>
                  <a:lnTo>
                    <a:pt x="6566" y="10506"/>
                  </a:lnTo>
                  <a:lnTo>
                    <a:pt x="6978" y="10403"/>
                  </a:lnTo>
                  <a:lnTo>
                    <a:pt x="8343" y="11793"/>
                  </a:lnTo>
                  <a:lnTo>
                    <a:pt x="8446" y="11845"/>
                  </a:lnTo>
                  <a:lnTo>
                    <a:pt x="8523" y="11871"/>
                  </a:lnTo>
                  <a:lnTo>
                    <a:pt x="8626" y="11896"/>
                  </a:lnTo>
                  <a:lnTo>
                    <a:pt x="8703" y="11871"/>
                  </a:lnTo>
                  <a:lnTo>
                    <a:pt x="8781" y="11819"/>
                  </a:lnTo>
                  <a:lnTo>
                    <a:pt x="8858" y="11742"/>
                  </a:lnTo>
                  <a:lnTo>
                    <a:pt x="8884" y="11665"/>
                  </a:lnTo>
                  <a:lnTo>
                    <a:pt x="8909" y="11562"/>
                  </a:lnTo>
                  <a:lnTo>
                    <a:pt x="8909" y="9296"/>
                  </a:lnTo>
                  <a:lnTo>
                    <a:pt x="9296" y="8910"/>
                  </a:lnTo>
                  <a:lnTo>
                    <a:pt x="9630" y="8472"/>
                  </a:lnTo>
                  <a:lnTo>
                    <a:pt x="9939" y="8034"/>
                  </a:lnTo>
                  <a:lnTo>
                    <a:pt x="10197" y="7545"/>
                  </a:lnTo>
                  <a:lnTo>
                    <a:pt x="10377" y="7030"/>
                  </a:lnTo>
                  <a:lnTo>
                    <a:pt x="10532" y="6489"/>
                  </a:lnTo>
                  <a:lnTo>
                    <a:pt x="10634" y="5923"/>
                  </a:lnTo>
                  <a:lnTo>
                    <a:pt x="10660" y="5640"/>
                  </a:lnTo>
                  <a:lnTo>
                    <a:pt x="10660" y="5331"/>
                  </a:lnTo>
                  <a:lnTo>
                    <a:pt x="10634" y="4790"/>
                  </a:lnTo>
                  <a:lnTo>
                    <a:pt x="10557" y="4275"/>
                  </a:lnTo>
                  <a:lnTo>
                    <a:pt x="10429" y="3760"/>
                  </a:lnTo>
                  <a:lnTo>
                    <a:pt x="10248" y="3271"/>
                  </a:lnTo>
                  <a:lnTo>
                    <a:pt x="10017" y="2807"/>
                  </a:lnTo>
                  <a:lnTo>
                    <a:pt x="9759" y="2370"/>
                  </a:lnTo>
                  <a:lnTo>
                    <a:pt x="9450" y="1958"/>
                  </a:lnTo>
                  <a:lnTo>
                    <a:pt x="9090" y="1571"/>
                  </a:lnTo>
                  <a:lnTo>
                    <a:pt x="8729" y="1237"/>
                  </a:lnTo>
                  <a:lnTo>
                    <a:pt x="8317" y="928"/>
                  </a:lnTo>
                  <a:lnTo>
                    <a:pt x="7879" y="644"/>
                  </a:lnTo>
                  <a:lnTo>
                    <a:pt x="7416" y="439"/>
                  </a:lnTo>
                  <a:lnTo>
                    <a:pt x="6927" y="258"/>
                  </a:lnTo>
                  <a:lnTo>
                    <a:pt x="6412" y="130"/>
                  </a:lnTo>
                  <a:lnTo>
                    <a:pt x="5871" y="52"/>
                  </a:lnTo>
                  <a:lnTo>
                    <a:pt x="5330" y="1"/>
                  </a:lnTo>
                  <a:close/>
                </a:path>
              </a:pathLst>
            </a:custGeom>
            <a:solidFill>
              <a:srgbClr val="FF6E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35"/>
            <p:cNvSpPr/>
            <p:nvPr/>
          </p:nvSpPr>
          <p:spPr>
            <a:xfrm>
              <a:off x="5564700" y="1546925"/>
              <a:ext cx="68250" cy="67600"/>
            </a:xfrm>
            <a:custGeom>
              <a:rect b="b" l="l" r="r" t="t"/>
              <a:pathLst>
                <a:path extrusionOk="0" h="2704" w="2730">
                  <a:moveTo>
                    <a:pt x="1365" y="0"/>
                  </a:moveTo>
                  <a:lnTo>
                    <a:pt x="1108" y="26"/>
                  </a:lnTo>
                  <a:lnTo>
                    <a:pt x="850" y="103"/>
                  </a:lnTo>
                  <a:lnTo>
                    <a:pt x="619" y="232"/>
                  </a:lnTo>
                  <a:lnTo>
                    <a:pt x="413" y="386"/>
                  </a:lnTo>
                  <a:lnTo>
                    <a:pt x="258" y="592"/>
                  </a:lnTo>
                  <a:lnTo>
                    <a:pt x="129" y="824"/>
                  </a:lnTo>
                  <a:lnTo>
                    <a:pt x="52" y="1082"/>
                  </a:lnTo>
                  <a:lnTo>
                    <a:pt x="1" y="1365"/>
                  </a:lnTo>
                  <a:lnTo>
                    <a:pt x="52" y="1622"/>
                  </a:lnTo>
                  <a:lnTo>
                    <a:pt x="129" y="1880"/>
                  </a:lnTo>
                  <a:lnTo>
                    <a:pt x="258" y="2111"/>
                  </a:lnTo>
                  <a:lnTo>
                    <a:pt x="413" y="2317"/>
                  </a:lnTo>
                  <a:lnTo>
                    <a:pt x="619" y="2472"/>
                  </a:lnTo>
                  <a:lnTo>
                    <a:pt x="850" y="2601"/>
                  </a:lnTo>
                  <a:lnTo>
                    <a:pt x="1108" y="2678"/>
                  </a:lnTo>
                  <a:lnTo>
                    <a:pt x="1365" y="2704"/>
                  </a:lnTo>
                  <a:lnTo>
                    <a:pt x="1649" y="2678"/>
                  </a:lnTo>
                  <a:lnTo>
                    <a:pt x="1906" y="2601"/>
                  </a:lnTo>
                  <a:lnTo>
                    <a:pt x="2138" y="2472"/>
                  </a:lnTo>
                  <a:lnTo>
                    <a:pt x="2344" y="2317"/>
                  </a:lnTo>
                  <a:lnTo>
                    <a:pt x="2498" y="2111"/>
                  </a:lnTo>
                  <a:lnTo>
                    <a:pt x="2627" y="1880"/>
                  </a:lnTo>
                  <a:lnTo>
                    <a:pt x="2704" y="1622"/>
                  </a:lnTo>
                  <a:lnTo>
                    <a:pt x="2730" y="1365"/>
                  </a:lnTo>
                  <a:lnTo>
                    <a:pt x="2704" y="1082"/>
                  </a:lnTo>
                  <a:lnTo>
                    <a:pt x="2627" y="824"/>
                  </a:lnTo>
                  <a:lnTo>
                    <a:pt x="2498" y="592"/>
                  </a:lnTo>
                  <a:lnTo>
                    <a:pt x="2344" y="386"/>
                  </a:lnTo>
                  <a:lnTo>
                    <a:pt x="2138" y="232"/>
                  </a:lnTo>
                  <a:lnTo>
                    <a:pt x="1906" y="103"/>
                  </a:lnTo>
                  <a:lnTo>
                    <a:pt x="1649" y="26"/>
                  </a:lnTo>
                  <a:lnTo>
                    <a:pt x="136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35"/>
            <p:cNvSpPr/>
            <p:nvPr/>
          </p:nvSpPr>
          <p:spPr>
            <a:xfrm>
              <a:off x="5696675" y="1420100"/>
              <a:ext cx="74675" cy="74050"/>
            </a:xfrm>
            <a:custGeom>
              <a:rect b="b" l="l" r="r" t="t"/>
              <a:pathLst>
                <a:path extrusionOk="0" h="2962" w="2987">
                  <a:moveTo>
                    <a:pt x="1493" y="1"/>
                  </a:moveTo>
                  <a:lnTo>
                    <a:pt x="1184" y="27"/>
                  </a:lnTo>
                  <a:lnTo>
                    <a:pt x="927" y="130"/>
                  </a:lnTo>
                  <a:lnTo>
                    <a:pt x="669" y="258"/>
                  </a:lnTo>
                  <a:lnTo>
                    <a:pt x="438" y="439"/>
                  </a:lnTo>
                  <a:lnTo>
                    <a:pt x="258" y="670"/>
                  </a:lnTo>
                  <a:lnTo>
                    <a:pt x="129" y="902"/>
                  </a:lnTo>
                  <a:lnTo>
                    <a:pt x="26" y="1185"/>
                  </a:lnTo>
                  <a:lnTo>
                    <a:pt x="26" y="1340"/>
                  </a:lnTo>
                  <a:lnTo>
                    <a:pt x="0" y="1494"/>
                  </a:lnTo>
                  <a:lnTo>
                    <a:pt x="26" y="1649"/>
                  </a:lnTo>
                  <a:lnTo>
                    <a:pt x="26" y="1777"/>
                  </a:lnTo>
                  <a:lnTo>
                    <a:pt x="129" y="2061"/>
                  </a:lnTo>
                  <a:lnTo>
                    <a:pt x="258" y="2318"/>
                  </a:lnTo>
                  <a:lnTo>
                    <a:pt x="438" y="2524"/>
                  </a:lnTo>
                  <a:lnTo>
                    <a:pt x="669" y="2704"/>
                  </a:lnTo>
                  <a:lnTo>
                    <a:pt x="927" y="2859"/>
                  </a:lnTo>
                  <a:lnTo>
                    <a:pt x="1184" y="2936"/>
                  </a:lnTo>
                  <a:lnTo>
                    <a:pt x="1493" y="2962"/>
                  </a:lnTo>
                  <a:lnTo>
                    <a:pt x="1802" y="2936"/>
                  </a:lnTo>
                  <a:lnTo>
                    <a:pt x="2086" y="2859"/>
                  </a:lnTo>
                  <a:lnTo>
                    <a:pt x="2317" y="2704"/>
                  </a:lnTo>
                  <a:lnTo>
                    <a:pt x="2549" y="2524"/>
                  </a:lnTo>
                  <a:lnTo>
                    <a:pt x="2729" y="2318"/>
                  </a:lnTo>
                  <a:lnTo>
                    <a:pt x="2858" y="2061"/>
                  </a:lnTo>
                  <a:lnTo>
                    <a:pt x="2961" y="1777"/>
                  </a:lnTo>
                  <a:lnTo>
                    <a:pt x="2987" y="1649"/>
                  </a:lnTo>
                  <a:lnTo>
                    <a:pt x="2987" y="1494"/>
                  </a:lnTo>
                  <a:lnTo>
                    <a:pt x="2987" y="1340"/>
                  </a:lnTo>
                  <a:lnTo>
                    <a:pt x="2961" y="1185"/>
                  </a:lnTo>
                  <a:lnTo>
                    <a:pt x="2858" y="902"/>
                  </a:lnTo>
                  <a:lnTo>
                    <a:pt x="2729" y="670"/>
                  </a:lnTo>
                  <a:lnTo>
                    <a:pt x="2549" y="439"/>
                  </a:lnTo>
                  <a:lnTo>
                    <a:pt x="2317" y="258"/>
                  </a:lnTo>
                  <a:lnTo>
                    <a:pt x="2086" y="130"/>
                  </a:lnTo>
                  <a:lnTo>
                    <a:pt x="1802" y="27"/>
                  </a:lnTo>
                  <a:lnTo>
                    <a:pt x="149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35"/>
            <p:cNvSpPr/>
            <p:nvPr/>
          </p:nvSpPr>
          <p:spPr>
            <a:xfrm>
              <a:off x="5820250" y="1380200"/>
              <a:ext cx="16125" cy="16125"/>
            </a:xfrm>
            <a:custGeom>
              <a:rect b="b" l="l" r="r" t="t"/>
              <a:pathLst>
                <a:path extrusionOk="0" h="645" w="645">
                  <a:moveTo>
                    <a:pt x="310" y="0"/>
                  </a:moveTo>
                  <a:lnTo>
                    <a:pt x="207" y="26"/>
                  </a:lnTo>
                  <a:lnTo>
                    <a:pt x="104" y="78"/>
                  </a:lnTo>
                  <a:lnTo>
                    <a:pt x="26" y="181"/>
                  </a:lnTo>
                  <a:lnTo>
                    <a:pt x="1" y="309"/>
                  </a:lnTo>
                  <a:lnTo>
                    <a:pt x="26" y="438"/>
                  </a:lnTo>
                  <a:lnTo>
                    <a:pt x="104" y="541"/>
                  </a:lnTo>
                  <a:lnTo>
                    <a:pt x="207" y="618"/>
                  </a:lnTo>
                  <a:lnTo>
                    <a:pt x="310" y="644"/>
                  </a:lnTo>
                  <a:lnTo>
                    <a:pt x="438" y="618"/>
                  </a:lnTo>
                  <a:lnTo>
                    <a:pt x="541" y="541"/>
                  </a:lnTo>
                  <a:lnTo>
                    <a:pt x="619" y="438"/>
                  </a:lnTo>
                  <a:lnTo>
                    <a:pt x="644" y="309"/>
                  </a:lnTo>
                  <a:lnTo>
                    <a:pt x="619" y="181"/>
                  </a:lnTo>
                  <a:lnTo>
                    <a:pt x="541" y="78"/>
                  </a:lnTo>
                  <a:lnTo>
                    <a:pt x="438" y="26"/>
                  </a:lnTo>
                  <a:lnTo>
                    <a:pt x="31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35"/>
            <p:cNvSpPr/>
            <p:nvPr/>
          </p:nvSpPr>
          <p:spPr>
            <a:xfrm>
              <a:off x="5564697" y="1974036"/>
              <a:ext cx="411350" cy="411926"/>
            </a:xfrm>
            <a:custGeom>
              <a:rect b="b" l="l" r="r" t="t"/>
              <a:pathLst>
                <a:path extrusionOk="0" h="16454" w="16454">
                  <a:moveTo>
                    <a:pt x="5407" y="8549"/>
                  </a:moveTo>
                  <a:lnTo>
                    <a:pt x="5639" y="8575"/>
                  </a:lnTo>
                  <a:lnTo>
                    <a:pt x="5819" y="8652"/>
                  </a:lnTo>
                  <a:lnTo>
                    <a:pt x="6000" y="8729"/>
                  </a:lnTo>
                  <a:lnTo>
                    <a:pt x="6154" y="8858"/>
                  </a:lnTo>
                  <a:lnTo>
                    <a:pt x="6283" y="9013"/>
                  </a:lnTo>
                  <a:lnTo>
                    <a:pt x="6386" y="9193"/>
                  </a:lnTo>
                  <a:lnTo>
                    <a:pt x="6437" y="9399"/>
                  </a:lnTo>
                  <a:lnTo>
                    <a:pt x="6463" y="9605"/>
                  </a:lnTo>
                  <a:lnTo>
                    <a:pt x="6437" y="9811"/>
                  </a:lnTo>
                  <a:lnTo>
                    <a:pt x="6386" y="9991"/>
                  </a:lnTo>
                  <a:lnTo>
                    <a:pt x="6283" y="10171"/>
                  </a:lnTo>
                  <a:lnTo>
                    <a:pt x="6154" y="10326"/>
                  </a:lnTo>
                  <a:lnTo>
                    <a:pt x="6000" y="10454"/>
                  </a:lnTo>
                  <a:lnTo>
                    <a:pt x="5819" y="10557"/>
                  </a:lnTo>
                  <a:lnTo>
                    <a:pt x="5639" y="10609"/>
                  </a:lnTo>
                  <a:lnTo>
                    <a:pt x="5407" y="10635"/>
                  </a:lnTo>
                  <a:lnTo>
                    <a:pt x="5201" y="10609"/>
                  </a:lnTo>
                  <a:lnTo>
                    <a:pt x="5021" y="10557"/>
                  </a:lnTo>
                  <a:lnTo>
                    <a:pt x="4841" y="10454"/>
                  </a:lnTo>
                  <a:lnTo>
                    <a:pt x="4686" y="10326"/>
                  </a:lnTo>
                  <a:lnTo>
                    <a:pt x="4558" y="10171"/>
                  </a:lnTo>
                  <a:lnTo>
                    <a:pt x="4455" y="9991"/>
                  </a:lnTo>
                  <a:lnTo>
                    <a:pt x="4403" y="9811"/>
                  </a:lnTo>
                  <a:lnTo>
                    <a:pt x="4377" y="9605"/>
                  </a:lnTo>
                  <a:lnTo>
                    <a:pt x="4403" y="9399"/>
                  </a:lnTo>
                  <a:lnTo>
                    <a:pt x="4455" y="9193"/>
                  </a:lnTo>
                  <a:lnTo>
                    <a:pt x="4558" y="9013"/>
                  </a:lnTo>
                  <a:lnTo>
                    <a:pt x="4686" y="8858"/>
                  </a:lnTo>
                  <a:lnTo>
                    <a:pt x="4841" y="8729"/>
                  </a:lnTo>
                  <a:lnTo>
                    <a:pt x="5021" y="8652"/>
                  </a:lnTo>
                  <a:lnTo>
                    <a:pt x="5201" y="8575"/>
                  </a:lnTo>
                  <a:lnTo>
                    <a:pt x="5407" y="8549"/>
                  </a:lnTo>
                  <a:close/>
                  <a:moveTo>
                    <a:pt x="5176" y="5382"/>
                  </a:moveTo>
                  <a:lnTo>
                    <a:pt x="5176" y="5640"/>
                  </a:lnTo>
                  <a:lnTo>
                    <a:pt x="5176" y="5949"/>
                  </a:lnTo>
                  <a:lnTo>
                    <a:pt x="5201" y="6258"/>
                  </a:lnTo>
                  <a:lnTo>
                    <a:pt x="5227" y="6541"/>
                  </a:lnTo>
                  <a:lnTo>
                    <a:pt x="5304" y="6824"/>
                  </a:lnTo>
                  <a:lnTo>
                    <a:pt x="5433" y="7390"/>
                  </a:lnTo>
                  <a:lnTo>
                    <a:pt x="5665" y="7931"/>
                  </a:lnTo>
                  <a:lnTo>
                    <a:pt x="5407" y="7905"/>
                  </a:lnTo>
                  <a:lnTo>
                    <a:pt x="5253" y="7931"/>
                  </a:lnTo>
                  <a:lnTo>
                    <a:pt x="5073" y="7957"/>
                  </a:lnTo>
                  <a:lnTo>
                    <a:pt x="4918" y="7983"/>
                  </a:lnTo>
                  <a:lnTo>
                    <a:pt x="4764" y="8060"/>
                  </a:lnTo>
                  <a:lnTo>
                    <a:pt x="4609" y="8111"/>
                  </a:lnTo>
                  <a:lnTo>
                    <a:pt x="4480" y="8214"/>
                  </a:lnTo>
                  <a:lnTo>
                    <a:pt x="4223" y="8420"/>
                  </a:lnTo>
                  <a:lnTo>
                    <a:pt x="4120" y="8523"/>
                  </a:lnTo>
                  <a:lnTo>
                    <a:pt x="4017" y="8652"/>
                  </a:lnTo>
                  <a:lnTo>
                    <a:pt x="3940" y="8807"/>
                  </a:lnTo>
                  <a:lnTo>
                    <a:pt x="3863" y="8935"/>
                  </a:lnTo>
                  <a:lnTo>
                    <a:pt x="3811" y="9090"/>
                  </a:lnTo>
                  <a:lnTo>
                    <a:pt x="3760" y="9270"/>
                  </a:lnTo>
                  <a:lnTo>
                    <a:pt x="3734" y="9424"/>
                  </a:lnTo>
                  <a:lnTo>
                    <a:pt x="3734" y="9605"/>
                  </a:lnTo>
                  <a:lnTo>
                    <a:pt x="3760" y="9888"/>
                  </a:lnTo>
                  <a:lnTo>
                    <a:pt x="3837" y="10171"/>
                  </a:lnTo>
                  <a:lnTo>
                    <a:pt x="3965" y="10429"/>
                  </a:lnTo>
                  <a:lnTo>
                    <a:pt x="4120" y="10660"/>
                  </a:lnTo>
                  <a:lnTo>
                    <a:pt x="4326" y="10866"/>
                  </a:lnTo>
                  <a:lnTo>
                    <a:pt x="4558" y="11047"/>
                  </a:lnTo>
                  <a:lnTo>
                    <a:pt x="4815" y="11175"/>
                  </a:lnTo>
                  <a:lnTo>
                    <a:pt x="5098" y="11253"/>
                  </a:lnTo>
                  <a:lnTo>
                    <a:pt x="5098" y="11922"/>
                  </a:lnTo>
                  <a:lnTo>
                    <a:pt x="4918" y="11922"/>
                  </a:lnTo>
                  <a:lnTo>
                    <a:pt x="4789" y="11948"/>
                  </a:lnTo>
                  <a:lnTo>
                    <a:pt x="4686" y="11999"/>
                  </a:lnTo>
                  <a:lnTo>
                    <a:pt x="4635" y="12102"/>
                  </a:lnTo>
                  <a:lnTo>
                    <a:pt x="4609" y="12231"/>
                  </a:lnTo>
                  <a:lnTo>
                    <a:pt x="4635" y="12360"/>
                  </a:lnTo>
                  <a:lnTo>
                    <a:pt x="4686" y="12463"/>
                  </a:lnTo>
                  <a:lnTo>
                    <a:pt x="4789" y="12540"/>
                  </a:lnTo>
                  <a:lnTo>
                    <a:pt x="4918" y="12566"/>
                  </a:lnTo>
                  <a:lnTo>
                    <a:pt x="5098" y="12566"/>
                  </a:lnTo>
                  <a:lnTo>
                    <a:pt x="5098" y="12772"/>
                  </a:lnTo>
                  <a:lnTo>
                    <a:pt x="5124" y="12900"/>
                  </a:lnTo>
                  <a:lnTo>
                    <a:pt x="5201" y="13003"/>
                  </a:lnTo>
                  <a:lnTo>
                    <a:pt x="5304" y="13081"/>
                  </a:lnTo>
                  <a:lnTo>
                    <a:pt x="5407" y="13106"/>
                  </a:lnTo>
                  <a:lnTo>
                    <a:pt x="5536" y="13081"/>
                  </a:lnTo>
                  <a:lnTo>
                    <a:pt x="5639" y="13003"/>
                  </a:lnTo>
                  <a:lnTo>
                    <a:pt x="5716" y="12900"/>
                  </a:lnTo>
                  <a:lnTo>
                    <a:pt x="5742" y="12772"/>
                  </a:lnTo>
                  <a:lnTo>
                    <a:pt x="5742" y="12566"/>
                  </a:lnTo>
                  <a:lnTo>
                    <a:pt x="5922" y="12566"/>
                  </a:lnTo>
                  <a:lnTo>
                    <a:pt x="6051" y="12540"/>
                  </a:lnTo>
                  <a:lnTo>
                    <a:pt x="6154" y="12463"/>
                  </a:lnTo>
                  <a:lnTo>
                    <a:pt x="6206" y="12360"/>
                  </a:lnTo>
                  <a:lnTo>
                    <a:pt x="6231" y="12231"/>
                  </a:lnTo>
                  <a:lnTo>
                    <a:pt x="6206" y="12102"/>
                  </a:lnTo>
                  <a:lnTo>
                    <a:pt x="6154" y="11999"/>
                  </a:lnTo>
                  <a:lnTo>
                    <a:pt x="6051" y="11948"/>
                  </a:lnTo>
                  <a:lnTo>
                    <a:pt x="5922" y="11922"/>
                  </a:lnTo>
                  <a:lnTo>
                    <a:pt x="5742" y="11922"/>
                  </a:lnTo>
                  <a:lnTo>
                    <a:pt x="5742" y="11253"/>
                  </a:lnTo>
                  <a:lnTo>
                    <a:pt x="6000" y="11175"/>
                  </a:lnTo>
                  <a:lnTo>
                    <a:pt x="6231" y="11072"/>
                  </a:lnTo>
                  <a:lnTo>
                    <a:pt x="6437" y="10944"/>
                  </a:lnTo>
                  <a:lnTo>
                    <a:pt x="6618" y="10763"/>
                  </a:lnTo>
                  <a:lnTo>
                    <a:pt x="6772" y="10583"/>
                  </a:lnTo>
                  <a:lnTo>
                    <a:pt x="6926" y="10351"/>
                  </a:lnTo>
                  <a:lnTo>
                    <a:pt x="7004" y="10120"/>
                  </a:lnTo>
                  <a:lnTo>
                    <a:pt x="7081" y="9888"/>
                  </a:lnTo>
                  <a:lnTo>
                    <a:pt x="7364" y="10120"/>
                  </a:lnTo>
                  <a:lnTo>
                    <a:pt x="7673" y="10351"/>
                  </a:lnTo>
                  <a:lnTo>
                    <a:pt x="8008" y="10532"/>
                  </a:lnTo>
                  <a:lnTo>
                    <a:pt x="8343" y="10712"/>
                  </a:lnTo>
                  <a:lnTo>
                    <a:pt x="8677" y="10866"/>
                  </a:lnTo>
                  <a:lnTo>
                    <a:pt x="9038" y="11021"/>
                  </a:lnTo>
                  <a:lnTo>
                    <a:pt x="9424" y="11124"/>
                  </a:lnTo>
                  <a:lnTo>
                    <a:pt x="9785" y="11201"/>
                  </a:lnTo>
                  <a:lnTo>
                    <a:pt x="9682" y="11587"/>
                  </a:lnTo>
                  <a:lnTo>
                    <a:pt x="9527" y="11922"/>
                  </a:lnTo>
                  <a:lnTo>
                    <a:pt x="9373" y="12282"/>
                  </a:lnTo>
                  <a:lnTo>
                    <a:pt x="9167" y="12591"/>
                  </a:lnTo>
                  <a:lnTo>
                    <a:pt x="8935" y="12900"/>
                  </a:lnTo>
                  <a:lnTo>
                    <a:pt x="8703" y="13184"/>
                  </a:lnTo>
                  <a:lnTo>
                    <a:pt x="8446" y="13467"/>
                  </a:lnTo>
                  <a:lnTo>
                    <a:pt x="8137" y="13699"/>
                  </a:lnTo>
                  <a:lnTo>
                    <a:pt x="7853" y="13930"/>
                  </a:lnTo>
                  <a:lnTo>
                    <a:pt x="7519" y="14111"/>
                  </a:lnTo>
                  <a:lnTo>
                    <a:pt x="7184" y="14291"/>
                  </a:lnTo>
                  <a:lnTo>
                    <a:pt x="6824" y="14420"/>
                  </a:lnTo>
                  <a:lnTo>
                    <a:pt x="6463" y="14523"/>
                  </a:lnTo>
                  <a:lnTo>
                    <a:pt x="6077" y="14600"/>
                  </a:lnTo>
                  <a:lnTo>
                    <a:pt x="5691" y="14651"/>
                  </a:lnTo>
                  <a:lnTo>
                    <a:pt x="5304" y="14677"/>
                  </a:lnTo>
                  <a:lnTo>
                    <a:pt x="4944" y="14651"/>
                  </a:lnTo>
                  <a:lnTo>
                    <a:pt x="4583" y="14626"/>
                  </a:lnTo>
                  <a:lnTo>
                    <a:pt x="4223" y="14548"/>
                  </a:lnTo>
                  <a:lnTo>
                    <a:pt x="3863" y="14445"/>
                  </a:lnTo>
                  <a:lnTo>
                    <a:pt x="3682" y="14445"/>
                  </a:lnTo>
                  <a:lnTo>
                    <a:pt x="3605" y="14471"/>
                  </a:lnTo>
                  <a:lnTo>
                    <a:pt x="3554" y="14523"/>
                  </a:lnTo>
                  <a:lnTo>
                    <a:pt x="2292" y="15784"/>
                  </a:lnTo>
                  <a:lnTo>
                    <a:pt x="2292" y="13724"/>
                  </a:lnTo>
                  <a:lnTo>
                    <a:pt x="2266" y="13570"/>
                  </a:lnTo>
                  <a:lnTo>
                    <a:pt x="2189" y="13467"/>
                  </a:lnTo>
                  <a:lnTo>
                    <a:pt x="1828" y="13132"/>
                  </a:lnTo>
                  <a:lnTo>
                    <a:pt x="1519" y="12746"/>
                  </a:lnTo>
                  <a:lnTo>
                    <a:pt x="1262" y="12334"/>
                  </a:lnTo>
                  <a:lnTo>
                    <a:pt x="1056" y="11922"/>
                  </a:lnTo>
                  <a:lnTo>
                    <a:pt x="876" y="11459"/>
                  </a:lnTo>
                  <a:lnTo>
                    <a:pt x="747" y="10995"/>
                  </a:lnTo>
                  <a:lnTo>
                    <a:pt x="670" y="10506"/>
                  </a:lnTo>
                  <a:lnTo>
                    <a:pt x="644" y="10017"/>
                  </a:lnTo>
                  <a:lnTo>
                    <a:pt x="670" y="9553"/>
                  </a:lnTo>
                  <a:lnTo>
                    <a:pt x="747" y="9116"/>
                  </a:lnTo>
                  <a:lnTo>
                    <a:pt x="850" y="8678"/>
                  </a:lnTo>
                  <a:lnTo>
                    <a:pt x="1004" y="8240"/>
                  </a:lnTo>
                  <a:lnTo>
                    <a:pt x="1185" y="7854"/>
                  </a:lnTo>
                  <a:lnTo>
                    <a:pt x="1416" y="7468"/>
                  </a:lnTo>
                  <a:lnTo>
                    <a:pt x="1674" y="7107"/>
                  </a:lnTo>
                  <a:lnTo>
                    <a:pt x="1983" y="6772"/>
                  </a:lnTo>
                  <a:lnTo>
                    <a:pt x="2292" y="6489"/>
                  </a:lnTo>
                  <a:lnTo>
                    <a:pt x="2652" y="6206"/>
                  </a:lnTo>
                  <a:lnTo>
                    <a:pt x="3013" y="5974"/>
                  </a:lnTo>
                  <a:lnTo>
                    <a:pt x="3399" y="5768"/>
                  </a:lnTo>
                  <a:lnTo>
                    <a:pt x="3837" y="5614"/>
                  </a:lnTo>
                  <a:lnTo>
                    <a:pt x="4249" y="5485"/>
                  </a:lnTo>
                  <a:lnTo>
                    <a:pt x="4712" y="5408"/>
                  </a:lnTo>
                  <a:lnTo>
                    <a:pt x="5176" y="5382"/>
                  </a:lnTo>
                  <a:close/>
                  <a:moveTo>
                    <a:pt x="10814" y="1"/>
                  </a:moveTo>
                  <a:lnTo>
                    <a:pt x="10299" y="27"/>
                  </a:lnTo>
                  <a:lnTo>
                    <a:pt x="9785" y="104"/>
                  </a:lnTo>
                  <a:lnTo>
                    <a:pt x="9295" y="207"/>
                  </a:lnTo>
                  <a:lnTo>
                    <a:pt x="8832" y="361"/>
                  </a:lnTo>
                  <a:lnTo>
                    <a:pt x="8368" y="567"/>
                  </a:lnTo>
                  <a:lnTo>
                    <a:pt x="7931" y="799"/>
                  </a:lnTo>
                  <a:lnTo>
                    <a:pt x="7519" y="1056"/>
                  </a:lnTo>
                  <a:lnTo>
                    <a:pt x="7132" y="1365"/>
                  </a:lnTo>
                  <a:lnTo>
                    <a:pt x="6798" y="1700"/>
                  </a:lnTo>
                  <a:lnTo>
                    <a:pt x="6463" y="2061"/>
                  </a:lnTo>
                  <a:lnTo>
                    <a:pt x="6154" y="2447"/>
                  </a:lnTo>
                  <a:lnTo>
                    <a:pt x="5897" y="2859"/>
                  </a:lnTo>
                  <a:lnTo>
                    <a:pt x="5691" y="3297"/>
                  </a:lnTo>
                  <a:lnTo>
                    <a:pt x="5485" y="3760"/>
                  </a:lnTo>
                  <a:lnTo>
                    <a:pt x="5356" y="4249"/>
                  </a:lnTo>
                  <a:lnTo>
                    <a:pt x="5253" y="4738"/>
                  </a:lnTo>
                  <a:lnTo>
                    <a:pt x="4712" y="4764"/>
                  </a:lnTo>
                  <a:lnTo>
                    <a:pt x="4197" y="4867"/>
                  </a:lnTo>
                  <a:lnTo>
                    <a:pt x="3682" y="4996"/>
                  </a:lnTo>
                  <a:lnTo>
                    <a:pt x="3193" y="5176"/>
                  </a:lnTo>
                  <a:lnTo>
                    <a:pt x="2755" y="5382"/>
                  </a:lnTo>
                  <a:lnTo>
                    <a:pt x="2318" y="5665"/>
                  </a:lnTo>
                  <a:lnTo>
                    <a:pt x="1906" y="5974"/>
                  </a:lnTo>
                  <a:lnTo>
                    <a:pt x="1545" y="6309"/>
                  </a:lnTo>
                  <a:lnTo>
                    <a:pt x="1210" y="6669"/>
                  </a:lnTo>
                  <a:lnTo>
                    <a:pt x="901" y="7081"/>
                  </a:lnTo>
                  <a:lnTo>
                    <a:pt x="644" y="7519"/>
                  </a:lnTo>
                  <a:lnTo>
                    <a:pt x="412" y="7983"/>
                  </a:lnTo>
                  <a:lnTo>
                    <a:pt x="232" y="8472"/>
                  </a:lnTo>
                  <a:lnTo>
                    <a:pt x="103" y="8961"/>
                  </a:lnTo>
                  <a:lnTo>
                    <a:pt x="26" y="9502"/>
                  </a:lnTo>
                  <a:lnTo>
                    <a:pt x="0" y="10017"/>
                  </a:lnTo>
                  <a:lnTo>
                    <a:pt x="26" y="10557"/>
                  </a:lnTo>
                  <a:lnTo>
                    <a:pt x="129" y="11098"/>
                  </a:lnTo>
                  <a:lnTo>
                    <a:pt x="258" y="11613"/>
                  </a:lnTo>
                  <a:lnTo>
                    <a:pt x="438" y="12102"/>
                  </a:lnTo>
                  <a:lnTo>
                    <a:pt x="670" y="12591"/>
                  </a:lnTo>
                  <a:lnTo>
                    <a:pt x="953" y="13029"/>
                  </a:lnTo>
                  <a:lnTo>
                    <a:pt x="1262" y="13467"/>
                  </a:lnTo>
                  <a:lnTo>
                    <a:pt x="1648" y="13853"/>
                  </a:lnTo>
                  <a:lnTo>
                    <a:pt x="1648" y="15836"/>
                  </a:lnTo>
                  <a:lnTo>
                    <a:pt x="1674" y="16016"/>
                  </a:lnTo>
                  <a:lnTo>
                    <a:pt x="1751" y="16170"/>
                  </a:lnTo>
                  <a:lnTo>
                    <a:pt x="1880" y="16325"/>
                  </a:lnTo>
                  <a:lnTo>
                    <a:pt x="2034" y="16402"/>
                  </a:lnTo>
                  <a:lnTo>
                    <a:pt x="2137" y="16454"/>
                  </a:lnTo>
                  <a:lnTo>
                    <a:pt x="2395" y="16454"/>
                  </a:lnTo>
                  <a:lnTo>
                    <a:pt x="2498" y="16402"/>
                  </a:lnTo>
                  <a:lnTo>
                    <a:pt x="2601" y="16351"/>
                  </a:lnTo>
                  <a:lnTo>
                    <a:pt x="2704" y="16273"/>
                  </a:lnTo>
                  <a:lnTo>
                    <a:pt x="3863" y="15115"/>
                  </a:lnTo>
                  <a:lnTo>
                    <a:pt x="4223" y="15218"/>
                  </a:lnTo>
                  <a:lnTo>
                    <a:pt x="4583" y="15269"/>
                  </a:lnTo>
                  <a:lnTo>
                    <a:pt x="4944" y="15295"/>
                  </a:lnTo>
                  <a:lnTo>
                    <a:pt x="5304" y="15321"/>
                  </a:lnTo>
                  <a:lnTo>
                    <a:pt x="5742" y="15295"/>
                  </a:lnTo>
                  <a:lnTo>
                    <a:pt x="6206" y="15243"/>
                  </a:lnTo>
                  <a:lnTo>
                    <a:pt x="6643" y="15140"/>
                  </a:lnTo>
                  <a:lnTo>
                    <a:pt x="7055" y="15012"/>
                  </a:lnTo>
                  <a:lnTo>
                    <a:pt x="7467" y="14857"/>
                  </a:lnTo>
                  <a:lnTo>
                    <a:pt x="7853" y="14651"/>
                  </a:lnTo>
                  <a:lnTo>
                    <a:pt x="8214" y="14445"/>
                  </a:lnTo>
                  <a:lnTo>
                    <a:pt x="8574" y="14188"/>
                  </a:lnTo>
                  <a:lnTo>
                    <a:pt x="8909" y="13905"/>
                  </a:lnTo>
                  <a:lnTo>
                    <a:pt x="9218" y="13596"/>
                  </a:lnTo>
                  <a:lnTo>
                    <a:pt x="9476" y="13261"/>
                  </a:lnTo>
                  <a:lnTo>
                    <a:pt x="9733" y="12900"/>
                  </a:lnTo>
                  <a:lnTo>
                    <a:pt x="9965" y="12540"/>
                  </a:lnTo>
                  <a:lnTo>
                    <a:pt x="10145" y="12128"/>
                  </a:lnTo>
                  <a:lnTo>
                    <a:pt x="10325" y="11716"/>
                  </a:lnTo>
                  <a:lnTo>
                    <a:pt x="10428" y="11278"/>
                  </a:lnTo>
                  <a:lnTo>
                    <a:pt x="10814" y="11304"/>
                  </a:lnTo>
                  <a:lnTo>
                    <a:pt x="11201" y="11278"/>
                  </a:lnTo>
                  <a:lnTo>
                    <a:pt x="11587" y="11253"/>
                  </a:lnTo>
                  <a:lnTo>
                    <a:pt x="11973" y="11175"/>
                  </a:lnTo>
                  <a:lnTo>
                    <a:pt x="12359" y="11072"/>
                  </a:lnTo>
                  <a:lnTo>
                    <a:pt x="13621" y="12334"/>
                  </a:lnTo>
                  <a:lnTo>
                    <a:pt x="13698" y="12411"/>
                  </a:lnTo>
                  <a:lnTo>
                    <a:pt x="13827" y="12463"/>
                  </a:lnTo>
                  <a:lnTo>
                    <a:pt x="13930" y="12514"/>
                  </a:lnTo>
                  <a:lnTo>
                    <a:pt x="14187" y="12514"/>
                  </a:lnTo>
                  <a:lnTo>
                    <a:pt x="14316" y="12463"/>
                  </a:lnTo>
                  <a:lnTo>
                    <a:pt x="14471" y="12360"/>
                  </a:lnTo>
                  <a:lnTo>
                    <a:pt x="14599" y="12231"/>
                  </a:lnTo>
                  <a:lnTo>
                    <a:pt x="14677" y="12051"/>
                  </a:lnTo>
                  <a:lnTo>
                    <a:pt x="14702" y="11871"/>
                  </a:lnTo>
                  <a:lnTo>
                    <a:pt x="14702" y="9733"/>
                  </a:lnTo>
                  <a:lnTo>
                    <a:pt x="15114" y="9322"/>
                  </a:lnTo>
                  <a:lnTo>
                    <a:pt x="15449" y="8858"/>
                  </a:lnTo>
                  <a:lnTo>
                    <a:pt x="15758" y="8395"/>
                  </a:lnTo>
                  <a:lnTo>
                    <a:pt x="16016" y="7880"/>
                  </a:lnTo>
                  <a:lnTo>
                    <a:pt x="16196" y="7339"/>
                  </a:lnTo>
                  <a:lnTo>
                    <a:pt x="16350" y="6798"/>
                  </a:lnTo>
                  <a:lnTo>
                    <a:pt x="16427" y="6232"/>
                  </a:lnTo>
                  <a:lnTo>
                    <a:pt x="16453" y="5640"/>
                  </a:lnTo>
                  <a:lnTo>
                    <a:pt x="16453" y="5279"/>
                  </a:lnTo>
                  <a:lnTo>
                    <a:pt x="16427" y="4919"/>
                  </a:lnTo>
                  <a:lnTo>
                    <a:pt x="16350" y="4558"/>
                  </a:lnTo>
                  <a:lnTo>
                    <a:pt x="16273" y="4223"/>
                  </a:lnTo>
                  <a:lnTo>
                    <a:pt x="16170" y="3863"/>
                  </a:lnTo>
                  <a:lnTo>
                    <a:pt x="16041" y="3528"/>
                  </a:lnTo>
                  <a:lnTo>
                    <a:pt x="15913" y="3194"/>
                  </a:lnTo>
                  <a:lnTo>
                    <a:pt x="15732" y="2885"/>
                  </a:lnTo>
                  <a:lnTo>
                    <a:pt x="15655" y="2782"/>
                  </a:lnTo>
                  <a:lnTo>
                    <a:pt x="15552" y="2730"/>
                  </a:lnTo>
                  <a:lnTo>
                    <a:pt x="15423" y="2704"/>
                  </a:lnTo>
                  <a:lnTo>
                    <a:pt x="15295" y="2756"/>
                  </a:lnTo>
                  <a:lnTo>
                    <a:pt x="15192" y="2833"/>
                  </a:lnTo>
                  <a:lnTo>
                    <a:pt x="15140" y="2936"/>
                  </a:lnTo>
                  <a:lnTo>
                    <a:pt x="15140" y="3065"/>
                  </a:lnTo>
                  <a:lnTo>
                    <a:pt x="15166" y="3194"/>
                  </a:lnTo>
                  <a:lnTo>
                    <a:pt x="15320" y="3477"/>
                  </a:lnTo>
                  <a:lnTo>
                    <a:pt x="15449" y="3760"/>
                  </a:lnTo>
                  <a:lnTo>
                    <a:pt x="15578" y="4069"/>
                  </a:lnTo>
                  <a:lnTo>
                    <a:pt x="15655" y="4378"/>
                  </a:lnTo>
                  <a:lnTo>
                    <a:pt x="15732" y="4687"/>
                  </a:lnTo>
                  <a:lnTo>
                    <a:pt x="15784" y="4996"/>
                  </a:lnTo>
                  <a:lnTo>
                    <a:pt x="15810" y="5331"/>
                  </a:lnTo>
                  <a:lnTo>
                    <a:pt x="15810" y="5640"/>
                  </a:lnTo>
                  <a:lnTo>
                    <a:pt x="15784" y="6180"/>
                  </a:lnTo>
                  <a:lnTo>
                    <a:pt x="15707" y="6695"/>
                  </a:lnTo>
                  <a:lnTo>
                    <a:pt x="15578" y="7184"/>
                  </a:lnTo>
                  <a:lnTo>
                    <a:pt x="15398" y="7674"/>
                  </a:lnTo>
                  <a:lnTo>
                    <a:pt x="15166" y="8137"/>
                  </a:lnTo>
                  <a:lnTo>
                    <a:pt x="14883" y="8575"/>
                  </a:lnTo>
                  <a:lnTo>
                    <a:pt x="14548" y="8987"/>
                  </a:lnTo>
                  <a:lnTo>
                    <a:pt x="14162" y="9347"/>
                  </a:lnTo>
                  <a:lnTo>
                    <a:pt x="14084" y="9476"/>
                  </a:lnTo>
                  <a:lnTo>
                    <a:pt x="14059" y="9605"/>
                  </a:lnTo>
                  <a:lnTo>
                    <a:pt x="14059" y="11871"/>
                  </a:lnTo>
                  <a:lnTo>
                    <a:pt x="12668" y="10480"/>
                  </a:lnTo>
                  <a:lnTo>
                    <a:pt x="12617" y="10429"/>
                  </a:lnTo>
                  <a:lnTo>
                    <a:pt x="12540" y="10403"/>
                  </a:lnTo>
                  <a:lnTo>
                    <a:pt x="12359" y="10403"/>
                  </a:lnTo>
                  <a:lnTo>
                    <a:pt x="11973" y="10506"/>
                  </a:lnTo>
                  <a:lnTo>
                    <a:pt x="11587" y="10583"/>
                  </a:lnTo>
                  <a:lnTo>
                    <a:pt x="11201" y="10635"/>
                  </a:lnTo>
                  <a:lnTo>
                    <a:pt x="10814" y="10660"/>
                  </a:lnTo>
                  <a:lnTo>
                    <a:pt x="10299" y="10635"/>
                  </a:lnTo>
                  <a:lnTo>
                    <a:pt x="9810" y="10557"/>
                  </a:lnTo>
                  <a:lnTo>
                    <a:pt x="9321" y="10429"/>
                  </a:lnTo>
                  <a:lnTo>
                    <a:pt x="8858" y="10248"/>
                  </a:lnTo>
                  <a:lnTo>
                    <a:pt x="8420" y="10042"/>
                  </a:lnTo>
                  <a:lnTo>
                    <a:pt x="8008" y="9785"/>
                  </a:lnTo>
                  <a:lnTo>
                    <a:pt x="7647" y="9502"/>
                  </a:lnTo>
                  <a:lnTo>
                    <a:pt x="7287" y="9193"/>
                  </a:lnTo>
                  <a:lnTo>
                    <a:pt x="6952" y="8832"/>
                  </a:lnTo>
                  <a:lnTo>
                    <a:pt x="6669" y="8446"/>
                  </a:lnTo>
                  <a:lnTo>
                    <a:pt x="6412" y="8034"/>
                  </a:lnTo>
                  <a:lnTo>
                    <a:pt x="6206" y="7596"/>
                  </a:lnTo>
                  <a:lnTo>
                    <a:pt x="6025" y="7133"/>
                  </a:lnTo>
                  <a:lnTo>
                    <a:pt x="5922" y="6644"/>
                  </a:lnTo>
                  <a:lnTo>
                    <a:pt x="5845" y="6155"/>
                  </a:lnTo>
                  <a:lnTo>
                    <a:pt x="5819" y="5640"/>
                  </a:lnTo>
                  <a:lnTo>
                    <a:pt x="5845" y="5125"/>
                  </a:lnTo>
                  <a:lnTo>
                    <a:pt x="5922" y="4635"/>
                  </a:lnTo>
                  <a:lnTo>
                    <a:pt x="6025" y="4172"/>
                  </a:lnTo>
                  <a:lnTo>
                    <a:pt x="6206" y="3708"/>
                  </a:lnTo>
                  <a:lnTo>
                    <a:pt x="6412" y="3271"/>
                  </a:lnTo>
                  <a:lnTo>
                    <a:pt x="6669" y="2859"/>
                  </a:lnTo>
                  <a:lnTo>
                    <a:pt x="6952" y="2473"/>
                  </a:lnTo>
                  <a:lnTo>
                    <a:pt x="7287" y="2112"/>
                  </a:lnTo>
                  <a:lnTo>
                    <a:pt x="7647" y="1777"/>
                  </a:lnTo>
                  <a:lnTo>
                    <a:pt x="8008" y="1494"/>
                  </a:lnTo>
                  <a:lnTo>
                    <a:pt x="8446" y="1237"/>
                  </a:lnTo>
                  <a:lnTo>
                    <a:pt x="8858" y="1031"/>
                  </a:lnTo>
                  <a:lnTo>
                    <a:pt x="9321" y="876"/>
                  </a:lnTo>
                  <a:lnTo>
                    <a:pt x="9810" y="748"/>
                  </a:lnTo>
                  <a:lnTo>
                    <a:pt x="10299" y="670"/>
                  </a:lnTo>
                  <a:lnTo>
                    <a:pt x="10814" y="645"/>
                  </a:lnTo>
                  <a:lnTo>
                    <a:pt x="11149" y="645"/>
                  </a:lnTo>
                  <a:lnTo>
                    <a:pt x="11458" y="696"/>
                  </a:lnTo>
                  <a:lnTo>
                    <a:pt x="11767" y="748"/>
                  </a:lnTo>
                  <a:lnTo>
                    <a:pt x="12076" y="799"/>
                  </a:lnTo>
                  <a:lnTo>
                    <a:pt x="12385" y="902"/>
                  </a:lnTo>
                  <a:lnTo>
                    <a:pt x="12694" y="1005"/>
                  </a:lnTo>
                  <a:lnTo>
                    <a:pt x="12977" y="1134"/>
                  </a:lnTo>
                  <a:lnTo>
                    <a:pt x="13260" y="1288"/>
                  </a:lnTo>
                  <a:lnTo>
                    <a:pt x="13389" y="1314"/>
                  </a:lnTo>
                  <a:lnTo>
                    <a:pt x="13518" y="1314"/>
                  </a:lnTo>
                  <a:lnTo>
                    <a:pt x="13621" y="1262"/>
                  </a:lnTo>
                  <a:lnTo>
                    <a:pt x="13724" y="1159"/>
                  </a:lnTo>
                  <a:lnTo>
                    <a:pt x="13750" y="1031"/>
                  </a:lnTo>
                  <a:lnTo>
                    <a:pt x="13750" y="928"/>
                  </a:lnTo>
                  <a:lnTo>
                    <a:pt x="13698" y="799"/>
                  </a:lnTo>
                  <a:lnTo>
                    <a:pt x="13595" y="722"/>
                  </a:lnTo>
                  <a:lnTo>
                    <a:pt x="13260" y="567"/>
                  </a:lnTo>
                  <a:lnTo>
                    <a:pt x="12926" y="413"/>
                  </a:lnTo>
                  <a:lnTo>
                    <a:pt x="12591" y="284"/>
                  </a:lnTo>
                  <a:lnTo>
                    <a:pt x="12256" y="181"/>
                  </a:lnTo>
                  <a:lnTo>
                    <a:pt x="11896" y="104"/>
                  </a:lnTo>
                  <a:lnTo>
                    <a:pt x="11535" y="52"/>
                  </a:lnTo>
                  <a:lnTo>
                    <a:pt x="11175"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35"/>
            <p:cNvSpPr/>
            <p:nvPr/>
          </p:nvSpPr>
          <p:spPr>
            <a:xfrm>
              <a:off x="5688950" y="1412375"/>
              <a:ext cx="90125" cy="139725"/>
            </a:xfrm>
            <a:custGeom>
              <a:rect b="b" l="l" r="r" t="t"/>
              <a:pathLst>
                <a:path extrusionOk="0" h="5589" w="3605">
                  <a:moveTo>
                    <a:pt x="1802" y="645"/>
                  </a:moveTo>
                  <a:lnTo>
                    <a:pt x="2034" y="670"/>
                  </a:lnTo>
                  <a:lnTo>
                    <a:pt x="2266" y="722"/>
                  </a:lnTo>
                  <a:lnTo>
                    <a:pt x="2446" y="825"/>
                  </a:lnTo>
                  <a:lnTo>
                    <a:pt x="2626" y="979"/>
                  </a:lnTo>
                  <a:lnTo>
                    <a:pt x="2781" y="1159"/>
                  </a:lnTo>
                  <a:lnTo>
                    <a:pt x="2884" y="1340"/>
                  </a:lnTo>
                  <a:lnTo>
                    <a:pt x="2935" y="1571"/>
                  </a:lnTo>
                  <a:lnTo>
                    <a:pt x="2961" y="1803"/>
                  </a:lnTo>
                  <a:lnTo>
                    <a:pt x="2935" y="2035"/>
                  </a:lnTo>
                  <a:lnTo>
                    <a:pt x="2884" y="2241"/>
                  </a:lnTo>
                  <a:lnTo>
                    <a:pt x="2781" y="2447"/>
                  </a:lnTo>
                  <a:lnTo>
                    <a:pt x="2626" y="2627"/>
                  </a:lnTo>
                  <a:lnTo>
                    <a:pt x="2446" y="2756"/>
                  </a:lnTo>
                  <a:lnTo>
                    <a:pt x="2266" y="2859"/>
                  </a:lnTo>
                  <a:lnTo>
                    <a:pt x="2034" y="2936"/>
                  </a:lnTo>
                  <a:lnTo>
                    <a:pt x="1802" y="2962"/>
                  </a:lnTo>
                  <a:lnTo>
                    <a:pt x="1571" y="2936"/>
                  </a:lnTo>
                  <a:lnTo>
                    <a:pt x="1339" y="2859"/>
                  </a:lnTo>
                  <a:lnTo>
                    <a:pt x="1159" y="2756"/>
                  </a:lnTo>
                  <a:lnTo>
                    <a:pt x="978" y="2627"/>
                  </a:lnTo>
                  <a:lnTo>
                    <a:pt x="824" y="2447"/>
                  </a:lnTo>
                  <a:lnTo>
                    <a:pt x="721" y="2241"/>
                  </a:lnTo>
                  <a:lnTo>
                    <a:pt x="670" y="2035"/>
                  </a:lnTo>
                  <a:lnTo>
                    <a:pt x="644" y="1803"/>
                  </a:lnTo>
                  <a:lnTo>
                    <a:pt x="670" y="1571"/>
                  </a:lnTo>
                  <a:lnTo>
                    <a:pt x="721" y="1340"/>
                  </a:lnTo>
                  <a:lnTo>
                    <a:pt x="824" y="1159"/>
                  </a:lnTo>
                  <a:lnTo>
                    <a:pt x="978" y="979"/>
                  </a:lnTo>
                  <a:lnTo>
                    <a:pt x="1159" y="825"/>
                  </a:lnTo>
                  <a:lnTo>
                    <a:pt x="1339" y="722"/>
                  </a:lnTo>
                  <a:lnTo>
                    <a:pt x="1571" y="670"/>
                  </a:lnTo>
                  <a:lnTo>
                    <a:pt x="1802" y="645"/>
                  </a:lnTo>
                  <a:close/>
                  <a:moveTo>
                    <a:pt x="1622" y="1"/>
                  </a:moveTo>
                  <a:lnTo>
                    <a:pt x="1442" y="27"/>
                  </a:lnTo>
                  <a:lnTo>
                    <a:pt x="1262" y="78"/>
                  </a:lnTo>
                  <a:lnTo>
                    <a:pt x="1107" y="130"/>
                  </a:lnTo>
                  <a:lnTo>
                    <a:pt x="953" y="207"/>
                  </a:lnTo>
                  <a:lnTo>
                    <a:pt x="798" y="310"/>
                  </a:lnTo>
                  <a:lnTo>
                    <a:pt x="644" y="413"/>
                  </a:lnTo>
                  <a:lnTo>
                    <a:pt x="515" y="516"/>
                  </a:lnTo>
                  <a:lnTo>
                    <a:pt x="412" y="645"/>
                  </a:lnTo>
                  <a:lnTo>
                    <a:pt x="309" y="799"/>
                  </a:lnTo>
                  <a:lnTo>
                    <a:pt x="206" y="928"/>
                  </a:lnTo>
                  <a:lnTo>
                    <a:pt x="129" y="1082"/>
                  </a:lnTo>
                  <a:lnTo>
                    <a:pt x="77" y="1262"/>
                  </a:lnTo>
                  <a:lnTo>
                    <a:pt x="26" y="1443"/>
                  </a:lnTo>
                  <a:lnTo>
                    <a:pt x="0" y="1623"/>
                  </a:lnTo>
                  <a:lnTo>
                    <a:pt x="0" y="1803"/>
                  </a:lnTo>
                  <a:lnTo>
                    <a:pt x="26" y="2112"/>
                  </a:lnTo>
                  <a:lnTo>
                    <a:pt x="103" y="2421"/>
                  </a:lnTo>
                  <a:lnTo>
                    <a:pt x="232" y="2704"/>
                  </a:lnTo>
                  <a:lnTo>
                    <a:pt x="412" y="2962"/>
                  </a:lnTo>
                  <a:lnTo>
                    <a:pt x="644" y="3168"/>
                  </a:lnTo>
                  <a:lnTo>
                    <a:pt x="901" y="3348"/>
                  </a:lnTo>
                  <a:lnTo>
                    <a:pt x="1184" y="3477"/>
                  </a:lnTo>
                  <a:lnTo>
                    <a:pt x="1493" y="3580"/>
                  </a:lnTo>
                  <a:lnTo>
                    <a:pt x="1493" y="4249"/>
                  </a:lnTo>
                  <a:lnTo>
                    <a:pt x="1262" y="4249"/>
                  </a:lnTo>
                  <a:lnTo>
                    <a:pt x="1133" y="4275"/>
                  </a:lnTo>
                  <a:lnTo>
                    <a:pt x="1030" y="4352"/>
                  </a:lnTo>
                  <a:lnTo>
                    <a:pt x="978" y="4455"/>
                  </a:lnTo>
                  <a:lnTo>
                    <a:pt x="953" y="4584"/>
                  </a:lnTo>
                  <a:lnTo>
                    <a:pt x="978" y="4713"/>
                  </a:lnTo>
                  <a:lnTo>
                    <a:pt x="1030" y="4790"/>
                  </a:lnTo>
                  <a:lnTo>
                    <a:pt x="1133" y="4867"/>
                  </a:lnTo>
                  <a:lnTo>
                    <a:pt x="1262" y="4893"/>
                  </a:lnTo>
                  <a:lnTo>
                    <a:pt x="1493" y="4893"/>
                  </a:lnTo>
                  <a:lnTo>
                    <a:pt x="1493" y="5253"/>
                  </a:lnTo>
                  <a:lnTo>
                    <a:pt x="1519" y="5382"/>
                  </a:lnTo>
                  <a:lnTo>
                    <a:pt x="1571" y="5485"/>
                  </a:lnTo>
                  <a:lnTo>
                    <a:pt x="1674" y="5562"/>
                  </a:lnTo>
                  <a:lnTo>
                    <a:pt x="1802" y="5588"/>
                  </a:lnTo>
                  <a:lnTo>
                    <a:pt x="1931" y="5562"/>
                  </a:lnTo>
                  <a:lnTo>
                    <a:pt x="2034" y="5485"/>
                  </a:lnTo>
                  <a:lnTo>
                    <a:pt x="2111" y="5382"/>
                  </a:lnTo>
                  <a:lnTo>
                    <a:pt x="2137" y="5253"/>
                  </a:lnTo>
                  <a:lnTo>
                    <a:pt x="2137" y="4893"/>
                  </a:lnTo>
                  <a:lnTo>
                    <a:pt x="2343" y="4893"/>
                  </a:lnTo>
                  <a:lnTo>
                    <a:pt x="2472" y="4867"/>
                  </a:lnTo>
                  <a:lnTo>
                    <a:pt x="2575" y="4790"/>
                  </a:lnTo>
                  <a:lnTo>
                    <a:pt x="2652" y="4713"/>
                  </a:lnTo>
                  <a:lnTo>
                    <a:pt x="2678" y="4584"/>
                  </a:lnTo>
                  <a:lnTo>
                    <a:pt x="2652" y="4455"/>
                  </a:lnTo>
                  <a:lnTo>
                    <a:pt x="2575" y="4352"/>
                  </a:lnTo>
                  <a:lnTo>
                    <a:pt x="2472" y="4275"/>
                  </a:lnTo>
                  <a:lnTo>
                    <a:pt x="2343" y="4249"/>
                  </a:lnTo>
                  <a:lnTo>
                    <a:pt x="2137" y="4249"/>
                  </a:lnTo>
                  <a:lnTo>
                    <a:pt x="2137" y="3580"/>
                  </a:lnTo>
                  <a:lnTo>
                    <a:pt x="2420" y="3477"/>
                  </a:lnTo>
                  <a:lnTo>
                    <a:pt x="2704" y="3348"/>
                  </a:lnTo>
                  <a:lnTo>
                    <a:pt x="2961" y="3168"/>
                  </a:lnTo>
                  <a:lnTo>
                    <a:pt x="3193" y="2962"/>
                  </a:lnTo>
                  <a:lnTo>
                    <a:pt x="3373" y="2704"/>
                  </a:lnTo>
                  <a:lnTo>
                    <a:pt x="3502" y="2421"/>
                  </a:lnTo>
                  <a:lnTo>
                    <a:pt x="3579" y="2112"/>
                  </a:lnTo>
                  <a:lnTo>
                    <a:pt x="3605" y="1803"/>
                  </a:lnTo>
                  <a:lnTo>
                    <a:pt x="3605" y="1623"/>
                  </a:lnTo>
                  <a:lnTo>
                    <a:pt x="3579" y="1443"/>
                  </a:lnTo>
                  <a:lnTo>
                    <a:pt x="3528" y="1262"/>
                  </a:lnTo>
                  <a:lnTo>
                    <a:pt x="3476" y="1082"/>
                  </a:lnTo>
                  <a:lnTo>
                    <a:pt x="3399" y="928"/>
                  </a:lnTo>
                  <a:lnTo>
                    <a:pt x="3296" y="799"/>
                  </a:lnTo>
                  <a:lnTo>
                    <a:pt x="3193" y="645"/>
                  </a:lnTo>
                  <a:lnTo>
                    <a:pt x="3090" y="516"/>
                  </a:lnTo>
                  <a:lnTo>
                    <a:pt x="2961" y="413"/>
                  </a:lnTo>
                  <a:lnTo>
                    <a:pt x="2807" y="310"/>
                  </a:lnTo>
                  <a:lnTo>
                    <a:pt x="2678" y="207"/>
                  </a:lnTo>
                  <a:lnTo>
                    <a:pt x="2498" y="130"/>
                  </a:lnTo>
                  <a:lnTo>
                    <a:pt x="2343" y="78"/>
                  </a:lnTo>
                  <a:lnTo>
                    <a:pt x="2163" y="27"/>
                  </a:lnTo>
                  <a:lnTo>
                    <a:pt x="1983"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Social Issues Thesis: Gender Inequality by Slidesgo">
  <a:themeElements>
    <a:clrScheme name="Simple Light">
      <a:dk1>
        <a:srgbClr val="FFBCF5"/>
      </a:dk1>
      <a:lt1>
        <a:srgbClr val="FFFFFF"/>
      </a:lt1>
      <a:dk2>
        <a:srgbClr val="822D99"/>
      </a:dk2>
      <a:lt2>
        <a:srgbClr val="FFAC3E"/>
      </a:lt2>
      <a:accent1>
        <a:srgbClr val="736EE3"/>
      </a:accent1>
      <a:accent2>
        <a:srgbClr val="FF6E80"/>
      </a:accent2>
      <a:accent3>
        <a:srgbClr val="DCB4E7"/>
      </a:accent3>
      <a:accent4>
        <a:srgbClr val="4B145A"/>
      </a:accent4>
      <a:accent5>
        <a:srgbClr val="6A277C"/>
      </a:accent5>
      <a:accent6>
        <a:srgbClr val="FFFFFF"/>
      </a:accent6>
      <a:hlink>
        <a:srgbClr val="FFBCF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